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64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4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1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11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0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6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5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34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98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6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C128E-1713-49BD-8F0A-B074C3E2539D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9D888-49BF-4858-A1EC-67B5C5584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1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7527" y="1305099"/>
            <a:ext cx="8337665" cy="5146356"/>
          </a:xfrm>
        </p:spPr>
        <p:txBody>
          <a:bodyPr>
            <a:normAutofit fontScale="90000"/>
          </a:bodyPr>
          <a:lstStyle/>
          <a:p>
            <a: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  <a:t/>
            </a:r>
            <a:b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</a:br>
            <a: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  <a:t>2018 Campus Safety Conference</a:t>
            </a:r>
            <a:b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</a:br>
            <a:r>
              <a:rPr lang="en-US" sz="4000" dirty="0" smtClean="0">
                <a:latin typeface="Brush Script MT" charset="0"/>
                <a:ea typeface="Brush Script MT" charset="0"/>
                <a:cs typeface="Brush Script MT" charset="0"/>
              </a:rPr>
              <a:t/>
            </a:r>
            <a:br>
              <a:rPr lang="en-US" sz="4000" dirty="0" smtClean="0">
                <a:latin typeface="Brush Script MT" charset="0"/>
                <a:ea typeface="Brush Script MT" charset="0"/>
                <a:cs typeface="Brush Script MT" charset="0"/>
              </a:rPr>
            </a:br>
            <a:r>
              <a:rPr lang="en-US" sz="4000" dirty="0" smtClean="0">
                <a:latin typeface="+mn-lt"/>
                <a:ea typeface="Brush Script MT" charset="0"/>
                <a:cs typeface="Brush Script MT" charset="0"/>
              </a:rPr>
              <a:t>Wifi: Insert password here</a:t>
            </a:r>
            <a:br>
              <a:rPr lang="en-US" sz="4000" dirty="0" smtClean="0">
                <a:latin typeface="+mn-lt"/>
                <a:ea typeface="Brush Script MT" charset="0"/>
                <a:cs typeface="Brush Script MT" charset="0"/>
              </a:rPr>
            </a:br>
            <a:r>
              <a:rPr lang="en-US" sz="4000" dirty="0" smtClean="0">
                <a:latin typeface="+mn-lt"/>
                <a:ea typeface="Brush Script MT" charset="0"/>
                <a:cs typeface="Brush Script MT" charset="0"/>
              </a:rPr>
              <a:t/>
            </a:r>
            <a:br>
              <a:rPr lang="en-US" sz="4000" dirty="0" smtClean="0">
                <a:latin typeface="+mn-lt"/>
                <a:ea typeface="Brush Script MT" charset="0"/>
                <a:cs typeface="Brush Script MT" charset="0"/>
              </a:rPr>
            </a:br>
            <a:r>
              <a:rPr lang="en-US" sz="4400" dirty="0" smtClean="0"/>
              <a:t>#</a:t>
            </a:r>
            <a:r>
              <a:rPr lang="en-US" sz="4400" dirty="0"/>
              <a:t>LaSAFE</a:t>
            </a:r>
            <a:r>
              <a:rPr lang="en-US" sz="8800" dirty="0"/>
              <a:t/>
            </a:r>
            <a:br>
              <a:rPr lang="en-US" sz="8800" dirty="0"/>
            </a:br>
            <a:endParaRPr lang="en-US" sz="9600" dirty="0">
              <a:latin typeface="Brush Script MT" charset="0"/>
              <a:ea typeface="Brush Script MT" charset="0"/>
              <a:cs typeface="Brush Script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84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1625" y="958333"/>
            <a:ext cx="770096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latin typeface="Brush Script MT" charset="0"/>
                <a:ea typeface="Brush Script MT" charset="0"/>
                <a:cs typeface="Brush Script MT" charset="0"/>
              </a:rPr>
              <a:t>Welcome</a:t>
            </a:r>
          </a:p>
          <a:p>
            <a:pPr algn="ctr"/>
            <a:endParaRPr lang="en-US" sz="4800" dirty="0" smtClean="0">
              <a:latin typeface="Brush Script MT" charset="0"/>
              <a:ea typeface="Brush Script MT" charset="0"/>
              <a:cs typeface="Brush Script MT" charset="0"/>
            </a:endParaRPr>
          </a:p>
          <a:p>
            <a:pPr algn="ctr"/>
            <a:r>
              <a:rPr lang="en-US" sz="4800" b="1" dirty="0" smtClean="0">
                <a:ea typeface="Brush Script MT" charset="0"/>
                <a:cs typeface="Brush Script MT" charset="0"/>
              </a:rPr>
              <a:t>Dr. Joseph C. Rallo</a:t>
            </a:r>
            <a:r>
              <a:rPr lang="en-US" sz="4800" dirty="0" smtClean="0">
                <a:ea typeface="Brush Script MT" charset="0"/>
                <a:cs typeface="Brush Script MT" charset="0"/>
              </a:rPr>
              <a:t> </a:t>
            </a:r>
            <a:r>
              <a:rPr lang="en-US" sz="4000" dirty="0" smtClean="0">
                <a:ea typeface="Brush Script MT" charset="0"/>
                <a:cs typeface="Brush Script MT" charset="0"/>
              </a:rPr>
              <a:t>Commissioner of Higher Education</a:t>
            </a:r>
            <a:endParaRPr lang="en-US" sz="4000" dirty="0">
              <a:ea typeface="Brush Script MT" charset="0"/>
              <a:cs typeface="Brush Script MT" charset="0"/>
            </a:endParaRPr>
          </a:p>
          <a:p>
            <a:pPr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7014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7339" y="901183"/>
            <a:ext cx="73009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latin typeface="Brush Script MT" charset="0"/>
                <a:ea typeface="Brush Script MT" charset="0"/>
                <a:cs typeface="Brush Script MT" charset="0"/>
              </a:rPr>
              <a:t>Opening Remarks</a:t>
            </a:r>
          </a:p>
          <a:p>
            <a:pPr algn="ctr"/>
            <a:endParaRPr lang="en-US" sz="4800" dirty="0" smtClean="0">
              <a:latin typeface="Brush Script MT" charset="0"/>
              <a:ea typeface="Brush Script MT" charset="0"/>
              <a:cs typeface="Brush Script MT" charset="0"/>
            </a:endParaRPr>
          </a:p>
          <a:p>
            <a:pPr algn="ctr"/>
            <a:r>
              <a:rPr lang="en-US" sz="4800" dirty="0" smtClean="0">
                <a:ea typeface="Brush Script MT" charset="0"/>
                <a:cs typeface="Brush Script MT" charset="0"/>
              </a:rPr>
              <a:t>The Honorable </a:t>
            </a:r>
          </a:p>
          <a:p>
            <a:pPr algn="ctr"/>
            <a:r>
              <a:rPr lang="en-US" sz="4800" b="1" dirty="0" smtClean="0">
                <a:ea typeface="Brush Script MT" charset="0"/>
                <a:cs typeface="Brush Script MT" charset="0"/>
              </a:rPr>
              <a:t>John Bel Edwards </a:t>
            </a:r>
          </a:p>
          <a:p>
            <a:pPr algn="ctr"/>
            <a:r>
              <a:rPr lang="en-US" sz="4000" dirty="0" smtClean="0">
                <a:ea typeface="Brush Script MT" charset="0"/>
                <a:cs typeface="Brush Script MT" charset="0"/>
              </a:rPr>
              <a:t>Governor, State of Louisiana</a:t>
            </a:r>
            <a:endParaRPr lang="en-US" sz="4000" dirty="0">
              <a:ea typeface="Brush Script MT" charset="0"/>
              <a:cs typeface="Brush Script MT" charset="0"/>
            </a:endParaRPr>
          </a:p>
          <a:p>
            <a:pPr algn="ctr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44750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1574" y="1235511"/>
            <a:ext cx="79724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latin typeface="Brush Script MT" charset="0"/>
                <a:ea typeface="Brush Script MT" charset="0"/>
                <a:cs typeface="Brush Script MT" charset="0"/>
              </a:rPr>
              <a:t>Coordinating Campus Safety Efforts</a:t>
            </a:r>
          </a:p>
          <a:p>
            <a:pPr algn="ctr"/>
            <a:endParaRPr lang="en-US" sz="3200" dirty="0" smtClean="0">
              <a:latin typeface="Brush Script MT" charset="0"/>
              <a:ea typeface="Brush Script MT" charset="0"/>
              <a:cs typeface="Brush Script MT" charset="0"/>
            </a:endParaRPr>
          </a:p>
          <a:p>
            <a:pPr algn="ctr"/>
            <a:r>
              <a:rPr lang="en-US" sz="4800" b="1" dirty="0" smtClean="0">
                <a:ea typeface="Brush Script MT" charset="0"/>
                <a:cs typeface="Brush Script MT" charset="0"/>
              </a:rPr>
              <a:t>Dr. Uma Subramanian</a:t>
            </a:r>
          </a:p>
          <a:p>
            <a:pPr algn="ctr"/>
            <a:r>
              <a:rPr lang="en-US" sz="3200" dirty="0" smtClean="0">
                <a:ea typeface="Brush Script MT" charset="0"/>
                <a:cs typeface="Brush Script MT" charset="0"/>
              </a:rPr>
              <a:t>Deputy Commissioner for Legal and </a:t>
            </a:r>
          </a:p>
          <a:p>
            <a:pPr algn="ctr"/>
            <a:r>
              <a:rPr lang="en-US" sz="3200" dirty="0" smtClean="0">
                <a:ea typeface="Brush Script MT" charset="0"/>
                <a:cs typeface="Brush Script MT" charset="0"/>
              </a:rPr>
              <a:t>External Affairs</a:t>
            </a:r>
            <a:endParaRPr lang="en-US" sz="3200" dirty="0">
              <a:ea typeface="Brush Script MT" charset="0"/>
              <a:cs typeface="Brush Script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48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743" y="407564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Brush Script MT" charset="0"/>
                <a:ea typeface="Brush Script MT" charset="0"/>
                <a:cs typeface="Brush Script MT" charset="0"/>
              </a:rPr>
              <a:t/>
            </a:r>
            <a:br>
              <a:rPr lang="en-US" dirty="0" smtClean="0">
                <a:latin typeface="Brush Script MT" charset="0"/>
                <a:ea typeface="Brush Script MT" charset="0"/>
                <a:cs typeface="Brush Script MT" charset="0"/>
              </a:rPr>
            </a:br>
            <a:r>
              <a:rPr lang="en-US" sz="6000" dirty="0" smtClean="0">
                <a:latin typeface="Brush Script MT" charset="0"/>
                <a:ea typeface="Brush Script MT" charset="0"/>
                <a:cs typeface="Brush Script MT" charset="0"/>
              </a:rPr>
              <a:t>Explore Further…</a:t>
            </a:r>
            <a:r>
              <a:rPr lang="en-US" dirty="0">
                <a:latin typeface="Brush Script MT" charset="0"/>
                <a:ea typeface="Brush Script MT" charset="0"/>
                <a:cs typeface="Brush Script MT" charset="0"/>
              </a:rPr>
              <a:t/>
            </a:r>
            <a:br>
              <a:rPr lang="en-US" dirty="0">
                <a:latin typeface="Brush Script MT" charset="0"/>
                <a:ea typeface="Brush Script MT" charset="0"/>
                <a:cs typeface="Brush Script MT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4490" y="1498858"/>
            <a:ext cx="7634201" cy="424009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2400" b="1" dirty="0" smtClean="0"/>
              <a:t>https</a:t>
            </a:r>
            <a:r>
              <a:rPr lang="en-US" sz="2400" b="1" dirty="0"/>
              <a:t>://regents.la.gov/divisions/legal-external-affairs</a:t>
            </a:r>
            <a:r>
              <a:rPr lang="en-US" sz="2400" b="1" dirty="0" smtClean="0"/>
              <a:t>/</a:t>
            </a:r>
          </a:p>
          <a:p>
            <a:pPr marL="0" indent="0" algn="ctr">
              <a:buNone/>
            </a:pPr>
            <a:r>
              <a:rPr lang="en-US" sz="2400" b="1" dirty="0" smtClean="0"/>
              <a:t>la-safe/  </a:t>
            </a:r>
            <a:r>
              <a:rPr lang="en-US" b="1" dirty="0" smtClean="0"/>
              <a:t>      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Louisiana </a:t>
            </a:r>
            <a:r>
              <a:rPr lang="en-US" dirty="0"/>
              <a:t>Board of Regents    </a:t>
            </a:r>
            <a:endParaRPr lang="en-US" dirty="0" smtClean="0"/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dirty="0" smtClean="0"/>
              <a:t>@LA_Regents</a:t>
            </a:r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r>
              <a:rPr lang="en-US" dirty="0" smtClean="0"/>
              <a:t>#LaSAFE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880" y="3134521"/>
            <a:ext cx="1365564" cy="769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351" y="4125984"/>
            <a:ext cx="1157288" cy="1157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67" y="1393389"/>
            <a:ext cx="733381" cy="6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94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8663" y="879474"/>
            <a:ext cx="8301038" cy="3906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  <a:t/>
            </a:r>
            <a:b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</a:br>
            <a: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  <a:t>Lunch</a:t>
            </a:r>
            <a:b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</a:br>
            <a:endParaRPr lang="en-US" sz="9600" dirty="0">
              <a:latin typeface="Brush Script MT" charset="0"/>
              <a:ea typeface="Brush Script MT" charset="0"/>
              <a:cs typeface="Brush Script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75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28663" y="879474"/>
            <a:ext cx="8301038" cy="3906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  <a:t/>
            </a:r>
            <a:b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</a:br>
            <a: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  <a:t>Break</a:t>
            </a:r>
            <a:br>
              <a:rPr lang="en-US" sz="9600" dirty="0" smtClean="0">
                <a:latin typeface="Brush Script MT" charset="0"/>
                <a:ea typeface="Brush Script MT" charset="0"/>
                <a:cs typeface="Brush Script MT" charset="0"/>
              </a:rPr>
            </a:br>
            <a:endParaRPr lang="en-US" sz="9600" dirty="0">
              <a:latin typeface="Brush Script MT" charset="0"/>
              <a:ea typeface="Brush Script MT" charset="0"/>
              <a:cs typeface="Brush Script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15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>
              <a:latin typeface="Brush Script MT" charset="0"/>
              <a:ea typeface="Brush Script MT" charset="0"/>
              <a:cs typeface="Brush Script MT" charset="0"/>
            </a:endParaRPr>
          </a:p>
          <a:p>
            <a:pPr marL="0" indent="0" algn="ctr">
              <a:buNone/>
            </a:pPr>
            <a:endParaRPr lang="en-US" dirty="0">
              <a:latin typeface="Brush Script MT" charset="0"/>
              <a:ea typeface="Brush Script MT" charset="0"/>
              <a:cs typeface="Brush Script M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9960" y="1825625"/>
            <a:ext cx="74327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 smtClean="0">
                <a:latin typeface="Brush Script MT" charset="0"/>
                <a:ea typeface="Brush Script MT" charset="0"/>
                <a:cs typeface="Brush Script MT" charset="0"/>
              </a:rPr>
              <a:t>Ask the Experts</a:t>
            </a:r>
          </a:p>
          <a:p>
            <a:pPr algn="ctr"/>
            <a:r>
              <a:rPr lang="en-US" sz="7200" dirty="0" smtClean="0">
                <a:latin typeface="Brush Script MT" charset="0"/>
                <a:ea typeface="Brush Script MT" charset="0"/>
                <a:cs typeface="Brush Script MT" charset="0"/>
              </a:rPr>
              <a:t> </a:t>
            </a:r>
            <a:r>
              <a:rPr lang="en-US" sz="4000" dirty="0" smtClean="0">
                <a:ea typeface="Brush Script MT" charset="0"/>
                <a:cs typeface="Brush Script MT" charset="0"/>
              </a:rPr>
              <a:t>(Q &amp; A)</a:t>
            </a:r>
            <a:r>
              <a:rPr lang="en-US" dirty="0">
                <a:latin typeface="Brush Script MT" charset="0"/>
                <a:ea typeface="Brush Script MT" charset="0"/>
                <a:cs typeface="Brush Script MT" charset="0"/>
              </a:rPr>
              <a:t/>
            </a:r>
            <a:br>
              <a:rPr lang="en-US" dirty="0">
                <a:latin typeface="Brush Script MT" charset="0"/>
                <a:ea typeface="Brush Script MT" charset="0"/>
                <a:cs typeface="Brush Script MT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3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603" y="902912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 smtClean="0">
              <a:latin typeface="Brush Script MT" charset="0"/>
              <a:ea typeface="Brush Script MT" charset="0"/>
              <a:cs typeface="Brush Script MT" charset="0"/>
            </a:endParaRPr>
          </a:p>
          <a:p>
            <a:pPr marL="0" indent="0" algn="ctr">
              <a:buNone/>
            </a:pPr>
            <a:endParaRPr lang="en-US" dirty="0" smtClean="0">
              <a:latin typeface="Brush Script MT" charset="0"/>
              <a:ea typeface="Brush Script MT" charset="0"/>
              <a:cs typeface="Brush Script MT" charset="0"/>
            </a:endParaRPr>
          </a:p>
          <a:p>
            <a:pPr marL="0" indent="0" algn="ctr">
              <a:buNone/>
            </a:pPr>
            <a:r>
              <a:rPr lang="en-US" sz="7200" dirty="0" smtClean="0">
                <a:latin typeface="Brush Script MT" charset="0"/>
                <a:ea typeface="Brush Script MT" charset="0"/>
                <a:cs typeface="Brush Script MT" charset="0"/>
              </a:rPr>
              <a:t>Future Plans</a:t>
            </a:r>
          </a:p>
          <a:p>
            <a:pPr marL="0" indent="0" algn="ctr">
              <a:buNone/>
            </a:pPr>
            <a:r>
              <a:rPr lang="en-US" sz="7200" dirty="0">
                <a:latin typeface="Brush Script MT" charset="0"/>
                <a:ea typeface="Brush Script MT" charset="0"/>
                <a:cs typeface="Brush Script MT" charset="0"/>
              </a:rPr>
              <a:t>a</a:t>
            </a:r>
            <a:r>
              <a:rPr lang="en-US" sz="7200" dirty="0" smtClean="0">
                <a:latin typeface="Brush Script MT" charset="0"/>
                <a:ea typeface="Brush Script MT" charset="0"/>
                <a:cs typeface="Brush Script MT" charset="0"/>
              </a:rPr>
              <a:t>nd</a:t>
            </a:r>
          </a:p>
          <a:p>
            <a:pPr marL="0" indent="0" algn="ctr">
              <a:buNone/>
            </a:pPr>
            <a:r>
              <a:rPr lang="en-US" sz="7200" dirty="0" smtClean="0">
                <a:latin typeface="Brush Script MT" charset="0"/>
                <a:ea typeface="Brush Script MT" charset="0"/>
                <a:cs typeface="Brush Script MT" charset="0"/>
              </a:rPr>
              <a:t>Action Items</a:t>
            </a:r>
            <a:r>
              <a:rPr lang="en-US" sz="7200" dirty="0">
                <a:latin typeface="Brush Script MT" charset="0"/>
                <a:ea typeface="Brush Script MT" charset="0"/>
                <a:cs typeface="Brush Script MT" charset="0"/>
              </a:rPr>
              <a:t/>
            </a:r>
            <a:br>
              <a:rPr lang="en-US" sz="7200" dirty="0">
                <a:latin typeface="Brush Script MT" charset="0"/>
                <a:ea typeface="Brush Script MT" charset="0"/>
                <a:cs typeface="Brush Script MT" charset="0"/>
              </a:rPr>
            </a:b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607134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66</Words>
  <Application>Microsoft Office PowerPoint</Application>
  <PresentationFormat>On-screen Show (4:3)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Brush Script MT</vt:lpstr>
      <vt:lpstr>Calibri</vt:lpstr>
      <vt:lpstr>Calibri Light</vt:lpstr>
      <vt:lpstr>Office Theme</vt:lpstr>
      <vt:lpstr> 2018 Campus Safety Conference  Wifi: Insert password here  #LaSAFE </vt:lpstr>
      <vt:lpstr>PowerPoint Presentation</vt:lpstr>
      <vt:lpstr>PowerPoint Presentation</vt:lpstr>
      <vt:lpstr>PowerPoint Presentation</vt:lpstr>
      <vt:lpstr> Explore Further…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 Student</dc:creator>
  <cp:lastModifiedBy>Tonnisha Ellis</cp:lastModifiedBy>
  <cp:revision>9</cp:revision>
  <dcterms:created xsi:type="dcterms:W3CDTF">2018-02-15T21:07:45Z</dcterms:created>
  <dcterms:modified xsi:type="dcterms:W3CDTF">2018-02-19T17:38:22Z</dcterms:modified>
</cp:coreProperties>
</file>