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  <p:sldMasterId id="2147483659" r:id="rId3"/>
    <p:sldMasterId id="2147483654" r:id="rId4"/>
    <p:sldMasterId id="2147483660" r:id="rId5"/>
    <p:sldMasterId id="2147483656" r:id="rId6"/>
    <p:sldMasterId id="2147483661" r:id="rId7"/>
    <p:sldMasterId id="2147483658" r:id="rId8"/>
    <p:sldMasterId id="2147483962" r:id="rId9"/>
    <p:sldMasterId id="2147483975" r:id="rId10"/>
    <p:sldMasterId id="2147483987" r:id="rId11"/>
    <p:sldMasterId id="2147483999" r:id="rId12"/>
    <p:sldMasterId id="2147484011" r:id="rId13"/>
    <p:sldMasterId id="2147484023" r:id="rId14"/>
  </p:sldMasterIdLst>
  <p:notesMasterIdLst>
    <p:notesMasterId r:id="rId40"/>
  </p:notesMasterIdLst>
  <p:handoutMasterIdLst>
    <p:handoutMasterId r:id="rId41"/>
  </p:handoutMasterIdLst>
  <p:sldIdLst>
    <p:sldId id="256" r:id="rId15"/>
    <p:sldId id="258" r:id="rId16"/>
    <p:sldId id="259" r:id="rId17"/>
    <p:sldId id="297" r:id="rId18"/>
    <p:sldId id="298" r:id="rId19"/>
    <p:sldId id="299" r:id="rId20"/>
    <p:sldId id="300" r:id="rId21"/>
    <p:sldId id="272" r:id="rId22"/>
    <p:sldId id="301" r:id="rId23"/>
    <p:sldId id="302" r:id="rId24"/>
    <p:sldId id="305" r:id="rId25"/>
    <p:sldId id="303" r:id="rId26"/>
    <p:sldId id="304" r:id="rId27"/>
    <p:sldId id="306" r:id="rId28"/>
    <p:sldId id="307" r:id="rId29"/>
    <p:sldId id="309" r:id="rId30"/>
    <p:sldId id="308" r:id="rId31"/>
    <p:sldId id="310" r:id="rId32"/>
    <p:sldId id="311" r:id="rId33"/>
    <p:sldId id="294" r:id="rId34"/>
    <p:sldId id="312" r:id="rId35"/>
    <p:sldId id="314" r:id="rId36"/>
    <p:sldId id="316" r:id="rId37"/>
    <p:sldId id="315" r:id="rId38"/>
    <p:sldId id="317" r:id="rId39"/>
  </p:sldIdLst>
  <p:sldSz cx="9144000" cy="6858000" type="screen4x3"/>
  <p:notesSz cx="6980238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Geneva" pitchFamily="12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Geneva" pitchFamily="12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Geneva" pitchFamily="12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Geneva" pitchFamily="12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Geneva" pitchFamily="126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Geneva" pitchFamily="126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Geneva" pitchFamily="126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Geneva" pitchFamily="126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Geneva" pitchFamily="12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>
          <p15:clr>
            <a:srgbClr val="A4A3A4"/>
          </p15:clr>
        </p15:guide>
        <p15:guide id="2" orient="horz" pos="3984">
          <p15:clr>
            <a:srgbClr val="A4A3A4"/>
          </p15:clr>
        </p15:guide>
        <p15:guide id="3" pos="336">
          <p15:clr>
            <a:srgbClr val="A4A3A4"/>
          </p15:clr>
        </p15:guide>
        <p15:guide id="4" pos="5424">
          <p15:clr>
            <a:srgbClr val="A4A3A4"/>
          </p15:clr>
        </p15:guide>
        <p15:guide id="5" pos="2016">
          <p15:clr>
            <a:srgbClr val="A4A3A4"/>
          </p15:clr>
        </p15:guide>
        <p15:guide id="6" pos="37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5648"/>
    <a:srgbClr val="4C9F4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>
      <p:cViewPr varScale="1">
        <p:scale>
          <a:sx n="70" d="100"/>
          <a:sy n="70" d="100"/>
        </p:scale>
        <p:origin x="1134" y="66"/>
      </p:cViewPr>
      <p:guideLst>
        <p:guide orient="horz" pos="1200"/>
        <p:guide orient="horz" pos="3984"/>
        <p:guide pos="336"/>
        <p:guide pos="5424"/>
        <p:guide pos="2016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192" y="-88"/>
      </p:cViewPr>
      <p:guideLst>
        <p:guide orient="horz" pos="2880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" t="33803" r="20998"/>
          <a:stretch>
            <a:fillRect/>
          </a:stretch>
        </p:blipFill>
        <p:spPr bwMode="auto">
          <a:xfrm>
            <a:off x="0" y="8534400"/>
            <a:ext cx="69802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8" descr="LOGO_TRAN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152400"/>
            <a:ext cx="213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Grp="1" noChangeArrowheads="1"/>
          </p:cNvSpPr>
          <p:nvPr>
            <p:ph type="dt" sz="half" idx="1"/>
          </p:nvPr>
        </p:nvSpPr>
        <p:spPr bwMode="auto">
          <a:xfrm>
            <a:off x="152400" y="8839200"/>
            <a:ext cx="4633913" cy="228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900" b="1">
                <a:solidFill>
                  <a:srgbClr val="655547"/>
                </a:solidFill>
                <a:latin typeface="Palatino" charset="0"/>
                <a:ea typeface="Geneva" charset="0"/>
                <a:cs typeface="Palatino" charset="0"/>
              </a:defRPr>
            </a:lvl1pPr>
          </a:lstStyle>
          <a:p>
            <a:pPr>
              <a:defRPr/>
            </a:pPr>
            <a:r>
              <a:rPr lang="en-US"/>
              <a:t>Month Here  |  This is the Title Space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38913" y="8839200"/>
            <a:ext cx="227012" cy="228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solidFill>
                  <a:srgbClr val="655547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FAE54BED-B578-4C35-892A-2C0A30B87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351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133" tIns="46067" rIns="92133" bIns="46067" numCol="1" anchor="t" anchorCtr="0" compatLnSpc="1">
            <a:prstTxWarp prst="textNoShape">
              <a:avLst/>
            </a:prstTxWarp>
          </a:bodyPr>
          <a:lstStyle>
            <a:lvl1pPr defTabSz="921426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2875" y="0"/>
            <a:ext cx="30257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133" tIns="46067" rIns="92133" bIns="46067" numCol="1" anchor="t" anchorCtr="0" compatLnSpc="1">
            <a:prstTxWarp prst="textNoShape">
              <a:avLst/>
            </a:prstTxWarp>
          </a:bodyPr>
          <a:lstStyle>
            <a:lvl1pPr algn="r" defTabSz="921426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Month YYYY</a:t>
            </a:r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685800"/>
            <a:ext cx="4573588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343400"/>
            <a:ext cx="5583238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133" tIns="46067" rIns="92133" bIns="460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30257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133" tIns="46067" rIns="92133" bIns="46067" numCol="1" anchor="b" anchorCtr="0" compatLnSpc="1">
            <a:prstTxWarp prst="textNoShape">
              <a:avLst/>
            </a:prstTxWarp>
          </a:bodyPr>
          <a:lstStyle>
            <a:lvl1pPr defTabSz="921426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TITLE OF PRESENTATION, Event Name or Speaker Name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2875" y="8685213"/>
            <a:ext cx="30257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133" tIns="46067" rIns="92133" bIns="46067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F7EF8DA6-495D-41F8-8C9A-6544304BC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2637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1pPr>
            <a:lvl2pPr marL="742950" indent="-285750" defTabSz="920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2pPr>
            <a:lvl3pPr marL="1143000" indent="-228600" defTabSz="920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3pPr>
            <a:lvl4pPr marL="1600200" indent="-228600" defTabSz="920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4pPr>
            <a:lvl5pPr marL="2057400" indent="-228600" defTabSz="920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0000"/>
                </a:solidFill>
                <a:cs typeface="Arial" pitchFamily="34" charset="0"/>
              </a:rPr>
              <a:t>         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TITLE OF PRESENTATION, Event Name or Speaker Name</a:t>
            </a:r>
          </a:p>
        </p:txBody>
      </p:sp>
      <p:sp>
        <p:nvSpPr>
          <p:cNvPr id="532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1pPr>
            <a:lvl2pPr marL="742950" indent="-285750" defTabSz="920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2pPr>
            <a:lvl3pPr marL="1143000" indent="-228600" defTabSz="920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3pPr>
            <a:lvl4pPr marL="1600200" indent="-228600" defTabSz="920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4pPr>
            <a:lvl5pPr marL="2057400" indent="-228600" defTabSz="920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9pPr>
          </a:lstStyle>
          <a:p>
            <a:pPr eaLnBrk="1" hangingPunct="1"/>
            <a:fld id="{64C55998-41D8-4CE0-A663-C849A78BD38F}" type="slidenum">
              <a:rPr lang="en-US" altLang="en-US" sz="1200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532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  <a:ea typeface="Geneva" pitchFamily="126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1pPr>
            <a:lvl2pPr marL="742950" indent="-285750" defTabSz="920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2pPr>
            <a:lvl3pPr marL="1143000" indent="-228600" defTabSz="920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3pPr>
            <a:lvl4pPr marL="1600200" indent="-228600" defTabSz="920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4pPr>
            <a:lvl5pPr marL="2057400" indent="-228600" defTabSz="920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0000"/>
                </a:solidFill>
                <a:cs typeface="Arial" pitchFamily="34" charset="0"/>
              </a:rPr>
              <a:t>         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TITLE OF PRESENTATION, Event Name or Speaker Name</a:t>
            </a:r>
          </a:p>
        </p:txBody>
      </p:sp>
      <p:sp>
        <p:nvSpPr>
          <p:cNvPr id="553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1pPr>
            <a:lvl2pPr marL="742950" indent="-285750" defTabSz="920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2pPr>
            <a:lvl3pPr marL="1143000" indent="-228600" defTabSz="920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3pPr>
            <a:lvl4pPr marL="1600200" indent="-228600" defTabSz="920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4pPr>
            <a:lvl5pPr marL="2057400" indent="-228600" defTabSz="920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9pPr>
          </a:lstStyle>
          <a:p>
            <a:pPr eaLnBrk="1" hangingPunct="1"/>
            <a:fld id="{1EA16DF1-D44B-4711-997C-241483C231DE}" type="slidenum">
              <a:rPr lang="en-US" altLang="en-US" sz="1200" smtClean="0">
                <a:solidFill>
                  <a:srgbClr val="000000"/>
                </a:solidFill>
              </a:rPr>
              <a:pPr eaLnBrk="1" hangingPunct="1"/>
              <a:t>2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55301" name="Rectangle 3"/>
          <p:cNvSpPr txBox="1">
            <a:spLocks noGrp="1" noChangeArrowheads="1"/>
          </p:cNvSpPr>
          <p:nvPr/>
        </p:nvSpPr>
        <p:spPr bwMode="auto">
          <a:xfrm>
            <a:off x="3954463" y="0"/>
            <a:ext cx="3024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000000"/>
                </a:solidFill>
                <a:ea typeface="MS PGothic" pitchFamily="34" charset="-128"/>
              </a:rPr>
              <a:t>Month dd, yyyy</a:t>
            </a:r>
          </a:p>
        </p:txBody>
      </p:sp>
      <p:sp>
        <p:nvSpPr>
          <p:cNvPr id="55302" name="Rectangle 6"/>
          <p:cNvSpPr txBox="1">
            <a:spLocks noGrp="1" noChangeArrowheads="1"/>
          </p:cNvSpPr>
          <p:nvPr/>
        </p:nvSpPr>
        <p:spPr bwMode="auto">
          <a:xfrm>
            <a:off x="0" y="8685213"/>
            <a:ext cx="3024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b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ea typeface="MS PGothic" pitchFamily="34" charset="-128"/>
              </a:rPr>
              <a:t>Presentation Title</a:t>
            </a:r>
          </a:p>
        </p:txBody>
      </p:sp>
      <p:sp>
        <p:nvSpPr>
          <p:cNvPr id="55303" name="Rectangle 7"/>
          <p:cNvSpPr txBox="1">
            <a:spLocks noGrp="1" noChangeArrowheads="1"/>
          </p:cNvSpPr>
          <p:nvPr/>
        </p:nvSpPr>
        <p:spPr bwMode="auto">
          <a:xfrm>
            <a:off x="3954463" y="8685213"/>
            <a:ext cx="3024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b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9pPr>
          </a:lstStyle>
          <a:p>
            <a:pPr algn="r" eaLnBrk="1" hangingPunct="1"/>
            <a:fld id="{D181EC3B-025F-459A-B8D2-633211E62389}" type="slidenum">
              <a:rPr lang="en-US" altLang="en-US" sz="1200">
                <a:solidFill>
                  <a:srgbClr val="000000"/>
                </a:solidFill>
                <a:ea typeface="MS PGothic" pitchFamily="34" charset="-128"/>
              </a:rPr>
              <a:pPr algn="r" eaLnBrk="1" hangingPunct="1"/>
              <a:t>2</a:t>
            </a:fld>
            <a:endParaRPr lang="en-US" altLang="en-US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53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/>
          <a:p>
            <a:endParaRPr lang="en-US" altLang="en-US" smtClean="0">
              <a:latin typeface="Arial" pitchFamily="34" charset="0"/>
              <a:ea typeface="Geneva" pitchFamily="126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1pPr>
            <a:lvl2pPr marL="742950" indent="-285750" defTabSz="920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2pPr>
            <a:lvl3pPr marL="1143000" indent="-228600" defTabSz="920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3pPr>
            <a:lvl4pPr marL="1600200" indent="-228600" defTabSz="920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4pPr>
            <a:lvl5pPr marL="2057400" indent="-228600" defTabSz="920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0000"/>
                </a:solidFill>
                <a:cs typeface="Arial" pitchFamily="34" charset="0"/>
              </a:rPr>
              <a:t>         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TITLE OF PRESENTATION, Event Name or Speaker Name</a:t>
            </a:r>
          </a:p>
        </p:txBody>
      </p:sp>
      <p:sp>
        <p:nvSpPr>
          <p:cNvPr id="563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1pPr>
            <a:lvl2pPr marL="742950" indent="-285750" defTabSz="920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2pPr>
            <a:lvl3pPr marL="1143000" indent="-228600" defTabSz="920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3pPr>
            <a:lvl4pPr marL="1600200" indent="-228600" defTabSz="920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4pPr>
            <a:lvl5pPr marL="2057400" indent="-228600" defTabSz="920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9pPr>
          </a:lstStyle>
          <a:p>
            <a:pPr eaLnBrk="1" hangingPunct="1"/>
            <a:fld id="{7B28531B-D178-4BEC-88F5-B545507D93CD}" type="slidenum">
              <a:rPr lang="en-US" altLang="en-US" sz="1200" smtClean="0">
                <a:solidFill>
                  <a:srgbClr val="000000"/>
                </a:solidFill>
              </a:rPr>
              <a:pPr eaLnBrk="1" hangingPunct="1"/>
              <a:t>3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56325" name="Rectangle 3"/>
          <p:cNvSpPr txBox="1">
            <a:spLocks noGrp="1" noChangeArrowheads="1"/>
          </p:cNvSpPr>
          <p:nvPr/>
        </p:nvSpPr>
        <p:spPr bwMode="auto">
          <a:xfrm>
            <a:off x="3954463" y="0"/>
            <a:ext cx="3024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000000"/>
                </a:solidFill>
                <a:ea typeface="MS PGothic" pitchFamily="34" charset="-128"/>
              </a:rPr>
              <a:t>Month dd, yyyy</a:t>
            </a:r>
          </a:p>
        </p:txBody>
      </p:sp>
      <p:sp>
        <p:nvSpPr>
          <p:cNvPr id="56326" name="Rectangle 6"/>
          <p:cNvSpPr txBox="1">
            <a:spLocks noGrp="1" noChangeArrowheads="1"/>
          </p:cNvSpPr>
          <p:nvPr/>
        </p:nvSpPr>
        <p:spPr bwMode="auto">
          <a:xfrm>
            <a:off x="0" y="8685213"/>
            <a:ext cx="3024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b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ea typeface="MS PGothic" pitchFamily="34" charset="-128"/>
              </a:rPr>
              <a:t>Presentation Title</a:t>
            </a:r>
          </a:p>
        </p:txBody>
      </p:sp>
      <p:sp>
        <p:nvSpPr>
          <p:cNvPr id="56327" name="Rectangle 7"/>
          <p:cNvSpPr txBox="1">
            <a:spLocks noGrp="1" noChangeArrowheads="1"/>
          </p:cNvSpPr>
          <p:nvPr/>
        </p:nvSpPr>
        <p:spPr bwMode="auto">
          <a:xfrm>
            <a:off x="3954463" y="8685213"/>
            <a:ext cx="3024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b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9pPr>
          </a:lstStyle>
          <a:p>
            <a:pPr algn="r" eaLnBrk="1" hangingPunct="1"/>
            <a:fld id="{5451662B-A1DC-4AF9-B35D-2F4378C4D027}" type="slidenum">
              <a:rPr lang="en-US" altLang="en-US" sz="1200">
                <a:solidFill>
                  <a:srgbClr val="000000"/>
                </a:solidFill>
                <a:ea typeface="MS PGothic" pitchFamily="34" charset="-128"/>
              </a:rPr>
              <a:pPr algn="r" eaLnBrk="1" hangingPunct="1"/>
              <a:t>3</a:t>
            </a:fld>
            <a:endParaRPr lang="en-US" altLang="en-US" sz="12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563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/>
          <a:p>
            <a:endParaRPr lang="en-US" altLang="en-US" smtClean="0">
              <a:latin typeface="Arial" pitchFamily="34" charset="0"/>
              <a:ea typeface="Geneva" pitchFamily="126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6F384-5273-4B67-90B4-326FFAF2C1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31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8A448-22AB-4E1D-999D-FDC49E885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869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5791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752600"/>
            <a:ext cx="8077200" cy="4419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73AF2-D8C8-4437-9915-E2E97167C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69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74B4E-5ADF-4F25-95D3-F138D27D6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7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FB53A-6A0E-42E1-BA09-BBEC7F98C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8931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1D36E-9ED9-49F4-91F6-46F4D9726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2728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7200" y="4114800"/>
            <a:ext cx="2247900" cy="198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7500" y="4114800"/>
            <a:ext cx="2247900" cy="198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E523E-3F5F-493A-B567-93D0C0931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5008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60325-276F-4DAC-B8A9-E10AEA4CB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4326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1F082-F813-4AA2-A32A-E92496AEF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503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  <a:endParaRPr lang="en-US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83FBB-6DD2-4D89-9BBD-3917A87B4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713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926A7-2CCF-4F36-8C22-6FD1A3FCE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971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2A933-12ED-47B2-A80E-3A4B422A2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0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3350" y="1905000"/>
            <a:ext cx="1162050" cy="419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67200" y="1905000"/>
            <a:ext cx="3333750" cy="419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D2A16-57A5-4048-856F-935F45C44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1110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941FB-D1AD-4A0A-BBB3-BF460812F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068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3350" y="1905000"/>
            <a:ext cx="1162050" cy="4191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67200" y="1905000"/>
            <a:ext cx="3333750" cy="4191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D9003-6B03-4A2F-8B3E-02313AE71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531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B7E38-02BA-4F43-9163-070D81B494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211458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8B825-2112-49FD-96B2-8D93784B5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72719944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09FD9-45AA-4226-AFD9-F6917E69B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48787375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C7701-7892-4396-9545-E95585B0D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37366212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A5C48-2977-4018-9769-E4039F2D2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12466633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CD38A-1161-4A34-821D-34F92AC97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2735247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01AEA-ED73-48C4-A67F-A96CACED1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358941970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87DA1-9420-4FC9-A15E-2B9859DF6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4225945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1B0FA-F9ED-4544-AD9B-617D34B4F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4683175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8F17E-A3AF-4068-9F4A-200808851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334802515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DD2C2-9E78-4574-B508-AC9168150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343510861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600200"/>
            <a:ext cx="211455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600200"/>
            <a:ext cx="619125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089BF-BBA3-4EDE-B8E2-9436FF0F5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240371621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BF658-BA18-42D6-9BF1-56C4CC7A8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94354041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2EE0D-4132-4154-943B-E42D96EFF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152257159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03F0C-1DEE-4F4D-8E2F-47624E752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216627563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0BFDE-8D8D-4BCB-A2F2-F53C4E07E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37153399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E1DA9-D61E-4CA6-9B7D-6C7AFA4D0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345168562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16FD5-25B0-4EEE-A7EC-B44D6B9FE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409154104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1CB21-87F6-44E4-99BA-F7DE4D870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2770212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89D7A-2B66-4A26-8D80-CC7E2666B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335375090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1E12D-530E-4A67-90AF-82717B61A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26306340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81867-A49C-4E77-9034-E642EE745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62440348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C6892-7A60-4A3F-AC6B-B24716D33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289835049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600200"/>
            <a:ext cx="211455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600200"/>
            <a:ext cx="619125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F3EE1-91FB-42B6-91A6-9ECE51EC7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39490540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73A89-DECA-4753-BEAB-10CB084B4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257486342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4834C-8E76-4435-ACDA-8251A2C28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333497352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EE058-65C7-47B8-BDE6-0ACEF8A10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164652880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6C66E-5835-4D6A-ADBB-357B8868A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6799149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27437-C756-4D4A-AECF-B39A41FF6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48388345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774BD-1AA0-4741-A9C8-77CBF923C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3460972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7D086-8336-45E8-9F31-D8AE4796F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257177892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0B4EF-4131-4266-834F-51A422FDA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360923677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B5ED9-C381-40B7-803D-7B84713A6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19799197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37625-25CB-45AC-9DE3-8035BC989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16856099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F6785-9F63-4964-AF0D-6F9F823BA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329854625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600200"/>
            <a:ext cx="211455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600200"/>
            <a:ext cx="619125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DF654-5E4E-42AD-9343-E234CF317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402710021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4056C-4389-4951-ADC8-77821AD7A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9412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0905C-09AC-48CB-8930-B7877EF09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8181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2F011-FB7F-4FB3-9AC8-0871EDD76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4461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26670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2800" y="1524000"/>
            <a:ext cx="26670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756D4-A0F5-49B2-9CC0-42DB2FDAE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83861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  <a:endParaRPr lang="en-US" dirty="0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59FC2-A8AB-41BE-828E-8E74F94A9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95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5BA31-F7F4-41C3-9DEC-0B79F8D1A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129296113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3F821-539E-4445-B0F5-1BBB08D0C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7969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  <a:endParaRPr lang="en-US" dirty="0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8AD98-022A-4C26-98EB-14E157AF2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360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39E6A-AAA2-4820-966B-6830236D1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8580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4DF32-6408-499E-9AE4-B53298769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2062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A2DD5-1AD8-4247-89C7-653A1C1C4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2736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76800" y="0"/>
            <a:ext cx="144780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0"/>
            <a:ext cx="419100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B4D5E-B7CF-4302-AFA3-2F55F4584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3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FC351-4A79-40DC-AA37-3EB8A1430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2952730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BDCF7-CF03-4686-AC61-141769B90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3559605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5E06E-51AF-4EE1-8767-09C7D6C8C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3811378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AB3E1-B088-4256-9614-C020125DE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164151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008AD-EAB0-4EFC-B27E-FCA40ABFB5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05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E3EDF-5791-451F-B0FB-F9105149B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1624147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C6B63-5538-4D62-B81C-0E9619B7C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447856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600200"/>
            <a:ext cx="211455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600200"/>
            <a:ext cx="619125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B27F1-28B6-4DBF-B649-C488B37D1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2422689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7447A-8B61-4CA3-B8B5-10D8F806A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462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10AAA-E009-4F30-93CB-8E52AD0D7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33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4B419-73FF-49DA-9D55-D43B5D8CF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50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D6171-3F05-4D3B-BF15-3EE353ACB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365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2CAC6-C377-407A-B8AE-78D46E701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488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8B6BD-FBDB-4984-B3F2-69F2B8004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120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714F4-64BE-466D-A96D-A351F9102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51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22024-B733-4406-98F0-CEBBA78BD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908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8C57F-18F3-4B0D-86DF-0EEA772E2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797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EA712-27A2-40B8-A604-8A62E2074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08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C4B81-B6DC-4F11-A980-8B3E52CE5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568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20193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0"/>
            <a:ext cx="59055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933ED-31B7-4FDF-A116-BEBE7E7D9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38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57CC9-F8A9-4FC0-A888-C430209CC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20278170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83A39-7B47-42A0-8B67-21E0A8D05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14364123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7249D-1162-4F60-B1A2-827EDA07B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11418957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39CF9-8FFB-4F9B-A3A1-071CF4BAF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2967365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A5430-8A75-447C-BECF-62259F723E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191265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33F7B-7FAA-4D0F-8FA1-ABA568AE1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412747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7200" y="4114800"/>
            <a:ext cx="2247900" cy="198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7500" y="4114800"/>
            <a:ext cx="2247900" cy="198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80BC8-9EDF-4293-8D29-F13292145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921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69620-653B-49BD-984F-CB5126AA5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16040608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214C4-FE99-4D62-9B49-2AA52478E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26268940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8CB3D-ED1E-4417-AD71-0D86863A2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7723317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399DD-E8EF-4A5B-8478-CF3500280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1514378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600200"/>
            <a:ext cx="211455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600200"/>
            <a:ext cx="619125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81475-5943-40C7-9A27-1C564FD2D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5411375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D6548-33D0-486D-882C-13D478EE1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403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9DEB0-4D0D-465C-9F86-9E861D392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034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15A70-BBA1-4BF3-981F-F49BCC9CB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65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D06B4-AA83-4C5B-8C9F-7A083CE1E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799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E2BAC-0A8F-491E-9845-07E80DC6B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6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EB2EC-7036-424A-9109-1F5846969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006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DE515-B172-4B21-842D-7A0B57FD8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820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EC819-3B1A-4ED4-9826-68DD0ABC6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33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17954-6EFE-4AE1-9AE9-5D73BBFF8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206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19AF6-061A-4750-97BC-10877B3E5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241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0050C-7CDF-49D4-8489-5C10ABC6D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630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20193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0"/>
            <a:ext cx="59055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C5193-A458-47D0-A4D5-96DA4D371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593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6A86B-877F-4B6D-887F-74095F526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26850891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D92DC-BC04-49EC-AD4C-A4DDE56C5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35648721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DB600-8020-4093-8F3D-7C763F0FA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17157883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9A625-1259-43D0-B6DC-9DF97A457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322798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C4133-8392-4ABA-A012-74FEFC25B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240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C3F48-CD2B-4329-82B1-E3E7CAC1E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28588263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F23D6-7748-4CE7-95FF-D5BF3A7F1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2760234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3DE70-BD78-4ADF-A1F8-AE99E99B0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31100070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DAEB2-3304-4866-B8CE-AE91BBC76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20393630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F0298-3E95-4FEA-A281-2F6AC4546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38275981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3DF39-7D64-4F87-AA5F-9C25C4F46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40440295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600200"/>
            <a:ext cx="211455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600200"/>
            <a:ext cx="619125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7CE43-1090-442A-B1B6-82DF21390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</p:spTree>
    <p:extLst>
      <p:ext uri="{BB962C8B-B14F-4D97-AF65-F5344CB8AC3E}">
        <p14:creationId xmlns:p14="http://schemas.microsoft.com/office/powerpoint/2010/main" val="19671009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94EC2-9890-492D-8974-C76E26E72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787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959C7-FF8A-449A-B7E9-01E99E339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722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3324E-4A0D-4BDD-ACE7-215AB7E61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40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  <a:endParaRPr lang="en-US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B809A-821F-45F5-B105-70FB12CE8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928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46FB4-D416-4A6E-87BD-36E74E306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399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55D-F0AA-4F0A-A52B-6AD3FFBB94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223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E586E-6E00-4B4B-8802-BA8F160E6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197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ECAB3-7998-41F6-880C-1572BF416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7568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F3FA4-083F-47DC-91AC-FD6F90D64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563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663AC-4504-48D7-80C5-1CF24904C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764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6FF29-76FB-4A17-B7B1-C4987CC85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507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20193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0"/>
            <a:ext cx="59055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0A8D1-8D19-417B-B675-0D85B16B8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680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38FA7-AAF1-4A91-92B0-1A0EF002E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151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6C162-67E1-42F2-98A6-853479EEE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1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A50F7-6743-46E6-9E2F-C92ACD116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648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49C78-B0DC-4E29-B351-5BAC114E6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759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26670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2800" y="1524000"/>
            <a:ext cx="2667000" cy="3124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0DE00-8EF5-4A23-A31B-8EFC4ABB3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699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A89D88-E6D8-449D-B5B8-6059C4588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582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D7BBC-E6B9-4193-8B01-5A36D0E11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162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DDE33-B7E5-4863-8BD9-B818FFE0A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195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0255A-49C0-4CD6-BBD1-B61795ABB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836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723A7-2AC7-49AB-8AF2-528E40A0E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006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6F218-F83D-4FC4-9AF8-D83B0B285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775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76800" y="0"/>
            <a:ext cx="1447800" cy="464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0"/>
            <a:ext cx="4191000" cy="464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F9CCC-EF49-4A68-A94A-C3022F754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5652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LOGO_TRAN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181600"/>
            <a:ext cx="33528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7924800" cy="1447800"/>
          </a:xfrm>
        </p:spPr>
        <p:txBody>
          <a:bodyPr/>
          <a:lstStyle>
            <a:lvl1pPr>
              <a:defRPr sz="39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514600"/>
            <a:ext cx="7924800" cy="1600200"/>
          </a:xfrm>
        </p:spPr>
        <p:txBody>
          <a:bodyPr/>
          <a:lstStyle>
            <a:lvl1pPr>
              <a:lnSpc>
                <a:spcPct val="85000"/>
              </a:lnSpc>
              <a:spcBef>
                <a:spcPct val="15000"/>
              </a:spcBef>
              <a:defRPr>
                <a:solidFill>
                  <a:srgbClr val="4C9F45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46710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E5148-C894-4D32-ACCA-A54BE510C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056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715B2-F621-46A2-B056-EB1881CEE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6255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CE935-AE2B-4E5A-B989-243AE0F5A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924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57DFD-7C1A-4CCB-9E3D-65B6CD81B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759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7B460-DD86-4A10-BF71-458D350D8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50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B38B4-672F-4BB0-A16E-059BF92BD4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84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B01D3-5CEA-46C3-8629-D5D731083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8990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8E396-8D30-4DD3-9D81-19EA0903B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667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F3893-5455-41E3-8450-8642D627D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5812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4DAAB-CB00-4A62-A35A-41AADD26E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988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20193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0"/>
            <a:ext cx="59055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58549-B2E9-444D-B67B-08AB78050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1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image" Target="../media/image4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image" Target="../media/image4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image" Target="../media/image4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0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0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1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371600"/>
            <a:ext cx="9144000" cy="1905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7" name="Rectangle 11"/>
          <p:cNvSpPr>
            <a:spLocks noChangeArrowheads="1"/>
          </p:cNvSpPr>
          <p:nvPr userDrawn="1"/>
        </p:nvSpPr>
        <p:spPr bwMode="auto">
          <a:xfrm>
            <a:off x="0" y="1295400"/>
            <a:ext cx="91440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9pPr>
          </a:lstStyle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  <p:pic>
        <p:nvPicPr>
          <p:cNvPr id="1028" name="Picture 1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8513"/>
            <a:ext cx="9144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5" descr="LOGO_TRANS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0850"/>
            <a:ext cx="213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267200" y="1905000"/>
            <a:ext cx="3810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67200" y="4114800"/>
            <a:ext cx="4648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629400"/>
            <a:ext cx="77724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900" b="1">
                <a:solidFill>
                  <a:schemeClr val="accent2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Month Here  |  Title Space</a:t>
            </a:r>
            <a:endParaRPr lang="en-US" dirty="0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29400"/>
            <a:ext cx="3810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solidFill>
                  <a:schemeClr val="accent2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680C37D1-1F59-4582-BE53-C9B943077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152400" y="6629400"/>
            <a:ext cx="8839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TextBox 1"/>
          <p:cNvSpPr txBox="1">
            <a:spLocks noChangeArrowheads="1"/>
          </p:cNvSpPr>
          <p:nvPr userDrawn="1"/>
        </p:nvSpPr>
        <p:spPr bwMode="auto">
          <a:xfrm>
            <a:off x="869950" y="6953250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9pPr>
          </a:lstStyle>
          <a:p>
            <a:pPr eaLnBrk="1" hangingPunct="1">
              <a:defRPr/>
            </a:pP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32" r:id="rId1"/>
    <p:sldLayoutId id="2147486533" r:id="rId2"/>
    <p:sldLayoutId id="2147486534" r:id="rId3"/>
    <p:sldLayoutId id="2147486535" r:id="rId4"/>
    <p:sldLayoutId id="2147486536" r:id="rId5"/>
    <p:sldLayoutId id="2147486537" r:id="rId6"/>
    <p:sldLayoutId id="2147486538" r:id="rId7"/>
    <p:sldLayoutId id="2147486539" r:id="rId8"/>
    <p:sldLayoutId id="2147486540" r:id="rId9"/>
    <p:sldLayoutId id="2147486541" r:id="rId10"/>
    <p:sldLayoutId id="2147486542" r:id="rId11"/>
  </p:sldLayoutIdLst>
  <p:hf hdr="0" ftr="0"/>
  <p:txStyles>
    <p:titleStyle>
      <a:lvl1pPr algn="l" rtl="0" eaLnBrk="0" fontAlgn="base" hangingPunct="0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MS PGothic" pitchFamily="34" charset="-128"/>
          <a:cs typeface="ＭＳ Ｐゴシック" pitchFamily="34" charset="-128"/>
        </a:defRPr>
      </a:lvl1pPr>
      <a:lvl2pPr algn="l" rtl="0" eaLnBrk="0" fontAlgn="base" hangingPunct="0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rgbClr val="000000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2pPr>
      <a:lvl3pPr algn="l" rtl="0" eaLnBrk="0" fontAlgn="base" hangingPunct="0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rgbClr val="000000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3pPr>
      <a:lvl4pPr algn="l" rtl="0" eaLnBrk="0" fontAlgn="base" hangingPunct="0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rgbClr val="000000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4pPr>
      <a:lvl5pPr algn="l" rtl="0" eaLnBrk="0" fontAlgn="base" hangingPunct="0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rgbClr val="000000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5pPr>
      <a:lvl6pPr marL="457200" algn="l" rtl="0" fontAlgn="base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6pPr>
      <a:lvl7pPr marL="914400" algn="l" rtl="0" fontAlgn="base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7pPr>
      <a:lvl8pPr marL="1371600" algn="l" rtl="0" fontAlgn="base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8pPr>
      <a:lvl9pPr marL="1828800" algn="l" rtl="0" fontAlgn="base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30000"/>
        </a:spcBef>
        <a:spcAft>
          <a:spcPct val="0"/>
        </a:spcAft>
        <a:defRPr sz="2400"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1pPr>
      <a:lvl2pPr marL="461963" indent="-277813" algn="l" rtl="0" eaLnBrk="0" fontAlgn="base" hangingPunct="0">
        <a:spcBef>
          <a:spcPct val="35000"/>
        </a:spcBef>
        <a:spcAft>
          <a:spcPct val="0"/>
        </a:spcAft>
        <a:buClr>
          <a:schemeClr val="tx1"/>
        </a:buClr>
        <a:buSzPct val="85000"/>
        <a:buFont typeface="Wingdings 2" pitchFamily="18" charset="2"/>
        <a:buChar char="¡"/>
        <a:defRPr sz="2200">
          <a:solidFill>
            <a:schemeClr val="tx1"/>
          </a:solidFill>
          <a:latin typeface="Arial Narrow" pitchFamily="34" charset="0"/>
          <a:ea typeface="MS PGothic" pitchFamily="34" charset="-128"/>
          <a:cs typeface="ＭＳ Ｐゴシック" pitchFamily="34" charset="-128"/>
        </a:defRPr>
      </a:lvl2pPr>
      <a:lvl3pPr marL="747713" indent="-17145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 3" pitchFamily="18" charset="2"/>
        <a:buChar char="}"/>
        <a:defRPr sz="2000">
          <a:solidFill>
            <a:schemeClr val="accent2"/>
          </a:solidFill>
          <a:latin typeface="Arial" charset="0"/>
          <a:ea typeface="MS PGothic" pitchFamily="34" charset="-128"/>
          <a:cs typeface="ＭＳ Ｐゴシック" pitchFamily="34" charset="-128"/>
        </a:defRPr>
      </a:lvl3pPr>
      <a:lvl4pPr marL="1085850" indent="-223838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–"/>
        <a:defRPr>
          <a:solidFill>
            <a:schemeClr val="accent2"/>
          </a:solidFill>
          <a:latin typeface="Arial" charset="0"/>
          <a:ea typeface="MS PGothic" pitchFamily="34" charset="-128"/>
          <a:cs typeface="ＭＳ Ｐゴシック" pitchFamily="34" charset="-128"/>
        </a:defRPr>
      </a:lvl4pPr>
      <a:lvl5pPr marL="1371600" indent="-17145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Font typeface="Wingdings" pitchFamily="2" charset="2"/>
        <a:buChar char=""/>
        <a:defRPr>
          <a:solidFill>
            <a:schemeClr val="accent2"/>
          </a:solidFill>
          <a:latin typeface="Arial" charset="0"/>
          <a:ea typeface="MS PGothic" pitchFamily="34" charset="-128"/>
          <a:cs typeface="ＭＳ Ｐゴシック" pitchFamily="34" charset="-128"/>
        </a:defRPr>
      </a:lvl5pPr>
      <a:lvl6pPr marL="1828800" indent="-171450" algn="l" rtl="0" fontAlgn="base">
        <a:lnSpc>
          <a:spcPct val="95000"/>
        </a:lnSpc>
        <a:spcBef>
          <a:spcPct val="25000"/>
        </a:spcBef>
        <a:spcAft>
          <a:spcPct val="0"/>
        </a:spcAft>
        <a:buFont typeface="Wingdings" pitchFamily="2" charset="2"/>
        <a:buChar char=""/>
        <a:defRPr>
          <a:solidFill>
            <a:schemeClr val="accent2"/>
          </a:solidFill>
          <a:latin typeface="Arial" charset="0"/>
          <a:ea typeface="+mn-ea"/>
        </a:defRPr>
      </a:lvl6pPr>
      <a:lvl7pPr marL="2286000" indent="-171450" algn="l" rtl="0" fontAlgn="base">
        <a:lnSpc>
          <a:spcPct val="95000"/>
        </a:lnSpc>
        <a:spcBef>
          <a:spcPct val="25000"/>
        </a:spcBef>
        <a:spcAft>
          <a:spcPct val="0"/>
        </a:spcAft>
        <a:buFont typeface="Wingdings" pitchFamily="2" charset="2"/>
        <a:buChar char=""/>
        <a:defRPr>
          <a:solidFill>
            <a:schemeClr val="accent2"/>
          </a:solidFill>
          <a:latin typeface="Arial" charset="0"/>
          <a:ea typeface="+mn-ea"/>
        </a:defRPr>
      </a:lvl7pPr>
      <a:lvl8pPr marL="2743200" indent="-171450" algn="l" rtl="0" fontAlgn="base">
        <a:lnSpc>
          <a:spcPct val="95000"/>
        </a:lnSpc>
        <a:spcBef>
          <a:spcPct val="25000"/>
        </a:spcBef>
        <a:spcAft>
          <a:spcPct val="0"/>
        </a:spcAft>
        <a:buFont typeface="Wingdings" pitchFamily="2" charset="2"/>
        <a:buChar char=""/>
        <a:defRPr>
          <a:solidFill>
            <a:schemeClr val="accent2"/>
          </a:solidFill>
          <a:latin typeface="Arial" charset="0"/>
          <a:ea typeface="+mn-ea"/>
        </a:defRPr>
      </a:lvl8pPr>
      <a:lvl9pPr marL="3200400" indent="-171450" algn="l" rtl="0" fontAlgn="base">
        <a:lnSpc>
          <a:spcPct val="95000"/>
        </a:lnSpc>
        <a:spcBef>
          <a:spcPct val="25000"/>
        </a:spcBef>
        <a:spcAft>
          <a:spcPct val="0"/>
        </a:spcAft>
        <a:buFont typeface="Wingdings" pitchFamily="2" charset="2"/>
        <a:buChar char=""/>
        <a:defRPr>
          <a:solidFill>
            <a:schemeClr val="accent2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371600"/>
            <a:ext cx="9144000" cy="1905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267200" y="1905000"/>
            <a:ext cx="3810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67200" y="4114800"/>
            <a:ext cx="4648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629400"/>
            <a:ext cx="77724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900" b="1">
                <a:solidFill>
                  <a:srgbClr val="655547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Month Here  |  Title Space</a:t>
            </a:r>
            <a:endParaRPr lang="en-US" dirty="0"/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29400"/>
            <a:ext cx="3810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solidFill>
                  <a:srgbClr val="655547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FBF19D3D-9A5B-4826-BE4D-D050ABE86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7" name="Rectangle 11"/>
          <p:cNvSpPr>
            <a:spLocks noChangeArrowheads="1"/>
          </p:cNvSpPr>
          <p:nvPr userDrawn="1"/>
        </p:nvSpPr>
        <p:spPr bwMode="auto">
          <a:xfrm>
            <a:off x="0" y="1295400"/>
            <a:ext cx="91440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9pPr>
          </a:lstStyle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  <p:pic>
        <p:nvPicPr>
          <p:cNvPr id="10248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8513"/>
            <a:ext cx="9144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5" descr="LOGO_TRANS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0850"/>
            <a:ext cx="213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631" r:id="rId1"/>
    <p:sldLayoutId id="2147486632" r:id="rId2"/>
    <p:sldLayoutId id="2147486633" r:id="rId3"/>
    <p:sldLayoutId id="2147486634" r:id="rId4"/>
    <p:sldLayoutId id="2147486635" r:id="rId5"/>
    <p:sldLayoutId id="2147486636" r:id="rId6"/>
    <p:sldLayoutId id="2147486637" r:id="rId7"/>
    <p:sldLayoutId id="2147486638" r:id="rId8"/>
    <p:sldLayoutId id="2147486639" r:id="rId9"/>
    <p:sldLayoutId id="2147486640" r:id="rId10"/>
    <p:sldLayoutId id="2147486641" r:id="rId11"/>
  </p:sldLayoutIdLst>
  <p:hf hdr="0" ftr="0"/>
  <p:txStyles>
    <p:titleStyle>
      <a:lvl1pPr algn="l" rtl="0" eaLnBrk="0" fontAlgn="base" hangingPunct="0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rgbClr val="0C0906"/>
          </a:solidFill>
          <a:latin typeface="+mj-lt"/>
          <a:ea typeface="MS PGothic" pitchFamily="34" charset="-128"/>
          <a:cs typeface="ＭＳ Ｐゴシック" pitchFamily="34" charset="-128"/>
        </a:defRPr>
      </a:lvl1pPr>
      <a:lvl2pPr algn="l" rtl="0" eaLnBrk="0" fontAlgn="base" hangingPunct="0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rgbClr val="0C0906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2pPr>
      <a:lvl3pPr algn="l" rtl="0" eaLnBrk="0" fontAlgn="base" hangingPunct="0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rgbClr val="0C0906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3pPr>
      <a:lvl4pPr algn="l" rtl="0" eaLnBrk="0" fontAlgn="base" hangingPunct="0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rgbClr val="0C0906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4pPr>
      <a:lvl5pPr algn="l" rtl="0" eaLnBrk="0" fontAlgn="base" hangingPunct="0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rgbClr val="0C0906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5pPr>
      <a:lvl6pPr marL="457200" algn="l" rtl="0" fontAlgn="base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6pPr>
      <a:lvl7pPr marL="914400" algn="l" rtl="0" fontAlgn="base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7pPr>
      <a:lvl8pPr marL="1371600" algn="l" rtl="0" fontAlgn="base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8pPr>
      <a:lvl9pPr marL="1828800" algn="l" rtl="0" fontAlgn="base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30000"/>
        </a:spcBef>
        <a:spcAft>
          <a:spcPct val="0"/>
        </a:spcAft>
        <a:defRPr sz="2400"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1pPr>
      <a:lvl2pPr marL="461963" indent="-277813" algn="l" rtl="0" eaLnBrk="0" fontAlgn="base" hangingPunct="0">
        <a:spcBef>
          <a:spcPct val="35000"/>
        </a:spcBef>
        <a:spcAft>
          <a:spcPct val="0"/>
        </a:spcAft>
        <a:buClr>
          <a:schemeClr val="tx1"/>
        </a:buClr>
        <a:buSzPct val="85000"/>
        <a:buFont typeface="Wingdings 2" pitchFamily="18" charset="2"/>
        <a:buChar char="¡"/>
        <a:defRPr sz="2200">
          <a:solidFill>
            <a:schemeClr val="tx1"/>
          </a:solidFill>
          <a:latin typeface="Arial Narrow" pitchFamily="34" charset="0"/>
          <a:ea typeface="MS PGothic" pitchFamily="34" charset="-128"/>
          <a:cs typeface="ＭＳ Ｐゴシック" pitchFamily="34" charset="-128"/>
        </a:defRPr>
      </a:lvl2pPr>
      <a:lvl3pPr marL="747713" indent="-17145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 3" pitchFamily="18" charset="2"/>
        <a:buChar char="}"/>
        <a:defRPr sz="2000">
          <a:solidFill>
            <a:schemeClr val="accent2"/>
          </a:solidFill>
          <a:latin typeface="Arial" charset="0"/>
          <a:ea typeface="MS PGothic" pitchFamily="34" charset="-128"/>
          <a:cs typeface="ＭＳ Ｐゴシック" pitchFamily="34" charset="-128"/>
        </a:defRPr>
      </a:lvl3pPr>
      <a:lvl4pPr marL="1085850" indent="-223838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–"/>
        <a:defRPr>
          <a:solidFill>
            <a:schemeClr val="accent2"/>
          </a:solidFill>
          <a:latin typeface="Arial" charset="0"/>
          <a:ea typeface="MS PGothic" pitchFamily="34" charset="-128"/>
          <a:cs typeface="ＭＳ Ｐゴシック" pitchFamily="34" charset="-128"/>
        </a:defRPr>
      </a:lvl4pPr>
      <a:lvl5pPr marL="1371600" indent="-17145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Font typeface="Wingdings" pitchFamily="2" charset="2"/>
        <a:buChar char=""/>
        <a:defRPr>
          <a:solidFill>
            <a:schemeClr val="accent2"/>
          </a:solidFill>
          <a:latin typeface="Arial" charset="0"/>
          <a:ea typeface="MS PGothic" pitchFamily="34" charset="-128"/>
          <a:cs typeface="ＭＳ Ｐゴシック" pitchFamily="34" charset="-128"/>
        </a:defRPr>
      </a:lvl5pPr>
      <a:lvl6pPr marL="1828800" indent="-171450" algn="l" rtl="0" fontAlgn="base">
        <a:lnSpc>
          <a:spcPct val="95000"/>
        </a:lnSpc>
        <a:spcBef>
          <a:spcPct val="25000"/>
        </a:spcBef>
        <a:spcAft>
          <a:spcPct val="0"/>
        </a:spcAft>
        <a:buFont typeface="Wingdings" pitchFamily="2" charset="2"/>
        <a:buChar char=""/>
        <a:defRPr>
          <a:solidFill>
            <a:schemeClr val="accent2"/>
          </a:solidFill>
          <a:latin typeface="Arial" charset="0"/>
          <a:ea typeface="+mn-ea"/>
        </a:defRPr>
      </a:lvl6pPr>
      <a:lvl7pPr marL="2286000" indent="-171450" algn="l" rtl="0" fontAlgn="base">
        <a:lnSpc>
          <a:spcPct val="95000"/>
        </a:lnSpc>
        <a:spcBef>
          <a:spcPct val="25000"/>
        </a:spcBef>
        <a:spcAft>
          <a:spcPct val="0"/>
        </a:spcAft>
        <a:buFont typeface="Wingdings" pitchFamily="2" charset="2"/>
        <a:buChar char=""/>
        <a:defRPr>
          <a:solidFill>
            <a:schemeClr val="accent2"/>
          </a:solidFill>
          <a:latin typeface="Arial" charset="0"/>
          <a:ea typeface="+mn-ea"/>
        </a:defRPr>
      </a:lvl7pPr>
      <a:lvl8pPr marL="2743200" indent="-171450" algn="l" rtl="0" fontAlgn="base">
        <a:lnSpc>
          <a:spcPct val="95000"/>
        </a:lnSpc>
        <a:spcBef>
          <a:spcPct val="25000"/>
        </a:spcBef>
        <a:spcAft>
          <a:spcPct val="0"/>
        </a:spcAft>
        <a:buFont typeface="Wingdings" pitchFamily="2" charset="2"/>
        <a:buChar char=""/>
        <a:defRPr>
          <a:solidFill>
            <a:schemeClr val="accent2"/>
          </a:solidFill>
          <a:latin typeface="Arial" charset="0"/>
          <a:ea typeface="+mn-ea"/>
        </a:defRPr>
      </a:lvl8pPr>
      <a:lvl9pPr marL="3200400" indent="-171450" algn="l" rtl="0" fontAlgn="base">
        <a:lnSpc>
          <a:spcPct val="95000"/>
        </a:lnSpc>
        <a:spcBef>
          <a:spcPct val="25000"/>
        </a:spcBef>
        <a:spcAft>
          <a:spcPct val="0"/>
        </a:spcAft>
        <a:buFont typeface="Wingdings" pitchFamily="2" charset="2"/>
        <a:buChar char=""/>
        <a:defRPr>
          <a:solidFill>
            <a:schemeClr val="accent2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872_miles_title_slide_rain_cov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-1588"/>
            <a:ext cx="585787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828800"/>
            <a:ext cx="2971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629400"/>
            <a:ext cx="228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solidFill>
                  <a:srgbClr val="B6A9A0"/>
                </a:solidFill>
                <a:latin typeface="Book Antiqua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6C7985EB-2532-4A51-86FE-8098DD52C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3429000" y="6629400"/>
            <a:ext cx="5562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629400"/>
            <a:ext cx="52578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B6A9A0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pic>
        <p:nvPicPr>
          <p:cNvPr id="11271" name="Picture 7" descr="872_miles_title_black_strip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81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 descr="872_miles_title_text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4816475"/>
            <a:ext cx="16668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642" r:id="rId1"/>
    <p:sldLayoutId id="2147486643" r:id="rId2"/>
    <p:sldLayoutId id="2147486644" r:id="rId3"/>
    <p:sldLayoutId id="2147486645" r:id="rId4"/>
    <p:sldLayoutId id="2147486646" r:id="rId5"/>
    <p:sldLayoutId id="2147486647" r:id="rId6"/>
    <p:sldLayoutId id="2147486648" r:id="rId7"/>
    <p:sldLayoutId id="2147486649" r:id="rId8"/>
    <p:sldLayoutId id="2147486650" r:id="rId9"/>
    <p:sldLayoutId id="2147486651" r:id="rId10"/>
    <p:sldLayoutId id="2147486652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ＭＳ Ｐゴシック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3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1pPr>
      <a:lvl2pPr marL="285750" indent="-171450" algn="l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2pPr>
      <a:lvl3pPr marL="68580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 3" pitchFamily="18" charset="2"/>
        <a:buChar char=""/>
        <a:defRPr sz="1600"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3pPr>
      <a:lvl4pPr marL="1028700" indent="-1714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4pPr>
      <a:lvl5pPr marL="13716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5pPr>
      <a:lvl6pPr marL="1828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286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2743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200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872_miles_title_slide_hat_cov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0"/>
            <a:ext cx="64912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9" descr="872_miles_title_black_strip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2781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828800"/>
            <a:ext cx="2971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629400"/>
            <a:ext cx="228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solidFill>
                  <a:srgbClr val="B6A9A0"/>
                </a:solidFill>
                <a:latin typeface="Book Antiqua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71991215-CCC6-495F-9EB3-434CCA566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294" name="Line 5"/>
          <p:cNvSpPr>
            <a:spLocks noChangeShapeType="1"/>
          </p:cNvSpPr>
          <p:nvPr/>
        </p:nvSpPr>
        <p:spPr bwMode="auto">
          <a:xfrm>
            <a:off x="3429000" y="6629400"/>
            <a:ext cx="5562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629400"/>
            <a:ext cx="52578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B6A9A0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pic>
        <p:nvPicPr>
          <p:cNvPr id="12296" name="Picture 10" descr="872_miles_title_text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086350"/>
            <a:ext cx="16668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653" r:id="rId1"/>
    <p:sldLayoutId id="2147486654" r:id="rId2"/>
    <p:sldLayoutId id="2147486655" r:id="rId3"/>
    <p:sldLayoutId id="2147486656" r:id="rId4"/>
    <p:sldLayoutId id="2147486657" r:id="rId5"/>
    <p:sldLayoutId id="2147486658" r:id="rId6"/>
    <p:sldLayoutId id="2147486659" r:id="rId7"/>
    <p:sldLayoutId id="2147486660" r:id="rId8"/>
    <p:sldLayoutId id="2147486661" r:id="rId9"/>
    <p:sldLayoutId id="2147486662" r:id="rId10"/>
    <p:sldLayoutId id="2147486663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ＭＳ Ｐゴシック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3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1pPr>
      <a:lvl2pPr marL="285750" indent="-171450" algn="l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2pPr>
      <a:lvl3pPr marL="68580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 3" pitchFamily="18" charset="2"/>
        <a:buChar char=""/>
        <a:defRPr sz="1600"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3pPr>
      <a:lvl4pPr marL="1028700" indent="-1714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4pPr>
      <a:lvl5pPr marL="13716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5pPr>
      <a:lvl6pPr marL="1828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286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2743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200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2" descr="872_miles_title_slide_bull_cov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0"/>
            <a:ext cx="5903912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828800"/>
            <a:ext cx="2971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629400"/>
            <a:ext cx="228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solidFill>
                  <a:srgbClr val="B6A9A0"/>
                </a:solidFill>
                <a:latin typeface="Book Antiqua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20D65263-8DCC-447D-A436-C9C56D3B5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3429000" y="6629400"/>
            <a:ext cx="5562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629400"/>
            <a:ext cx="52578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B6A9A0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pic>
        <p:nvPicPr>
          <p:cNvPr id="13319" name="Picture 7" descr="872_miles_title_black_strip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81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4" descr="872_miles_title_text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4816475"/>
            <a:ext cx="16668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664" r:id="rId1"/>
    <p:sldLayoutId id="2147486665" r:id="rId2"/>
    <p:sldLayoutId id="2147486666" r:id="rId3"/>
    <p:sldLayoutId id="2147486667" r:id="rId4"/>
    <p:sldLayoutId id="2147486668" r:id="rId5"/>
    <p:sldLayoutId id="2147486669" r:id="rId6"/>
    <p:sldLayoutId id="2147486670" r:id="rId7"/>
    <p:sldLayoutId id="2147486671" r:id="rId8"/>
    <p:sldLayoutId id="2147486672" r:id="rId9"/>
    <p:sldLayoutId id="2147486673" r:id="rId10"/>
    <p:sldLayoutId id="2147486674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ＭＳ Ｐゴシック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3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1pPr>
      <a:lvl2pPr marL="285750" indent="-171450" algn="l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2pPr>
      <a:lvl3pPr marL="68580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 3" pitchFamily="18" charset="2"/>
        <a:buChar char=""/>
        <a:defRPr sz="1600"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3pPr>
      <a:lvl4pPr marL="1028700" indent="-1714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4pPr>
      <a:lvl5pPr marL="13716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5pPr>
      <a:lvl6pPr marL="1828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286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2743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200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1371600"/>
            <a:ext cx="9144000" cy="3505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5486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341" name="Line 9"/>
          <p:cNvSpPr>
            <a:spLocks noChangeShapeType="1"/>
          </p:cNvSpPr>
          <p:nvPr/>
        </p:nvSpPr>
        <p:spPr bwMode="auto">
          <a:xfrm>
            <a:off x="6324600" y="1495425"/>
            <a:ext cx="0" cy="3124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629400"/>
            <a:ext cx="77724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900" b="1">
                <a:solidFill>
                  <a:srgbClr val="635648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Month Here  |  Title Space</a:t>
            </a:r>
            <a:endParaRPr lang="en-US" dirty="0"/>
          </a:p>
        </p:txBody>
      </p:sp>
      <p:sp>
        <p:nvSpPr>
          <p:cNvPr id="3175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29400"/>
            <a:ext cx="3810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solidFill>
                  <a:srgbClr val="635648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9A0329E6-8278-4C70-B01D-0141AD99F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344" name="Line 15"/>
          <p:cNvSpPr>
            <a:spLocks noChangeShapeType="1"/>
          </p:cNvSpPr>
          <p:nvPr userDrawn="1"/>
        </p:nvSpPr>
        <p:spPr bwMode="auto">
          <a:xfrm>
            <a:off x="152400" y="6629400"/>
            <a:ext cx="8839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5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8713"/>
            <a:ext cx="9144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Rectangle 11"/>
          <p:cNvSpPr>
            <a:spLocks noChangeArrowheads="1"/>
          </p:cNvSpPr>
          <p:nvPr userDrawn="1"/>
        </p:nvSpPr>
        <p:spPr bwMode="auto">
          <a:xfrm>
            <a:off x="0" y="1295400"/>
            <a:ext cx="91440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9pPr>
          </a:lstStyle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  <p:pic>
        <p:nvPicPr>
          <p:cNvPr id="14347" name="Picture 15" descr="LOGO_TRANS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0850"/>
            <a:ext cx="213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675" r:id="rId1"/>
    <p:sldLayoutId id="2147486676" r:id="rId2"/>
    <p:sldLayoutId id="2147486677" r:id="rId3"/>
    <p:sldLayoutId id="2147486678" r:id="rId4"/>
    <p:sldLayoutId id="2147486679" r:id="rId5"/>
    <p:sldLayoutId id="2147486680" r:id="rId6"/>
    <p:sldLayoutId id="2147486681" r:id="rId7"/>
    <p:sldLayoutId id="2147486682" r:id="rId8"/>
    <p:sldLayoutId id="2147486683" r:id="rId9"/>
    <p:sldLayoutId id="2147486684" r:id="rId10"/>
    <p:sldLayoutId id="2147486685" r:id="rId11"/>
  </p:sldLayoutIdLst>
  <p:hf hdr="0" ftr="0"/>
  <p:txStyles>
    <p:titleStyle>
      <a:lvl1pPr algn="l" rtl="0" eaLnBrk="0" fontAlgn="base" hangingPunct="0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MS PGothic" pitchFamily="34" charset="-128"/>
          <a:cs typeface="ＭＳ Ｐゴシック" pitchFamily="34" charset="-128"/>
        </a:defRPr>
      </a:lvl1pPr>
      <a:lvl2pPr algn="l" rtl="0" eaLnBrk="0" fontAlgn="base" hangingPunct="0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rgbClr val="000000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2pPr>
      <a:lvl3pPr algn="l" rtl="0" eaLnBrk="0" fontAlgn="base" hangingPunct="0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rgbClr val="000000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3pPr>
      <a:lvl4pPr algn="l" rtl="0" eaLnBrk="0" fontAlgn="base" hangingPunct="0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rgbClr val="000000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4pPr>
      <a:lvl5pPr algn="l" rtl="0" eaLnBrk="0" fontAlgn="base" hangingPunct="0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rgbClr val="000000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5pPr>
      <a:lvl6pPr marL="457200" algn="l" rtl="0" fontAlgn="base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6pPr>
      <a:lvl7pPr marL="914400" algn="l" rtl="0" fontAlgn="base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7pPr>
      <a:lvl8pPr marL="1371600" algn="l" rtl="0" fontAlgn="base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8pPr>
      <a:lvl9pPr marL="1828800" algn="l" rtl="0" fontAlgn="base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30000"/>
        </a:spcBef>
        <a:spcAft>
          <a:spcPct val="0"/>
        </a:spcAft>
        <a:defRPr sz="2200"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1pPr>
      <a:lvl2pPr marL="457200" indent="-277813" algn="l" rtl="0" eaLnBrk="0" fontAlgn="base" hangingPunct="0">
        <a:spcBef>
          <a:spcPct val="35000"/>
        </a:spcBef>
        <a:spcAft>
          <a:spcPct val="0"/>
        </a:spcAft>
        <a:buClr>
          <a:schemeClr val="tx1"/>
        </a:buClr>
        <a:buSzPct val="85000"/>
        <a:buFont typeface="Wingdings 2" pitchFamily="18" charset="2"/>
        <a:buChar char="¡"/>
        <a:defRPr sz="2000">
          <a:solidFill>
            <a:schemeClr val="tx1"/>
          </a:solidFill>
          <a:latin typeface="Arial Narrow" pitchFamily="34" charset="0"/>
          <a:ea typeface="MS PGothic" pitchFamily="34" charset="-128"/>
          <a:cs typeface="ＭＳ Ｐゴシック" pitchFamily="34" charset="-128"/>
        </a:defRPr>
      </a:lvl2pPr>
      <a:lvl3pPr marL="742950" indent="-17145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 3" pitchFamily="18" charset="2"/>
        <a:buChar char="}"/>
        <a:defRPr>
          <a:solidFill>
            <a:schemeClr val="accent2"/>
          </a:solidFill>
          <a:latin typeface="Arial" charset="0"/>
          <a:ea typeface="MS PGothic" pitchFamily="34" charset="-128"/>
          <a:cs typeface="ＭＳ Ｐゴシック" pitchFamily="34" charset="-128"/>
        </a:defRPr>
      </a:lvl3pPr>
      <a:lvl4pPr marL="1085850" indent="-22860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–"/>
        <a:defRPr sz="1600">
          <a:solidFill>
            <a:schemeClr val="accent2"/>
          </a:solidFill>
          <a:latin typeface="Arial" charset="0"/>
          <a:ea typeface="MS PGothic" pitchFamily="34" charset="-128"/>
          <a:cs typeface="ＭＳ Ｐゴシック" pitchFamily="34" charset="-128"/>
        </a:defRPr>
      </a:lvl4pPr>
      <a:lvl5pPr marL="1365250" indent="-16510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Font typeface="Wingdings" pitchFamily="2" charset="2"/>
        <a:buChar char=""/>
        <a:defRPr sz="1600">
          <a:solidFill>
            <a:schemeClr val="accent2"/>
          </a:solidFill>
          <a:latin typeface="Arial" charset="0"/>
          <a:ea typeface="MS PGothic" pitchFamily="34" charset="-128"/>
          <a:cs typeface="ＭＳ Ｐゴシック" pitchFamily="34" charset="-128"/>
        </a:defRPr>
      </a:lvl5pPr>
      <a:lvl6pPr marL="1822450" indent="-165100" algn="l" rtl="0" fontAlgn="base">
        <a:lnSpc>
          <a:spcPct val="95000"/>
        </a:lnSpc>
        <a:spcBef>
          <a:spcPct val="25000"/>
        </a:spcBef>
        <a:spcAft>
          <a:spcPct val="0"/>
        </a:spcAft>
        <a:buFont typeface="Wingdings" pitchFamily="2" charset="2"/>
        <a:buChar char=""/>
        <a:defRPr sz="1600">
          <a:solidFill>
            <a:schemeClr val="accent2"/>
          </a:solidFill>
          <a:latin typeface="Arial" charset="0"/>
          <a:ea typeface="+mn-ea"/>
        </a:defRPr>
      </a:lvl6pPr>
      <a:lvl7pPr marL="2279650" indent="-165100" algn="l" rtl="0" fontAlgn="base">
        <a:lnSpc>
          <a:spcPct val="95000"/>
        </a:lnSpc>
        <a:spcBef>
          <a:spcPct val="25000"/>
        </a:spcBef>
        <a:spcAft>
          <a:spcPct val="0"/>
        </a:spcAft>
        <a:buFont typeface="Wingdings" pitchFamily="2" charset="2"/>
        <a:buChar char=""/>
        <a:defRPr sz="1600">
          <a:solidFill>
            <a:schemeClr val="accent2"/>
          </a:solidFill>
          <a:latin typeface="Arial" charset="0"/>
          <a:ea typeface="+mn-ea"/>
        </a:defRPr>
      </a:lvl7pPr>
      <a:lvl8pPr marL="2736850" indent="-165100" algn="l" rtl="0" fontAlgn="base">
        <a:lnSpc>
          <a:spcPct val="95000"/>
        </a:lnSpc>
        <a:spcBef>
          <a:spcPct val="25000"/>
        </a:spcBef>
        <a:spcAft>
          <a:spcPct val="0"/>
        </a:spcAft>
        <a:buFont typeface="Wingdings" pitchFamily="2" charset="2"/>
        <a:buChar char=""/>
        <a:defRPr sz="1600">
          <a:solidFill>
            <a:schemeClr val="accent2"/>
          </a:solidFill>
          <a:latin typeface="Arial" charset="0"/>
          <a:ea typeface="+mn-ea"/>
        </a:defRPr>
      </a:lvl8pPr>
      <a:lvl9pPr marL="3194050" indent="-165100" algn="l" rtl="0" fontAlgn="base">
        <a:lnSpc>
          <a:spcPct val="95000"/>
        </a:lnSpc>
        <a:spcBef>
          <a:spcPct val="25000"/>
        </a:spcBef>
        <a:spcAft>
          <a:spcPct val="0"/>
        </a:spcAft>
        <a:buFont typeface="Wingdings" pitchFamily="2" charset="2"/>
        <a:buChar char=""/>
        <a:defRPr sz="1600">
          <a:solidFill>
            <a:schemeClr val="accent2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872_miles_title_slide_rain_cov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-1588"/>
            <a:ext cx="585787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828800"/>
            <a:ext cx="2971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629400"/>
            <a:ext cx="228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solidFill>
                  <a:schemeClr val="bg2"/>
                </a:solidFill>
                <a:latin typeface="Book Antiqua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4B3C8045-4140-40A6-AB35-B631B5739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3429000" y="6629400"/>
            <a:ext cx="5562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629400"/>
            <a:ext cx="52578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bg2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pic>
        <p:nvPicPr>
          <p:cNvPr id="2055" name="Picture 7" descr="872_miles_title_black_strip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81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" descr="872_miles_title_text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4816475"/>
            <a:ext cx="16668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43" r:id="rId1"/>
    <p:sldLayoutId id="2147486544" r:id="rId2"/>
    <p:sldLayoutId id="2147486545" r:id="rId3"/>
    <p:sldLayoutId id="2147486546" r:id="rId4"/>
    <p:sldLayoutId id="2147486547" r:id="rId5"/>
    <p:sldLayoutId id="2147486548" r:id="rId6"/>
    <p:sldLayoutId id="2147486549" r:id="rId7"/>
    <p:sldLayoutId id="2147486550" r:id="rId8"/>
    <p:sldLayoutId id="2147486551" r:id="rId9"/>
    <p:sldLayoutId id="2147486552" r:id="rId10"/>
    <p:sldLayoutId id="2147486553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ＭＳ Ｐゴシック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3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1pPr>
      <a:lvl2pPr marL="285750" indent="-171450" algn="l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2pPr>
      <a:lvl3pPr marL="68580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 3" pitchFamily="18" charset="2"/>
        <a:buChar char=""/>
        <a:defRPr sz="1600"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3pPr>
      <a:lvl4pPr marL="1028700" indent="-1714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4pPr>
      <a:lvl5pPr marL="13716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5pPr>
      <a:lvl6pPr marL="1828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286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2743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200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Top_Banner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91440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0" descr="umbrella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638800"/>
            <a:ext cx="16764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52600"/>
            <a:ext cx="8077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629400"/>
            <a:ext cx="77724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9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10240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29400"/>
            <a:ext cx="3810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solidFill>
                  <a:schemeClr val="accent2"/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fld id="{5BB2A9EC-4381-4B6F-B149-E2DD4C753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80" name="Line 9"/>
          <p:cNvSpPr>
            <a:spLocks noChangeShapeType="1"/>
          </p:cNvSpPr>
          <p:nvPr userDrawn="1"/>
        </p:nvSpPr>
        <p:spPr bwMode="auto">
          <a:xfrm>
            <a:off x="152400" y="6629400"/>
            <a:ext cx="8839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81" name="Picture 9" descr="LOGO_TRANS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46050"/>
            <a:ext cx="213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54" r:id="rId1"/>
    <p:sldLayoutId id="2147486555" r:id="rId2"/>
    <p:sldLayoutId id="2147486556" r:id="rId3"/>
    <p:sldLayoutId id="2147486557" r:id="rId4"/>
    <p:sldLayoutId id="2147486558" r:id="rId5"/>
    <p:sldLayoutId id="2147486559" r:id="rId6"/>
    <p:sldLayoutId id="2147486560" r:id="rId7"/>
    <p:sldLayoutId id="2147486561" r:id="rId8"/>
    <p:sldLayoutId id="2147486562" r:id="rId9"/>
    <p:sldLayoutId id="2147486563" r:id="rId10"/>
    <p:sldLayoutId id="2147486564" r:id="rId11"/>
  </p:sldLayoutIdLst>
  <p:hf hdr="0" ftr="0"/>
  <p:txStyles>
    <p:titleStyle>
      <a:lvl1pPr algn="l" rtl="0" eaLnBrk="0" fontAlgn="base" hangingPunct="0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MS PGothic" pitchFamily="34" charset="-128"/>
          <a:cs typeface="Arial" charset="0"/>
        </a:defRPr>
      </a:lvl2pPr>
      <a:lvl3pPr algn="l" rtl="0" eaLnBrk="0" fontAlgn="base" hangingPunct="0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MS PGothic" pitchFamily="34" charset="-128"/>
          <a:cs typeface="Arial" charset="0"/>
        </a:defRPr>
      </a:lvl3pPr>
      <a:lvl4pPr algn="l" rtl="0" eaLnBrk="0" fontAlgn="base" hangingPunct="0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MS PGothic" pitchFamily="34" charset="-128"/>
          <a:cs typeface="Arial" charset="0"/>
        </a:defRPr>
      </a:lvl4pPr>
      <a:lvl5pPr algn="l" rtl="0" eaLnBrk="0" fontAlgn="base" hangingPunct="0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MS PGothic" pitchFamily="34" charset="-128"/>
          <a:cs typeface="Arial" charset="0"/>
        </a:defRPr>
      </a:lvl5pPr>
      <a:lvl6pPr marL="457200" algn="l" rtl="0" fontAlgn="base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ＭＳ Ｐゴシック" pitchFamily="34" charset="-128"/>
          <a:cs typeface="Arial" charset="0"/>
        </a:defRPr>
      </a:lvl6pPr>
      <a:lvl7pPr marL="914400" algn="l" rtl="0" fontAlgn="base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ＭＳ Ｐゴシック" pitchFamily="34" charset="-128"/>
          <a:cs typeface="Arial" charset="0"/>
        </a:defRPr>
      </a:lvl7pPr>
      <a:lvl8pPr marL="1371600" algn="l" rtl="0" fontAlgn="base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ＭＳ Ｐゴシック" pitchFamily="34" charset="-128"/>
          <a:cs typeface="Arial" charset="0"/>
        </a:defRPr>
      </a:lvl8pPr>
      <a:lvl9pPr marL="1828800" algn="l" rtl="0" fontAlgn="base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ＭＳ Ｐゴシック" pitchFamily="34" charset="-128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30000"/>
        </a:spcBef>
        <a:spcAft>
          <a:spcPct val="0"/>
        </a:spcAft>
        <a:buSzPct val="65000"/>
        <a:buFont typeface="Palatino Linotype" pitchFamily="18" charset="0"/>
        <a:defRPr sz="27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514350" indent="-292100" algn="l" rtl="0" eaLnBrk="0" fontAlgn="base" hangingPunct="0">
        <a:spcBef>
          <a:spcPct val="35000"/>
        </a:spcBef>
        <a:spcAft>
          <a:spcPct val="0"/>
        </a:spcAft>
        <a:buClr>
          <a:schemeClr val="tx1"/>
        </a:buClr>
        <a:buSzPct val="85000"/>
        <a:buFont typeface="Wingdings 2" pitchFamily="18" charset="2"/>
        <a:buChar char="¡"/>
        <a:defRPr sz="2400">
          <a:solidFill>
            <a:schemeClr val="tx1"/>
          </a:solidFill>
          <a:latin typeface="Arial Narrow" pitchFamily="34" charset="0"/>
          <a:ea typeface="MS PGothic" pitchFamily="34" charset="-128"/>
          <a:cs typeface="+mn-cs"/>
        </a:defRPr>
      </a:lvl2pPr>
      <a:lvl3pPr marL="798513" indent="-169863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accent2"/>
        </a:buClr>
        <a:buSzPct val="85000"/>
        <a:buFont typeface="Wingdings 3" pitchFamily="18" charset="2"/>
        <a:buChar char="}"/>
        <a:defRPr>
          <a:solidFill>
            <a:schemeClr val="accent2"/>
          </a:solidFill>
          <a:latin typeface="Arial" charset="0"/>
          <a:ea typeface="MS PGothic" pitchFamily="34" charset="-128"/>
          <a:cs typeface="+mn-cs"/>
        </a:defRPr>
      </a:lvl3pPr>
      <a:lvl4pPr marL="1139825" indent="-227013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–"/>
        <a:defRPr>
          <a:solidFill>
            <a:schemeClr val="accent2"/>
          </a:solidFill>
          <a:latin typeface="Arial" charset="0"/>
          <a:ea typeface="MS PGothic" pitchFamily="34" charset="-128"/>
          <a:cs typeface="+mn-cs"/>
        </a:defRPr>
      </a:lvl4pPr>
      <a:lvl5pPr marL="1433513" indent="-179388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Font typeface="Wingdings" pitchFamily="2" charset="2"/>
        <a:buChar char=""/>
        <a:defRPr>
          <a:solidFill>
            <a:schemeClr val="accent2"/>
          </a:solidFill>
          <a:latin typeface="Arial" charset="0"/>
          <a:ea typeface="MS PGothic" pitchFamily="34" charset="-128"/>
          <a:cs typeface="+mn-cs"/>
        </a:defRPr>
      </a:lvl5pPr>
      <a:lvl6pPr marL="1890713" indent="-179388" algn="l" rtl="0" fontAlgn="base">
        <a:lnSpc>
          <a:spcPct val="95000"/>
        </a:lnSpc>
        <a:spcBef>
          <a:spcPct val="25000"/>
        </a:spcBef>
        <a:spcAft>
          <a:spcPct val="0"/>
        </a:spcAft>
        <a:buFont typeface="Wingdings" pitchFamily="2" charset="2"/>
        <a:buChar char=""/>
        <a:defRPr>
          <a:solidFill>
            <a:schemeClr val="accent2"/>
          </a:solidFill>
          <a:latin typeface="Arial" charset="0"/>
          <a:ea typeface="+mn-ea"/>
          <a:cs typeface="+mn-cs"/>
        </a:defRPr>
      </a:lvl6pPr>
      <a:lvl7pPr marL="2347913" indent="-179388" algn="l" rtl="0" fontAlgn="base">
        <a:lnSpc>
          <a:spcPct val="95000"/>
        </a:lnSpc>
        <a:spcBef>
          <a:spcPct val="25000"/>
        </a:spcBef>
        <a:spcAft>
          <a:spcPct val="0"/>
        </a:spcAft>
        <a:buFont typeface="Wingdings" pitchFamily="2" charset="2"/>
        <a:buChar char=""/>
        <a:defRPr>
          <a:solidFill>
            <a:schemeClr val="accent2"/>
          </a:solidFill>
          <a:latin typeface="Arial" charset="0"/>
          <a:ea typeface="+mn-ea"/>
          <a:cs typeface="+mn-cs"/>
        </a:defRPr>
      </a:lvl7pPr>
      <a:lvl8pPr marL="2805113" indent="-179388" algn="l" rtl="0" fontAlgn="base">
        <a:lnSpc>
          <a:spcPct val="95000"/>
        </a:lnSpc>
        <a:spcBef>
          <a:spcPct val="25000"/>
        </a:spcBef>
        <a:spcAft>
          <a:spcPct val="0"/>
        </a:spcAft>
        <a:buFont typeface="Wingdings" pitchFamily="2" charset="2"/>
        <a:buChar char=""/>
        <a:defRPr>
          <a:solidFill>
            <a:schemeClr val="accent2"/>
          </a:solidFill>
          <a:latin typeface="Arial" charset="0"/>
          <a:ea typeface="+mn-ea"/>
          <a:cs typeface="+mn-cs"/>
        </a:defRPr>
      </a:lvl8pPr>
      <a:lvl9pPr marL="3262313" indent="-179388" algn="l" rtl="0" fontAlgn="base">
        <a:lnSpc>
          <a:spcPct val="95000"/>
        </a:lnSpc>
        <a:spcBef>
          <a:spcPct val="25000"/>
        </a:spcBef>
        <a:spcAft>
          <a:spcPct val="0"/>
        </a:spcAft>
        <a:buFont typeface="Wingdings" pitchFamily="2" charset="2"/>
        <a:buChar char=""/>
        <a:defRPr>
          <a:solidFill>
            <a:schemeClr val="accent2"/>
          </a:solidFill>
          <a:latin typeface="Arial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872_miles_title_slide_hat_cov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0"/>
            <a:ext cx="64912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9" descr="872_miles_title_black_strip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32781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828800"/>
            <a:ext cx="2971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629400"/>
            <a:ext cx="228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solidFill>
                  <a:schemeClr val="bg2"/>
                </a:solidFill>
                <a:latin typeface="Book Antiqua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A72A1C86-91D3-4C07-846B-96925F09A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2" name="Line 5"/>
          <p:cNvSpPr>
            <a:spLocks noChangeShapeType="1"/>
          </p:cNvSpPr>
          <p:nvPr/>
        </p:nvSpPr>
        <p:spPr bwMode="auto">
          <a:xfrm>
            <a:off x="3429000" y="6629400"/>
            <a:ext cx="5562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629400"/>
            <a:ext cx="52578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bg2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pic>
        <p:nvPicPr>
          <p:cNvPr id="4104" name="Picture 10" descr="872_miles_title_text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086350"/>
            <a:ext cx="16668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65" r:id="rId1"/>
    <p:sldLayoutId id="2147486566" r:id="rId2"/>
    <p:sldLayoutId id="2147486567" r:id="rId3"/>
    <p:sldLayoutId id="2147486568" r:id="rId4"/>
    <p:sldLayoutId id="2147486569" r:id="rId5"/>
    <p:sldLayoutId id="2147486570" r:id="rId6"/>
    <p:sldLayoutId id="2147486571" r:id="rId7"/>
    <p:sldLayoutId id="2147486572" r:id="rId8"/>
    <p:sldLayoutId id="2147486573" r:id="rId9"/>
    <p:sldLayoutId id="2147486574" r:id="rId10"/>
    <p:sldLayoutId id="2147486575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ＭＳ Ｐゴシック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3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1pPr>
      <a:lvl2pPr marL="285750" indent="-171450" algn="l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2pPr>
      <a:lvl3pPr marL="68580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 3" pitchFamily="18" charset="2"/>
        <a:buChar char=""/>
        <a:defRPr sz="1600"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3pPr>
      <a:lvl4pPr marL="1028700" indent="-1714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4pPr>
      <a:lvl5pPr marL="13716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5pPr>
      <a:lvl6pPr marL="1828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286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2743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200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ha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791200"/>
            <a:ext cx="19050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inside_slid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5"/>
          <a:stretch>
            <a:fillRect/>
          </a:stretch>
        </p:blipFill>
        <p:spPr bwMode="auto">
          <a:xfrm>
            <a:off x="0" y="0"/>
            <a:ext cx="91455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52600"/>
            <a:ext cx="8077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5126" name="Picture 6" descr="M&amp;S logo_reversed_medium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590800" cy="4048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1295400"/>
            <a:ext cx="91440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44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629400"/>
            <a:ext cx="77724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9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1044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29400"/>
            <a:ext cx="3810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solidFill>
                  <a:schemeClr val="accent2"/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fld id="{93BA2CC0-5E2B-489C-A676-F559EF4C4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30" name="Line 10"/>
          <p:cNvSpPr>
            <a:spLocks noChangeShapeType="1"/>
          </p:cNvSpPr>
          <p:nvPr userDrawn="1"/>
        </p:nvSpPr>
        <p:spPr bwMode="auto">
          <a:xfrm>
            <a:off x="152400" y="6629400"/>
            <a:ext cx="8839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76" r:id="rId1"/>
    <p:sldLayoutId id="2147486577" r:id="rId2"/>
    <p:sldLayoutId id="2147486578" r:id="rId3"/>
    <p:sldLayoutId id="2147486579" r:id="rId4"/>
    <p:sldLayoutId id="2147486580" r:id="rId5"/>
    <p:sldLayoutId id="2147486581" r:id="rId6"/>
    <p:sldLayoutId id="2147486582" r:id="rId7"/>
    <p:sldLayoutId id="2147486583" r:id="rId8"/>
    <p:sldLayoutId id="2147486584" r:id="rId9"/>
    <p:sldLayoutId id="2147486585" r:id="rId10"/>
    <p:sldLayoutId id="2147486586" r:id="rId11"/>
  </p:sldLayoutIdLst>
  <p:hf hdr="0" ftr="0"/>
  <p:txStyles>
    <p:titleStyle>
      <a:lvl1pPr algn="l" rtl="0" eaLnBrk="0" fontAlgn="base" hangingPunct="0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MS PGothic" pitchFamily="34" charset="-128"/>
          <a:cs typeface="Arial" charset="0"/>
        </a:defRPr>
      </a:lvl2pPr>
      <a:lvl3pPr algn="l" rtl="0" eaLnBrk="0" fontAlgn="base" hangingPunct="0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MS PGothic" pitchFamily="34" charset="-128"/>
          <a:cs typeface="Arial" charset="0"/>
        </a:defRPr>
      </a:lvl3pPr>
      <a:lvl4pPr algn="l" rtl="0" eaLnBrk="0" fontAlgn="base" hangingPunct="0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MS PGothic" pitchFamily="34" charset="-128"/>
          <a:cs typeface="Arial" charset="0"/>
        </a:defRPr>
      </a:lvl4pPr>
      <a:lvl5pPr algn="l" rtl="0" eaLnBrk="0" fontAlgn="base" hangingPunct="0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MS PGothic" pitchFamily="34" charset="-128"/>
          <a:cs typeface="Arial" charset="0"/>
        </a:defRPr>
      </a:lvl5pPr>
      <a:lvl6pPr marL="457200" algn="l" rtl="0" fontAlgn="base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ＭＳ Ｐゴシック" pitchFamily="34" charset="-128"/>
          <a:cs typeface="Arial" charset="0"/>
        </a:defRPr>
      </a:lvl6pPr>
      <a:lvl7pPr marL="914400" algn="l" rtl="0" fontAlgn="base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ＭＳ Ｐゴシック" pitchFamily="34" charset="-128"/>
          <a:cs typeface="Arial" charset="0"/>
        </a:defRPr>
      </a:lvl7pPr>
      <a:lvl8pPr marL="1371600" algn="l" rtl="0" fontAlgn="base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ＭＳ Ｐゴシック" pitchFamily="34" charset="-128"/>
          <a:cs typeface="Arial" charset="0"/>
        </a:defRPr>
      </a:lvl8pPr>
      <a:lvl9pPr marL="1828800" algn="l" rtl="0" fontAlgn="base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ＭＳ Ｐゴシック" pitchFamily="34" charset="-128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30000"/>
        </a:spcBef>
        <a:spcAft>
          <a:spcPct val="0"/>
        </a:spcAft>
        <a:buSzPct val="65000"/>
        <a:buFont typeface="Palatino Linotype" pitchFamily="18" charset="0"/>
        <a:defRPr sz="27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514350" indent="-292100" algn="l" rtl="0" eaLnBrk="0" fontAlgn="base" hangingPunct="0">
        <a:spcBef>
          <a:spcPct val="35000"/>
        </a:spcBef>
        <a:spcAft>
          <a:spcPct val="0"/>
        </a:spcAft>
        <a:buClr>
          <a:schemeClr val="tx1"/>
        </a:buClr>
        <a:buSzPct val="85000"/>
        <a:buFont typeface="Wingdings 2" pitchFamily="18" charset="2"/>
        <a:buChar char="¡"/>
        <a:defRPr sz="2400">
          <a:solidFill>
            <a:schemeClr val="tx1"/>
          </a:solidFill>
          <a:latin typeface="Arial Narrow" pitchFamily="34" charset="0"/>
          <a:ea typeface="MS PGothic" pitchFamily="34" charset="-128"/>
          <a:cs typeface="+mn-cs"/>
        </a:defRPr>
      </a:lvl2pPr>
      <a:lvl3pPr marL="798513" indent="-169863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accent2"/>
        </a:buClr>
        <a:buSzPct val="85000"/>
        <a:buFont typeface="Wingdings 3" pitchFamily="18" charset="2"/>
        <a:buChar char="}"/>
        <a:defRPr>
          <a:solidFill>
            <a:schemeClr val="accent2"/>
          </a:solidFill>
          <a:latin typeface="Arial" charset="0"/>
          <a:ea typeface="MS PGothic" pitchFamily="34" charset="-128"/>
          <a:cs typeface="+mn-cs"/>
        </a:defRPr>
      </a:lvl3pPr>
      <a:lvl4pPr marL="1139825" indent="-227013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–"/>
        <a:defRPr>
          <a:solidFill>
            <a:schemeClr val="accent2"/>
          </a:solidFill>
          <a:latin typeface="Arial" charset="0"/>
          <a:ea typeface="MS PGothic" pitchFamily="34" charset="-128"/>
          <a:cs typeface="+mn-cs"/>
        </a:defRPr>
      </a:lvl4pPr>
      <a:lvl5pPr marL="1433513" indent="-179388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Font typeface="Wingdings" pitchFamily="2" charset="2"/>
        <a:buChar char=""/>
        <a:defRPr>
          <a:solidFill>
            <a:schemeClr val="accent2"/>
          </a:solidFill>
          <a:latin typeface="Arial" charset="0"/>
          <a:ea typeface="MS PGothic" pitchFamily="34" charset="-128"/>
          <a:cs typeface="+mn-cs"/>
        </a:defRPr>
      </a:lvl5pPr>
      <a:lvl6pPr marL="1890713" indent="-179388" algn="l" rtl="0" fontAlgn="base">
        <a:lnSpc>
          <a:spcPct val="95000"/>
        </a:lnSpc>
        <a:spcBef>
          <a:spcPct val="25000"/>
        </a:spcBef>
        <a:spcAft>
          <a:spcPct val="0"/>
        </a:spcAft>
        <a:buFont typeface="Wingdings" pitchFamily="2" charset="2"/>
        <a:buChar char=""/>
        <a:defRPr>
          <a:solidFill>
            <a:schemeClr val="accent2"/>
          </a:solidFill>
          <a:latin typeface="Arial" charset="0"/>
          <a:ea typeface="+mn-ea"/>
          <a:cs typeface="+mn-cs"/>
        </a:defRPr>
      </a:lvl6pPr>
      <a:lvl7pPr marL="2347913" indent="-179388" algn="l" rtl="0" fontAlgn="base">
        <a:lnSpc>
          <a:spcPct val="95000"/>
        </a:lnSpc>
        <a:spcBef>
          <a:spcPct val="25000"/>
        </a:spcBef>
        <a:spcAft>
          <a:spcPct val="0"/>
        </a:spcAft>
        <a:buFont typeface="Wingdings" pitchFamily="2" charset="2"/>
        <a:buChar char=""/>
        <a:defRPr>
          <a:solidFill>
            <a:schemeClr val="accent2"/>
          </a:solidFill>
          <a:latin typeface="Arial" charset="0"/>
          <a:ea typeface="+mn-ea"/>
          <a:cs typeface="+mn-cs"/>
        </a:defRPr>
      </a:lvl7pPr>
      <a:lvl8pPr marL="2805113" indent="-179388" algn="l" rtl="0" fontAlgn="base">
        <a:lnSpc>
          <a:spcPct val="95000"/>
        </a:lnSpc>
        <a:spcBef>
          <a:spcPct val="25000"/>
        </a:spcBef>
        <a:spcAft>
          <a:spcPct val="0"/>
        </a:spcAft>
        <a:buFont typeface="Wingdings" pitchFamily="2" charset="2"/>
        <a:buChar char=""/>
        <a:defRPr>
          <a:solidFill>
            <a:schemeClr val="accent2"/>
          </a:solidFill>
          <a:latin typeface="Arial" charset="0"/>
          <a:ea typeface="+mn-ea"/>
          <a:cs typeface="+mn-cs"/>
        </a:defRPr>
      </a:lvl8pPr>
      <a:lvl9pPr marL="3262313" indent="-179388" algn="l" rtl="0" fontAlgn="base">
        <a:lnSpc>
          <a:spcPct val="95000"/>
        </a:lnSpc>
        <a:spcBef>
          <a:spcPct val="25000"/>
        </a:spcBef>
        <a:spcAft>
          <a:spcPct val="0"/>
        </a:spcAft>
        <a:buFont typeface="Wingdings" pitchFamily="2" charset="2"/>
        <a:buChar char=""/>
        <a:defRPr>
          <a:solidFill>
            <a:schemeClr val="accent2"/>
          </a:solidFill>
          <a:latin typeface="Arial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872_miles_title_slide_bull_cov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0"/>
            <a:ext cx="5903912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828800"/>
            <a:ext cx="2971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629400"/>
            <a:ext cx="2286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solidFill>
                  <a:schemeClr val="bg2"/>
                </a:solidFill>
                <a:latin typeface="Book Antiqua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2D83ACC2-64B3-4A8C-BB4A-8ABEAB583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3429000" y="6629400"/>
            <a:ext cx="5562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629400"/>
            <a:ext cx="52578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chemeClr val="bg2"/>
                </a:solidFill>
                <a:latin typeface="+mj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pic>
        <p:nvPicPr>
          <p:cNvPr id="6151" name="Picture 7" descr="872_miles_title_black_strip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81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4" descr="872_miles_title_text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4816475"/>
            <a:ext cx="166687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87" r:id="rId1"/>
    <p:sldLayoutId id="2147486588" r:id="rId2"/>
    <p:sldLayoutId id="2147486589" r:id="rId3"/>
    <p:sldLayoutId id="2147486590" r:id="rId4"/>
    <p:sldLayoutId id="2147486591" r:id="rId5"/>
    <p:sldLayoutId id="2147486592" r:id="rId6"/>
    <p:sldLayoutId id="2147486593" r:id="rId7"/>
    <p:sldLayoutId id="2147486594" r:id="rId8"/>
    <p:sldLayoutId id="2147486595" r:id="rId9"/>
    <p:sldLayoutId id="2147486596" r:id="rId10"/>
    <p:sldLayoutId id="2147486597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ＭＳ Ｐゴシック" pitchFamily="34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3000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1pPr>
      <a:lvl2pPr marL="285750" indent="-171450" algn="l" rtl="0" eaLnBrk="0" fontAlgn="base" hangingPunct="0">
        <a:lnSpc>
          <a:spcPct val="120000"/>
        </a:lnSpc>
        <a:spcBef>
          <a:spcPct val="3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2pPr>
      <a:lvl3pPr marL="68580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 3" pitchFamily="18" charset="2"/>
        <a:buChar char=""/>
        <a:defRPr sz="1600"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3pPr>
      <a:lvl4pPr marL="1028700" indent="-1714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4pPr>
      <a:lvl5pPr marL="13716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5pPr>
      <a:lvl6pPr marL="1828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286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2743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200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cap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908550"/>
            <a:ext cx="9144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inside_slid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5"/>
          <a:stretch>
            <a:fillRect/>
          </a:stretch>
        </p:blipFill>
        <p:spPr bwMode="auto">
          <a:xfrm>
            <a:off x="0" y="0"/>
            <a:ext cx="91455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52600"/>
            <a:ext cx="8077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7174" name="Picture 6" descr="M&amp;S logo_reversed_medium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"/>
            <a:ext cx="2590800" cy="4048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1295400"/>
            <a:ext cx="91440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548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629400"/>
            <a:ext cx="77724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900" b="1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10548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29400"/>
            <a:ext cx="3810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solidFill>
                  <a:schemeClr val="accent2"/>
                </a:solidFill>
                <a:latin typeface="Palatino Linotype" pitchFamily="18" charset="0"/>
              </a:defRPr>
            </a:lvl1pPr>
          </a:lstStyle>
          <a:p>
            <a:pPr>
              <a:defRPr/>
            </a:pPr>
            <a:fld id="{1181E04A-8417-442E-8AE6-D49E1A478D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178" name="Line 10"/>
          <p:cNvSpPr>
            <a:spLocks noChangeShapeType="1"/>
          </p:cNvSpPr>
          <p:nvPr userDrawn="1"/>
        </p:nvSpPr>
        <p:spPr bwMode="auto">
          <a:xfrm>
            <a:off x="152400" y="6629400"/>
            <a:ext cx="88392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98" r:id="rId1"/>
    <p:sldLayoutId id="2147486599" r:id="rId2"/>
    <p:sldLayoutId id="2147486600" r:id="rId3"/>
    <p:sldLayoutId id="2147486601" r:id="rId4"/>
    <p:sldLayoutId id="2147486602" r:id="rId5"/>
    <p:sldLayoutId id="2147486603" r:id="rId6"/>
    <p:sldLayoutId id="2147486604" r:id="rId7"/>
    <p:sldLayoutId id="2147486605" r:id="rId8"/>
    <p:sldLayoutId id="2147486606" r:id="rId9"/>
    <p:sldLayoutId id="2147486607" r:id="rId10"/>
    <p:sldLayoutId id="2147486608" r:id="rId11"/>
  </p:sldLayoutIdLst>
  <p:hf hdr="0" ftr="0"/>
  <p:txStyles>
    <p:titleStyle>
      <a:lvl1pPr algn="l" rtl="0" eaLnBrk="0" fontAlgn="base" hangingPunct="0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MS PGothic" pitchFamily="34" charset="-128"/>
          <a:cs typeface="Arial" charset="0"/>
        </a:defRPr>
      </a:lvl2pPr>
      <a:lvl3pPr algn="l" rtl="0" eaLnBrk="0" fontAlgn="base" hangingPunct="0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MS PGothic" pitchFamily="34" charset="-128"/>
          <a:cs typeface="Arial" charset="0"/>
        </a:defRPr>
      </a:lvl3pPr>
      <a:lvl4pPr algn="l" rtl="0" eaLnBrk="0" fontAlgn="base" hangingPunct="0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MS PGothic" pitchFamily="34" charset="-128"/>
          <a:cs typeface="Arial" charset="0"/>
        </a:defRPr>
      </a:lvl4pPr>
      <a:lvl5pPr algn="l" rtl="0" eaLnBrk="0" fontAlgn="base" hangingPunct="0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MS PGothic" pitchFamily="34" charset="-128"/>
          <a:cs typeface="Arial" charset="0"/>
        </a:defRPr>
      </a:lvl5pPr>
      <a:lvl6pPr marL="457200" algn="l" rtl="0" fontAlgn="base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ＭＳ Ｐゴシック" pitchFamily="34" charset="-128"/>
          <a:cs typeface="Arial" charset="0"/>
        </a:defRPr>
      </a:lvl6pPr>
      <a:lvl7pPr marL="914400" algn="l" rtl="0" fontAlgn="base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ＭＳ Ｐゴシック" pitchFamily="34" charset="-128"/>
          <a:cs typeface="Arial" charset="0"/>
        </a:defRPr>
      </a:lvl7pPr>
      <a:lvl8pPr marL="1371600" algn="l" rtl="0" fontAlgn="base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ＭＳ Ｐゴシック" pitchFamily="34" charset="-128"/>
          <a:cs typeface="Arial" charset="0"/>
        </a:defRPr>
      </a:lvl8pPr>
      <a:lvl9pPr marL="1828800" algn="l" rtl="0" fontAlgn="base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ＭＳ Ｐゴシック" pitchFamily="34" charset="-128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30000"/>
        </a:spcBef>
        <a:spcAft>
          <a:spcPct val="0"/>
        </a:spcAft>
        <a:buSzPct val="65000"/>
        <a:buFont typeface="Palatino Linotype" pitchFamily="18" charset="0"/>
        <a:defRPr sz="27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514350" indent="-292100" algn="l" rtl="0" eaLnBrk="0" fontAlgn="base" hangingPunct="0">
        <a:spcBef>
          <a:spcPct val="35000"/>
        </a:spcBef>
        <a:spcAft>
          <a:spcPct val="0"/>
        </a:spcAft>
        <a:buClr>
          <a:schemeClr val="tx1"/>
        </a:buClr>
        <a:buSzPct val="85000"/>
        <a:buFont typeface="Wingdings 2" pitchFamily="18" charset="2"/>
        <a:buChar char="¡"/>
        <a:defRPr sz="2400">
          <a:solidFill>
            <a:schemeClr val="tx1"/>
          </a:solidFill>
          <a:latin typeface="Arial Narrow" pitchFamily="34" charset="0"/>
          <a:ea typeface="MS PGothic" pitchFamily="34" charset="-128"/>
          <a:cs typeface="+mn-cs"/>
        </a:defRPr>
      </a:lvl2pPr>
      <a:lvl3pPr marL="798513" indent="-169863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accent2"/>
        </a:buClr>
        <a:buSzPct val="85000"/>
        <a:buFont typeface="Wingdings 3" pitchFamily="18" charset="2"/>
        <a:buChar char="}"/>
        <a:defRPr>
          <a:solidFill>
            <a:schemeClr val="accent2"/>
          </a:solidFill>
          <a:latin typeface="Arial" charset="0"/>
          <a:ea typeface="MS PGothic" pitchFamily="34" charset="-128"/>
          <a:cs typeface="+mn-cs"/>
        </a:defRPr>
      </a:lvl3pPr>
      <a:lvl4pPr marL="1139825" indent="-227013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–"/>
        <a:defRPr>
          <a:solidFill>
            <a:schemeClr val="accent2"/>
          </a:solidFill>
          <a:latin typeface="Arial" charset="0"/>
          <a:ea typeface="MS PGothic" pitchFamily="34" charset="-128"/>
          <a:cs typeface="+mn-cs"/>
        </a:defRPr>
      </a:lvl4pPr>
      <a:lvl5pPr marL="1433513" indent="-179388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Font typeface="Wingdings" pitchFamily="2" charset="2"/>
        <a:buChar char=""/>
        <a:defRPr>
          <a:solidFill>
            <a:schemeClr val="accent2"/>
          </a:solidFill>
          <a:latin typeface="Arial" charset="0"/>
          <a:ea typeface="MS PGothic" pitchFamily="34" charset="-128"/>
          <a:cs typeface="+mn-cs"/>
        </a:defRPr>
      </a:lvl5pPr>
      <a:lvl6pPr marL="1890713" indent="-179388" algn="l" rtl="0" fontAlgn="base">
        <a:lnSpc>
          <a:spcPct val="95000"/>
        </a:lnSpc>
        <a:spcBef>
          <a:spcPct val="25000"/>
        </a:spcBef>
        <a:spcAft>
          <a:spcPct val="0"/>
        </a:spcAft>
        <a:buFont typeface="Wingdings" pitchFamily="2" charset="2"/>
        <a:buChar char=""/>
        <a:defRPr>
          <a:solidFill>
            <a:schemeClr val="accent2"/>
          </a:solidFill>
          <a:latin typeface="Arial" charset="0"/>
          <a:ea typeface="+mn-ea"/>
          <a:cs typeface="+mn-cs"/>
        </a:defRPr>
      </a:lvl6pPr>
      <a:lvl7pPr marL="2347913" indent="-179388" algn="l" rtl="0" fontAlgn="base">
        <a:lnSpc>
          <a:spcPct val="95000"/>
        </a:lnSpc>
        <a:spcBef>
          <a:spcPct val="25000"/>
        </a:spcBef>
        <a:spcAft>
          <a:spcPct val="0"/>
        </a:spcAft>
        <a:buFont typeface="Wingdings" pitchFamily="2" charset="2"/>
        <a:buChar char=""/>
        <a:defRPr>
          <a:solidFill>
            <a:schemeClr val="accent2"/>
          </a:solidFill>
          <a:latin typeface="Arial" charset="0"/>
          <a:ea typeface="+mn-ea"/>
          <a:cs typeface="+mn-cs"/>
        </a:defRPr>
      </a:lvl7pPr>
      <a:lvl8pPr marL="2805113" indent="-179388" algn="l" rtl="0" fontAlgn="base">
        <a:lnSpc>
          <a:spcPct val="95000"/>
        </a:lnSpc>
        <a:spcBef>
          <a:spcPct val="25000"/>
        </a:spcBef>
        <a:spcAft>
          <a:spcPct val="0"/>
        </a:spcAft>
        <a:buFont typeface="Wingdings" pitchFamily="2" charset="2"/>
        <a:buChar char=""/>
        <a:defRPr>
          <a:solidFill>
            <a:schemeClr val="accent2"/>
          </a:solidFill>
          <a:latin typeface="Arial" charset="0"/>
          <a:ea typeface="+mn-ea"/>
          <a:cs typeface="+mn-cs"/>
        </a:defRPr>
      </a:lvl8pPr>
      <a:lvl9pPr marL="3262313" indent="-179388" algn="l" rtl="0" fontAlgn="base">
        <a:lnSpc>
          <a:spcPct val="95000"/>
        </a:lnSpc>
        <a:spcBef>
          <a:spcPct val="25000"/>
        </a:spcBef>
        <a:spcAft>
          <a:spcPct val="0"/>
        </a:spcAft>
        <a:buFont typeface="Wingdings" pitchFamily="2" charset="2"/>
        <a:buChar char=""/>
        <a:defRPr>
          <a:solidFill>
            <a:schemeClr val="accent2"/>
          </a:solidFill>
          <a:latin typeface="Arial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5486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6" name="Line 9"/>
          <p:cNvSpPr>
            <a:spLocks noChangeShapeType="1"/>
          </p:cNvSpPr>
          <p:nvPr/>
        </p:nvSpPr>
        <p:spPr bwMode="auto">
          <a:xfrm>
            <a:off x="6324600" y="1495425"/>
            <a:ext cx="0" cy="3124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Rectangle 11"/>
          <p:cNvSpPr>
            <a:spLocks noChangeArrowheads="1"/>
          </p:cNvSpPr>
          <p:nvPr userDrawn="1"/>
        </p:nvSpPr>
        <p:spPr bwMode="auto">
          <a:xfrm>
            <a:off x="0" y="1295400"/>
            <a:ext cx="91440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9pPr>
          </a:lstStyle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  <p:sp>
        <p:nvSpPr>
          <p:cNvPr id="3175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629400"/>
            <a:ext cx="77724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900" b="1">
                <a:solidFill>
                  <a:schemeClr val="accent1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3175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29400"/>
            <a:ext cx="3810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solidFill>
                  <a:schemeClr val="accent1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3F7ABD75-ACAC-40F8-B5BA-0A8931C42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200" name="Picture 1" descr="BOTTOM_SLIDE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2638"/>
            <a:ext cx="91440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5" descr="LOGO_TRANS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0850"/>
            <a:ext cx="213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609" r:id="rId1"/>
    <p:sldLayoutId id="2147486610" r:id="rId2"/>
    <p:sldLayoutId id="2147486611" r:id="rId3"/>
    <p:sldLayoutId id="2147486612" r:id="rId4"/>
    <p:sldLayoutId id="2147486613" r:id="rId5"/>
    <p:sldLayoutId id="2147486614" r:id="rId6"/>
    <p:sldLayoutId id="2147486615" r:id="rId7"/>
    <p:sldLayoutId id="2147486616" r:id="rId8"/>
    <p:sldLayoutId id="2147486617" r:id="rId9"/>
    <p:sldLayoutId id="2147486618" r:id="rId10"/>
    <p:sldLayoutId id="2147486619" r:id="rId11"/>
  </p:sldLayoutIdLst>
  <p:hf hdr="0" ftr="0"/>
  <p:txStyles>
    <p:titleStyle>
      <a:lvl1pPr algn="l" rtl="0" eaLnBrk="0" fontAlgn="base" hangingPunct="0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MS PGothic" pitchFamily="34" charset="-128"/>
          <a:cs typeface="ＭＳ Ｐゴシック" pitchFamily="34" charset="-128"/>
        </a:defRPr>
      </a:lvl1pPr>
      <a:lvl2pPr algn="l" rtl="0" eaLnBrk="0" fontAlgn="base" hangingPunct="0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rgbClr val="000000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2pPr>
      <a:lvl3pPr algn="l" rtl="0" eaLnBrk="0" fontAlgn="base" hangingPunct="0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rgbClr val="000000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3pPr>
      <a:lvl4pPr algn="l" rtl="0" eaLnBrk="0" fontAlgn="base" hangingPunct="0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rgbClr val="000000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4pPr>
      <a:lvl5pPr algn="l" rtl="0" eaLnBrk="0" fontAlgn="base" hangingPunct="0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rgbClr val="000000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5pPr>
      <a:lvl6pPr marL="457200" algn="l" rtl="0" fontAlgn="base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6pPr>
      <a:lvl7pPr marL="914400" algn="l" rtl="0" fontAlgn="base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7pPr>
      <a:lvl8pPr marL="1371600" algn="l" rtl="0" fontAlgn="base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8pPr>
      <a:lvl9pPr marL="1828800" algn="l" rtl="0" fontAlgn="base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30000"/>
        </a:spcBef>
        <a:spcAft>
          <a:spcPct val="0"/>
        </a:spcAft>
        <a:defRPr sz="2200"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1pPr>
      <a:lvl2pPr marL="457200" indent="-277813" algn="l" rtl="0" eaLnBrk="0" fontAlgn="base" hangingPunct="0">
        <a:spcBef>
          <a:spcPct val="35000"/>
        </a:spcBef>
        <a:spcAft>
          <a:spcPct val="0"/>
        </a:spcAft>
        <a:buClr>
          <a:schemeClr val="tx1"/>
        </a:buClr>
        <a:buSzPct val="85000"/>
        <a:buFont typeface="Wingdings 2" pitchFamily="18" charset="2"/>
        <a:buChar char="¡"/>
        <a:defRPr sz="2000">
          <a:solidFill>
            <a:schemeClr val="tx1"/>
          </a:solidFill>
          <a:latin typeface="Arial Narrow" pitchFamily="34" charset="0"/>
          <a:ea typeface="MS PGothic" pitchFamily="34" charset="-128"/>
          <a:cs typeface="ＭＳ Ｐゴシック" pitchFamily="34" charset="-128"/>
        </a:defRPr>
      </a:lvl2pPr>
      <a:lvl3pPr marL="742950" indent="-17145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accent2"/>
        </a:buClr>
        <a:buSzPct val="80000"/>
        <a:buFont typeface="Wingdings 3" pitchFamily="18" charset="2"/>
        <a:buChar char="}"/>
        <a:defRPr>
          <a:solidFill>
            <a:schemeClr val="accent2"/>
          </a:solidFill>
          <a:latin typeface="Arial" charset="0"/>
          <a:ea typeface="MS PGothic" pitchFamily="34" charset="-128"/>
          <a:cs typeface="ＭＳ Ｐゴシック" pitchFamily="34" charset="-128"/>
        </a:defRPr>
      </a:lvl3pPr>
      <a:lvl4pPr marL="1085850" indent="-22860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–"/>
        <a:defRPr sz="1600">
          <a:solidFill>
            <a:schemeClr val="accent2"/>
          </a:solidFill>
          <a:latin typeface="Arial" charset="0"/>
          <a:ea typeface="MS PGothic" pitchFamily="34" charset="-128"/>
          <a:cs typeface="ＭＳ Ｐゴシック" pitchFamily="34" charset="-128"/>
        </a:defRPr>
      </a:lvl4pPr>
      <a:lvl5pPr marL="1365250" indent="-165100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Font typeface="Wingdings" pitchFamily="2" charset="2"/>
        <a:buChar char=""/>
        <a:defRPr sz="1600">
          <a:solidFill>
            <a:schemeClr val="accent2"/>
          </a:solidFill>
          <a:latin typeface="Arial" charset="0"/>
          <a:ea typeface="MS PGothic" pitchFamily="34" charset="-128"/>
          <a:cs typeface="ＭＳ Ｐゴシック" pitchFamily="34" charset="-128"/>
        </a:defRPr>
      </a:lvl5pPr>
      <a:lvl6pPr marL="1822450" indent="-165100" algn="l" rtl="0" fontAlgn="base">
        <a:lnSpc>
          <a:spcPct val="95000"/>
        </a:lnSpc>
        <a:spcBef>
          <a:spcPct val="25000"/>
        </a:spcBef>
        <a:spcAft>
          <a:spcPct val="0"/>
        </a:spcAft>
        <a:buFont typeface="Wingdings" pitchFamily="2" charset="2"/>
        <a:buChar char=""/>
        <a:defRPr sz="1600">
          <a:solidFill>
            <a:schemeClr val="accent2"/>
          </a:solidFill>
          <a:latin typeface="Arial" charset="0"/>
          <a:ea typeface="+mn-ea"/>
        </a:defRPr>
      </a:lvl6pPr>
      <a:lvl7pPr marL="2279650" indent="-165100" algn="l" rtl="0" fontAlgn="base">
        <a:lnSpc>
          <a:spcPct val="95000"/>
        </a:lnSpc>
        <a:spcBef>
          <a:spcPct val="25000"/>
        </a:spcBef>
        <a:spcAft>
          <a:spcPct val="0"/>
        </a:spcAft>
        <a:buFont typeface="Wingdings" pitchFamily="2" charset="2"/>
        <a:buChar char=""/>
        <a:defRPr sz="1600">
          <a:solidFill>
            <a:schemeClr val="accent2"/>
          </a:solidFill>
          <a:latin typeface="Arial" charset="0"/>
          <a:ea typeface="+mn-ea"/>
        </a:defRPr>
      </a:lvl7pPr>
      <a:lvl8pPr marL="2736850" indent="-165100" algn="l" rtl="0" fontAlgn="base">
        <a:lnSpc>
          <a:spcPct val="95000"/>
        </a:lnSpc>
        <a:spcBef>
          <a:spcPct val="25000"/>
        </a:spcBef>
        <a:spcAft>
          <a:spcPct val="0"/>
        </a:spcAft>
        <a:buFont typeface="Wingdings" pitchFamily="2" charset="2"/>
        <a:buChar char=""/>
        <a:defRPr sz="1600">
          <a:solidFill>
            <a:schemeClr val="accent2"/>
          </a:solidFill>
          <a:latin typeface="Arial" charset="0"/>
          <a:ea typeface="+mn-ea"/>
        </a:defRPr>
      </a:lvl8pPr>
      <a:lvl9pPr marL="3194050" indent="-165100" algn="l" rtl="0" fontAlgn="base">
        <a:lnSpc>
          <a:spcPct val="95000"/>
        </a:lnSpc>
        <a:spcBef>
          <a:spcPct val="25000"/>
        </a:spcBef>
        <a:spcAft>
          <a:spcPct val="0"/>
        </a:spcAft>
        <a:buFont typeface="Wingdings" pitchFamily="2" charset="2"/>
        <a:buChar char=""/>
        <a:defRPr sz="1600">
          <a:solidFill>
            <a:schemeClr val="accent2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752600"/>
            <a:ext cx="8077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629400"/>
            <a:ext cx="77724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900" b="1">
                <a:solidFill>
                  <a:srgbClr val="655547"/>
                </a:solidFill>
                <a:latin typeface="+mn-lt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Month Here  |  Title Space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629400"/>
            <a:ext cx="381000" cy="2286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900" b="1">
                <a:solidFill>
                  <a:srgbClr val="655547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7BF5F8AB-73EF-4C66-85C1-F2A03DF9F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222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11"/>
          <p:cNvSpPr>
            <a:spLocks noChangeArrowheads="1"/>
          </p:cNvSpPr>
          <p:nvPr userDrawn="1"/>
        </p:nvSpPr>
        <p:spPr bwMode="auto">
          <a:xfrm>
            <a:off x="0" y="1295400"/>
            <a:ext cx="9144000" cy="76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9pPr>
          </a:lstStyle>
          <a:p>
            <a:pPr eaLnBrk="1" hangingPunct="1"/>
            <a:endParaRPr lang="en-US" altLang="en-US">
              <a:ea typeface="MS PGothic" pitchFamily="34" charset="-128"/>
            </a:endParaRPr>
          </a:p>
        </p:txBody>
      </p:sp>
      <p:pic>
        <p:nvPicPr>
          <p:cNvPr id="9224" name="Picture 15" descr="LOGO_TRANS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0850"/>
            <a:ext cx="213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686" r:id="rId1"/>
    <p:sldLayoutId id="2147486620" r:id="rId2"/>
    <p:sldLayoutId id="2147486621" r:id="rId3"/>
    <p:sldLayoutId id="2147486622" r:id="rId4"/>
    <p:sldLayoutId id="2147486623" r:id="rId5"/>
    <p:sldLayoutId id="2147486624" r:id="rId6"/>
    <p:sldLayoutId id="2147486625" r:id="rId7"/>
    <p:sldLayoutId id="2147486626" r:id="rId8"/>
    <p:sldLayoutId id="2147486627" r:id="rId9"/>
    <p:sldLayoutId id="2147486628" r:id="rId10"/>
    <p:sldLayoutId id="2147486629" r:id="rId11"/>
    <p:sldLayoutId id="2147486630" r:id="rId12"/>
  </p:sldLayoutIdLst>
  <p:hf hdr="0" ftr="0"/>
  <p:txStyles>
    <p:titleStyle>
      <a:lvl1pPr algn="l" rtl="0" eaLnBrk="0" fontAlgn="base" hangingPunct="0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MS PGothic" pitchFamily="34" charset="-128"/>
          <a:cs typeface="ＭＳ Ｐゴシック" pitchFamily="34" charset="-128"/>
        </a:defRPr>
      </a:lvl1pPr>
      <a:lvl2pPr algn="l" rtl="0" eaLnBrk="0" fontAlgn="base" hangingPunct="0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rgbClr val="000000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2pPr>
      <a:lvl3pPr algn="l" rtl="0" eaLnBrk="0" fontAlgn="base" hangingPunct="0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rgbClr val="000000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3pPr>
      <a:lvl4pPr algn="l" rtl="0" eaLnBrk="0" fontAlgn="base" hangingPunct="0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rgbClr val="000000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4pPr>
      <a:lvl5pPr algn="l" rtl="0" eaLnBrk="0" fontAlgn="base" hangingPunct="0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rgbClr val="000000"/>
          </a:solidFill>
          <a:latin typeface="Palatino Linotype" pitchFamily="18" charset="0"/>
          <a:ea typeface="MS PGothic" pitchFamily="34" charset="-128"/>
          <a:cs typeface="ＭＳ Ｐゴシック" pitchFamily="34" charset="-128"/>
        </a:defRPr>
      </a:lvl5pPr>
      <a:lvl6pPr marL="457200" algn="l" rtl="0" fontAlgn="base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6pPr>
      <a:lvl7pPr marL="914400" algn="l" rtl="0" fontAlgn="base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7pPr>
      <a:lvl8pPr marL="1371600" algn="l" rtl="0" fontAlgn="base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8pPr>
      <a:lvl9pPr marL="1828800" algn="l" rtl="0" fontAlgn="base">
        <a:lnSpc>
          <a:spcPct val="80000"/>
        </a:lnSpc>
        <a:spcBef>
          <a:spcPct val="10000"/>
        </a:spcBef>
        <a:spcAft>
          <a:spcPct val="0"/>
        </a:spcAft>
        <a:defRPr sz="3000" b="1">
          <a:solidFill>
            <a:schemeClr val="tx2"/>
          </a:solidFill>
          <a:latin typeface="Palatino Linotype" pitchFamily="18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lnSpc>
          <a:spcPct val="125000"/>
        </a:lnSpc>
        <a:spcBef>
          <a:spcPct val="30000"/>
        </a:spcBef>
        <a:spcAft>
          <a:spcPct val="0"/>
        </a:spcAft>
        <a:buSzPct val="65000"/>
        <a:buFont typeface="Palatino Linotype" pitchFamily="18" charset="0"/>
        <a:defRPr sz="2700">
          <a:solidFill>
            <a:schemeClr val="tx1"/>
          </a:solidFill>
          <a:latin typeface="+mn-lt"/>
          <a:ea typeface="MS PGothic" pitchFamily="34" charset="-128"/>
          <a:cs typeface="ＭＳ Ｐゴシック" pitchFamily="34" charset="-128"/>
        </a:defRPr>
      </a:lvl1pPr>
      <a:lvl2pPr marL="514350" indent="-292100" algn="l" rtl="0" eaLnBrk="0" fontAlgn="base" hangingPunct="0">
        <a:spcBef>
          <a:spcPct val="35000"/>
        </a:spcBef>
        <a:spcAft>
          <a:spcPct val="0"/>
        </a:spcAft>
        <a:buClr>
          <a:schemeClr val="tx1"/>
        </a:buClr>
        <a:buSzPct val="85000"/>
        <a:buFont typeface="Wingdings 2" pitchFamily="18" charset="2"/>
        <a:buChar char="¡"/>
        <a:defRPr sz="2400">
          <a:solidFill>
            <a:schemeClr val="tx1"/>
          </a:solidFill>
          <a:latin typeface="Arial Narrow" pitchFamily="34" charset="0"/>
          <a:ea typeface="MS PGothic" pitchFamily="34" charset="-128"/>
          <a:cs typeface="ＭＳ Ｐゴシック" pitchFamily="34" charset="-128"/>
        </a:defRPr>
      </a:lvl2pPr>
      <a:lvl3pPr marL="798513" indent="-169863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accent2"/>
        </a:buClr>
        <a:buSzPct val="85000"/>
        <a:buFont typeface="Wingdings 3" pitchFamily="18" charset="2"/>
        <a:buChar char="}"/>
        <a:defRPr>
          <a:solidFill>
            <a:schemeClr val="accent2"/>
          </a:solidFill>
          <a:latin typeface="Arial" charset="0"/>
          <a:ea typeface="MS PGothic" pitchFamily="34" charset="-128"/>
          <a:cs typeface="ＭＳ Ｐゴシック" pitchFamily="34" charset="-128"/>
        </a:defRPr>
      </a:lvl3pPr>
      <a:lvl4pPr marL="1139825" indent="-227013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–"/>
        <a:defRPr>
          <a:solidFill>
            <a:schemeClr val="accent2"/>
          </a:solidFill>
          <a:latin typeface="Arial" charset="0"/>
          <a:ea typeface="MS PGothic" pitchFamily="34" charset="-128"/>
          <a:cs typeface="ＭＳ Ｐゴシック" pitchFamily="34" charset="-128"/>
        </a:defRPr>
      </a:lvl4pPr>
      <a:lvl5pPr marL="1433513" indent="-179388" algn="l" rtl="0" eaLnBrk="0" fontAlgn="base" hangingPunct="0">
        <a:lnSpc>
          <a:spcPct val="95000"/>
        </a:lnSpc>
        <a:spcBef>
          <a:spcPct val="25000"/>
        </a:spcBef>
        <a:spcAft>
          <a:spcPct val="0"/>
        </a:spcAft>
        <a:buFont typeface="Wingdings" pitchFamily="2" charset="2"/>
        <a:buChar char=""/>
        <a:defRPr>
          <a:solidFill>
            <a:schemeClr val="accent2"/>
          </a:solidFill>
          <a:latin typeface="Arial" charset="0"/>
          <a:ea typeface="MS PGothic" pitchFamily="34" charset="-128"/>
          <a:cs typeface="ＭＳ Ｐゴシック" pitchFamily="34" charset="-128"/>
        </a:defRPr>
      </a:lvl5pPr>
      <a:lvl6pPr marL="1890713" indent="-179388" algn="l" rtl="0" fontAlgn="base">
        <a:lnSpc>
          <a:spcPct val="95000"/>
        </a:lnSpc>
        <a:spcBef>
          <a:spcPct val="25000"/>
        </a:spcBef>
        <a:spcAft>
          <a:spcPct val="0"/>
        </a:spcAft>
        <a:buFont typeface="Wingdings" pitchFamily="2" charset="2"/>
        <a:buChar char=""/>
        <a:defRPr>
          <a:solidFill>
            <a:schemeClr val="accent2"/>
          </a:solidFill>
          <a:latin typeface="Arial" charset="0"/>
          <a:ea typeface="+mn-ea"/>
        </a:defRPr>
      </a:lvl6pPr>
      <a:lvl7pPr marL="2347913" indent="-179388" algn="l" rtl="0" fontAlgn="base">
        <a:lnSpc>
          <a:spcPct val="95000"/>
        </a:lnSpc>
        <a:spcBef>
          <a:spcPct val="25000"/>
        </a:spcBef>
        <a:spcAft>
          <a:spcPct val="0"/>
        </a:spcAft>
        <a:buFont typeface="Wingdings" pitchFamily="2" charset="2"/>
        <a:buChar char=""/>
        <a:defRPr>
          <a:solidFill>
            <a:schemeClr val="accent2"/>
          </a:solidFill>
          <a:latin typeface="Arial" charset="0"/>
          <a:ea typeface="+mn-ea"/>
        </a:defRPr>
      </a:lvl7pPr>
      <a:lvl8pPr marL="2805113" indent="-179388" algn="l" rtl="0" fontAlgn="base">
        <a:lnSpc>
          <a:spcPct val="95000"/>
        </a:lnSpc>
        <a:spcBef>
          <a:spcPct val="25000"/>
        </a:spcBef>
        <a:spcAft>
          <a:spcPct val="0"/>
        </a:spcAft>
        <a:buFont typeface="Wingdings" pitchFamily="2" charset="2"/>
        <a:buChar char=""/>
        <a:defRPr>
          <a:solidFill>
            <a:schemeClr val="accent2"/>
          </a:solidFill>
          <a:latin typeface="Arial" charset="0"/>
          <a:ea typeface="+mn-ea"/>
        </a:defRPr>
      </a:lvl8pPr>
      <a:lvl9pPr marL="3262313" indent="-179388" algn="l" rtl="0" fontAlgn="base">
        <a:lnSpc>
          <a:spcPct val="95000"/>
        </a:lnSpc>
        <a:spcBef>
          <a:spcPct val="25000"/>
        </a:spcBef>
        <a:spcAft>
          <a:spcPct val="0"/>
        </a:spcAft>
        <a:buFont typeface="Wingdings" pitchFamily="2" charset="2"/>
        <a:buChar char=""/>
        <a:defRPr>
          <a:solidFill>
            <a:schemeClr val="accent2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</a:rPr>
              <a:t>Hazing</a:t>
            </a:r>
            <a:r>
              <a:rPr lang="en-US" dirty="0" smtClean="0"/>
              <a:t>: </a:t>
            </a:r>
            <a:r>
              <a:rPr lang="en-US" dirty="0"/>
              <a:t>Prevention Strategies &amp; Lessons </a:t>
            </a:r>
            <a:r>
              <a:rPr lang="en-US" dirty="0" smtClean="0"/>
              <a:t>Learned</a:t>
            </a:r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0" indent="0" eaLnBrk="1" hangingPunct="1">
              <a:spcBef>
                <a:spcPct val="30000"/>
              </a:spcBef>
            </a:pPr>
            <a:r>
              <a:rPr lang="en-US" altLang="en-US" i="1" dirty="0" smtClean="0"/>
              <a:t>Susan DuMont</a:t>
            </a:r>
          </a:p>
          <a:p>
            <a:pPr marL="0" indent="0" eaLnBrk="1" hangingPunct="1">
              <a:spcBef>
                <a:spcPct val="40000"/>
              </a:spcBef>
            </a:pPr>
            <a:r>
              <a:rPr lang="en-US" altLang="en-US" sz="2100" b="1" dirty="0" smtClean="0"/>
              <a:t>Louisiana Campus Safety Workshop|</a:t>
            </a:r>
            <a:r>
              <a:rPr lang="en-US" altLang="en-US" sz="2100" dirty="0" smtClean="0">
                <a:solidFill>
                  <a:schemeClr val="tx2"/>
                </a:solidFill>
              </a:rPr>
              <a:t> </a:t>
            </a:r>
            <a:r>
              <a:rPr lang="en-US" altLang="en-US" sz="2100" dirty="0" smtClean="0">
                <a:solidFill>
                  <a:schemeClr val="tx1"/>
                </a:solidFill>
              </a:rPr>
              <a:t>2/20/2018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 Effective Hazing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Staff Hesitance</a:t>
            </a:r>
          </a:p>
          <a:p>
            <a:pPr lvl="1" eaLnBrk="1" hangingPunct="1"/>
            <a:r>
              <a:rPr lang="en-US" dirty="0"/>
              <a:t>Does that create liability?</a:t>
            </a:r>
          </a:p>
          <a:p>
            <a:pPr lvl="1" eaLnBrk="1" hangingPunct="1"/>
            <a:r>
              <a:rPr lang="en-US" dirty="0"/>
              <a:t>Does that report warrant response?</a:t>
            </a:r>
          </a:p>
          <a:p>
            <a:pPr lvl="1" eaLnBrk="1" hangingPunct="1"/>
            <a:r>
              <a:rPr lang="en-US" dirty="0"/>
              <a:t>Am I the </a:t>
            </a:r>
            <a:r>
              <a:rPr lang="en-US" dirty="0" smtClean="0"/>
              <a:t>one who should respond to this?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02/2018|  Hazing Prevention: Louisiana Campus Safety Workshop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C715B2-F621-46A2-B056-EB1881CEEBB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4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 Effective Hazing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610600" cy="4419600"/>
          </a:xfrm>
        </p:spPr>
        <p:txBody>
          <a:bodyPr/>
          <a:lstStyle/>
          <a:p>
            <a:r>
              <a:rPr lang="en-US" dirty="0" smtClean="0"/>
              <a:t>Inconsistent Standards Across Campus Groups</a:t>
            </a:r>
          </a:p>
          <a:p>
            <a:pPr lvl="1" eaLnBrk="1" hangingPunct="1"/>
            <a:r>
              <a:rPr lang="en-US" dirty="0" smtClean="0"/>
              <a:t>Standards &amp; Training for Fraternities &amp; Sororities</a:t>
            </a:r>
          </a:p>
          <a:p>
            <a:pPr lvl="1" eaLnBrk="1" hangingPunct="1"/>
            <a:r>
              <a:rPr lang="en-US" dirty="0" smtClean="0"/>
              <a:t>Compared to Athletes</a:t>
            </a:r>
          </a:p>
          <a:p>
            <a:pPr lvl="1" eaLnBrk="1" hangingPunct="1"/>
            <a:r>
              <a:rPr lang="en-US" dirty="0" smtClean="0"/>
              <a:t>Compared to scholarship groups, band, theater, etc.</a:t>
            </a:r>
          </a:p>
          <a:p>
            <a:pPr marL="222250" lvl="1" indent="0" eaLnBrk="1" hangingPunct="1">
              <a:buNone/>
            </a:pPr>
            <a:endParaRPr lang="en-US" dirty="0"/>
          </a:p>
          <a:p>
            <a:pPr marL="222250" lvl="1" indent="0" eaLnBrk="1" hangingPunct="1">
              <a:buNone/>
            </a:pPr>
            <a:r>
              <a:rPr lang="en-US" dirty="0" smtClean="0"/>
              <a:t>You can see demonstrated this in the state law. </a:t>
            </a:r>
            <a:r>
              <a:rPr lang="en-US" cap="small" dirty="0" smtClean="0"/>
              <a:t>La. Stat. Ann.§</a:t>
            </a:r>
            <a:r>
              <a:rPr lang="en-US" dirty="0" smtClean="0"/>
              <a:t>17:1801.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02/2018|  Hazing Prevention: Louisiana Campus Safety Workshop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C715B2-F621-46A2-B056-EB1881CEEBB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5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 Effective Hazing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Weak or Outdated Policies</a:t>
            </a:r>
          </a:p>
          <a:p>
            <a:pPr lvl="1" eaLnBrk="1" hangingPunct="1"/>
            <a:r>
              <a:rPr lang="en-US" dirty="0" smtClean="0"/>
              <a:t>Confusing</a:t>
            </a:r>
          </a:p>
          <a:p>
            <a:pPr lvl="1" eaLnBrk="1" hangingPunct="1"/>
            <a:r>
              <a:rPr lang="en-US" dirty="0" smtClean="0"/>
              <a:t>Narrow</a:t>
            </a:r>
          </a:p>
          <a:p>
            <a:pPr lvl="1" eaLnBrk="1" hangingPunct="1"/>
            <a:r>
              <a:rPr lang="en-US" dirty="0" smtClean="0"/>
              <a:t>Inconsistent</a:t>
            </a:r>
          </a:p>
          <a:p>
            <a:pPr lvl="1" eaLnBrk="1" hangingPunct="1"/>
            <a:r>
              <a:rPr lang="en-US" dirty="0" smtClean="0"/>
              <a:t>Lack “ownership”</a:t>
            </a:r>
          </a:p>
          <a:p>
            <a:pPr lvl="1" eaLnBrk="1" hangingPunct="1"/>
            <a:r>
              <a:rPr lang="en-US" dirty="0" smtClean="0"/>
              <a:t>Outdated</a:t>
            </a:r>
            <a:endParaRPr lang="en-US" dirty="0"/>
          </a:p>
          <a:p>
            <a:pPr lvl="1" eaLnBrk="1" hangingPunct="1"/>
            <a:r>
              <a:rPr lang="en-US" dirty="0" smtClean="0"/>
              <a:t>Not consistent with campus practice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02/2018|  Hazing Prevention: Louisiana Campus Safety Workshop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C715B2-F621-46A2-B056-EB1881CEEBB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8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 Effective Hazing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Inconsistent Outcomes</a:t>
            </a:r>
          </a:p>
          <a:p>
            <a:pPr lvl="1" eaLnBrk="1" hangingPunct="1"/>
            <a:r>
              <a:rPr lang="en-US" dirty="0" smtClean="0"/>
              <a:t>At every level</a:t>
            </a:r>
          </a:p>
          <a:p>
            <a:pPr lvl="1" eaLnBrk="1" hangingPunct="1"/>
            <a:r>
              <a:rPr lang="en-US" dirty="0" smtClean="0"/>
              <a:t>Student to Student</a:t>
            </a:r>
          </a:p>
          <a:p>
            <a:pPr lvl="1" eaLnBrk="1" hangingPunct="1"/>
            <a:r>
              <a:rPr lang="en-US" dirty="0"/>
              <a:t>Report to </a:t>
            </a:r>
            <a:r>
              <a:rPr lang="en-US" dirty="0" smtClean="0"/>
              <a:t>Report</a:t>
            </a:r>
          </a:p>
          <a:p>
            <a:pPr lvl="1" eaLnBrk="1" hangingPunct="1"/>
            <a:r>
              <a:rPr lang="en-US" dirty="0" smtClean="0"/>
              <a:t>Group to Group</a:t>
            </a:r>
          </a:p>
          <a:p>
            <a:pPr lvl="1" eaLnBrk="1" hangingPunct="1"/>
            <a:r>
              <a:rPr lang="en-US" dirty="0" smtClean="0"/>
              <a:t>Campus to Campus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02/2018|  Hazing Prevention: Louisiana Campus Safety Workshop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C715B2-F621-46A2-B056-EB1881CEEBB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3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Legal Perspective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02/2018|  Hazing Prevention: Louisiana Campus Safety Workshop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C715B2-F621-46A2-B056-EB1881CEEBB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8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Limitations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Case Law</a:t>
            </a:r>
          </a:p>
          <a:p>
            <a:r>
              <a:rPr lang="en-US" dirty="0" smtClean="0"/>
              <a:t>Criminal vs. Civil</a:t>
            </a:r>
          </a:p>
          <a:p>
            <a:r>
              <a:rPr lang="en-US" dirty="0" smtClean="0"/>
              <a:t>Differing Definitions</a:t>
            </a:r>
          </a:p>
          <a:p>
            <a:r>
              <a:rPr lang="en-US" dirty="0" smtClean="0"/>
              <a:t>No Federal Legislation</a:t>
            </a:r>
          </a:p>
          <a:p>
            <a:r>
              <a:rPr lang="en-US" dirty="0" smtClean="0"/>
              <a:t>Differences in Liability Between Parties</a:t>
            </a:r>
          </a:p>
          <a:p>
            <a:r>
              <a:rPr lang="en-US" dirty="0" smtClean="0"/>
              <a:t>Highly Fact Specific</a:t>
            </a:r>
          </a:p>
          <a:p>
            <a:r>
              <a:rPr lang="en-US" dirty="0" smtClean="0"/>
              <a:t>That said…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02/2018|  Hazing Prevention: Louisiana Campus Safety Workshop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1CE935-AE2B-4E5A-B989-243AE0F5A24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7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6019800" cy="1143000"/>
          </a:xfrm>
        </p:spPr>
        <p:txBody>
          <a:bodyPr/>
          <a:lstStyle/>
          <a:p>
            <a:r>
              <a:rPr lang="en-US" dirty="0" smtClean="0"/>
              <a:t>Theories of 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i="1" dirty="0" err="1"/>
              <a:t>Furek</a:t>
            </a:r>
            <a:r>
              <a:rPr lang="en-US" i="1" dirty="0"/>
              <a:t> v. Delaware</a:t>
            </a:r>
            <a:r>
              <a:rPr lang="en-US" dirty="0"/>
              <a:t>, 594 A.2d 506, 509 (Del. 1991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i="1" dirty="0" smtClean="0"/>
              <a:t>Morrison </a:t>
            </a:r>
            <a:r>
              <a:rPr lang="en-US" i="1" dirty="0"/>
              <a:t>v. Kappa Alpha Psi Fraternity</a:t>
            </a:r>
            <a:r>
              <a:rPr lang="en-US" dirty="0"/>
              <a:t>, 739 So. 2d 1105 (La. Ct. App. 1999) (</a:t>
            </a:r>
            <a:r>
              <a:rPr lang="en-US" dirty="0" smtClean="0"/>
              <a:t>writs </a:t>
            </a:r>
            <a:r>
              <a:rPr lang="en-US" dirty="0"/>
              <a:t>denied</a:t>
            </a:r>
            <a:r>
              <a:rPr lang="en-US" dirty="0" smtClean="0"/>
              <a:t>)</a:t>
            </a:r>
            <a:endParaRPr lang="en-US" dirty="0"/>
          </a:p>
          <a:p>
            <a:pPr lvl="1" eaLnBrk="1" hangingPunct="1"/>
            <a:r>
              <a:rPr lang="en-US" i="1" dirty="0"/>
              <a:t>Knoll v. Board of Regents of the State of Nebraska</a:t>
            </a:r>
            <a:r>
              <a:rPr lang="en-US" dirty="0"/>
              <a:t>, 601 N.W.2d 757 (Neb. 1999)</a:t>
            </a:r>
          </a:p>
          <a:p>
            <a:pPr lvl="1" eaLnBrk="1" hangingPunct="1"/>
            <a:r>
              <a:rPr lang="en-US" i="1" dirty="0" err="1"/>
              <a:t>Ballou</a:t>
            </a:r>
            <a:r>
              <a:rPr lang="en-US" i="1" dirty="0"/>
              <a:t> v. Sigma Nu General Fraternity</a:t>
            </a:r>
            <a:r>
              <a:rPr lang="en-US" dirty="0"/>
              <a:t>, 352 S.E.2d 488 (S.C. 1986)</a:t>
            </a:r>
          </a:p>
          <a:p>
            <a:pPr lvl="1" eaLnBrk="1" hangingPunct="1"/>
            <a:r>
              <a:rPr lang="en-US" i="1" dirty="0" err="1" smtClean="0"/>
              <a:t>Coghlan</a:t>
            </a:r>
            <a:r>
              <a:rPr lang="en-US" i="1" dirty="0" smtClean="0"/>
              <a:t> </a:t>
            </a:r>
            <a:r>
              <a:rPr lang="en-US" i="1" dirty="0"/>
              <a:t>v. Beta Theta Pi Fraternity</a:t>
            </a:r>
            <a:r>
              <a:rPr lang="en-US" dirty="0"/>
              <a:t>, 987 P.2d 300 (Idaho 1999)</a:t>
            </a:r>
          </a:p>
          <a:p>
            <a:pPr lvl="1" eaLnBrk="1" hangingPunct="1"/>
            <a:r>
              <a:rPr lang="en-US" dirty="0"/>
              <a:t>Title </a:t>
            </a:r>
            <a:r>
              <a:rPr lang="en-US" dirty="0" smtClean="0"/>
              <a:t>IX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02/2018|  Hazing Prevention: Louisiana Campus Safety Workshop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C715B2-F621-46A2-B056-EB1881CEEBB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4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6019800" cy="1143000"/>
          </a:xfrm>
        </p:spPr>
        <p:txBody>
          <a:bodyPr/>
          <a:lstStyle/>
          <a:p>
            <a:r>
              <a:rPr lang="en-US" dirty="0" smtClean="0"/>
              <a:t>Recovery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i="1" dirty="0" smtClean="0"/>
              <a:t>Yost </a:t>
            </a:r>
            <a:r>
              <a:rPr lang="en-US" i="1" dirty="0"/>
              <a:t>v. Wabash College</a:t>
            </a:r>
            <a:r>
              <a:rPr lang="en-US" dirty="0"/>
              <a:t>, 3 </a:t>
            </a:r>
            <a:r>
              <a:rPr lang="en-US" dirty="0" smtClean="0"/>
              <a:t>N.E.3d </a:t>
            </a:r>
            <a:r>
              <a:rPr lang="en-US" dirty="0"/>
              <a:t>509 (Ind. 2014)</a:t>
            </a:r>
          </a:p>
          <a:p>
            <a:pPr lvl="1" eaLnBrk="1" hangingPunct="1"/>
            <a:r>
              <a:rPr lang="en-US" i="1" dirty="0"/>
              <a:t>Smith v. Delta Tau Delta</a:t>
            </a:r>
            <a:r>
              <a:rPr lang="en-US" dirty="0"/>
              <a:t>, 9 </a:t>
            </a:r>
            <a:r>
              <a:rPr lang="en-US" dirty="0" smtClean="0"/>
              <a:t>N.E.3d </a:t>
            </a:r>
            <a:r>
              <a:rPr lang="en-US" dirty="0"/>
              <a:t>154 (Ind. 2014)</a:t>
            </a:r>
          </a:p>
          <a:p>
            <a:pPr lvl="1" eaLnBrk="1" hangingPunct="1"/>
            <a:r>
              <a:rPr lang="en-US" i="1" dirty="0" err="1"/>
              <a:t>Rabel</a:t>
            </a:r>
            <a:r>
              <a:rPr lang="en-US" i="1" dirty="0"/>
              <a:t> v. Illinois Wesleyan University</a:t>
            </a:r>
            <a:r>
              <a:rPr lang="en-US" dirty="0"/>
              <a:t>, 514 N.E.2d 552 (Ill. App. Ct. 1987)</a:t>
            </a:r>
          </a:p>
          <a:p>
            <a:pPr lvl="1" eaLnBrk="1" hangingPunct="1"/>
            <a:r>
              <a:rPr lang="en-US" i="1" dirty="0"/>
              <a:t>Pelham v. Board of Regents of University System of Georgia</a:t>
            </a:r>
            <a:r>
              <a:rPr lang="en-US" dirty="0"/>
              <a:t>, 321 Ga</a:t>
            </a:r>
            <a:r>
              <a:rPr lang="en-US" dirty="0" smtClean="0"/>
              <a:t>. App </a:t>
            </a:r>
            <a:r>
              <a:rPr lang="en-US" dirty="0"/>
              <a:t>791 </a:t>
            </a:r>
            <a:r>
              <a:rPr lang="en-US" dirty="0" smtClean="0"/>
              <a:t>(</a:t>
            </a:r>
            <a:r>
              <a:rPr lang="en-US" dirty="0"/>
              <a:t>Ga. App.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2013</a:t>
            </a:r>
            <a:r>
              <a:rPr lang="en-US" dirty="0"/>
              <a:t>)</a:t>
            </a:r>
          </a:p>
          <a:p>
            <a:pPr lvl="1" eaLnBrk="1" hangingPunct="1"/>
            <a:r>
              <a:rPr lang="en-US" i="1" dirty="0"/>
              <a:t>Alton v. Texas A&amp;M University</a:t>
            </a:r>
            <a:r>
              <a:rPr lang="en-US" dirty="0"/>
              <a:t>, 168 F.3d 196 (5th Cir. 1999)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02/2018|  Hazing Prevention: Louisiana Campus Safety Workshop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C715B2-F621-46A2-B056-EB1881CEEBB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1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6019800" cy="1143000"/>
          </a:xfrm>
        </p:spPr>
        <p:txBody>
          <a:bodyPr/>
          <a:lstStyle/>
          <a:p>
            <a:r>
              <a:rPr lang="en-US" dirty="0" smtClean="0"/>
              <a:t>Lessons Learned from Settlements &amp; 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dirty="0"/>
              <a:t>Gary </a:t>
            </a:r>
            <a:r>
              <a:rPr lang="en-US" dirty="0" err="1"/>
              <a:t>DeVercelly</a:t>
            </a:r>
            <a:r>
              <a:rPr lang="en-US" dirty="0"/>
              <a:t>, Phi Kappa Tau at Rider</a:t>
            </a:r>
          </a:p>
          <a:p>
            <a:pPr lvl="1" eaLnBrk="1" hangingPunct="1"/>
            <a:r>
              <a:rPr lang="en-US" dirty="0"/>
              <a:t>Robert Champion, </a:t>
            </a:r>
            <a:r>
              <a:rPr lang="en-US" dirty="0" smtClean="0"/>
              <a:t>Marching Band at Florida A&amp;M</a:t>
            </a:r>
            <a:r>
              <a:rPr lang="en-US" dirty="0"/>
              <a:t> </a:t>
            </a:r>
          </a:p>
          <a:p>
            <a:pPr lvl="1" eaLnBrk="1" hangingPunct="1"/>
            <a:r>
              <a:rPr lang="en-US" dirty="0"/>
              <a:t>Chun Deng, Pi Delta Psi at Baruch</a:t>
            </a:r>
          </a:p>
          <a:p>
            <a:pPr lvl="1" eaLnBrk="1" hangingPunct="1"/>
            <a:r>
              <a:rPr lang="en-US" dirty="0"/>
              <a:t>Tucker </a:t>
            </a:r>
            <a:r>
              <a:rPr lang="en-US" dirty="0" err="1"/>
              <a:t>Hipps</a:t>
            </a:r>
            <a:r>
              <a:rPr lang="en-US" dirty="0"/>
              <a:t>, Sigma Phi Epsilon at Clemson</a:t>
            </a:r>
          </a:p>
          <a:p>
            <a:pPr lvl="1" eaLnBrk="1" hangingPunct="1"/>
            <a:r>
              <a:rPr lang="en-US" dirty="0"/>
              <a:t>Brett Griffin, Sigma Alpha Mu at Delaware</a:t>
            </a:r>
          </a:p>
          <a:p>
            <a:pPr lvl="1" eaLnBrk="1" hangingPunct="1"/>
            <a:r>
              <a:rPr lang="en-US" dirty="0"/>
              <a:t>Sigma Alpha Epsilon Policy Changes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02/2018|  Hazing Prevention: Louisiana Campus Safety Workshop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C715B2-F621-46A2-B056-EB1881CEEBB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6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 in Prevention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Public Health Approach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02/2018|  Hazing Prevention: Louisiana Campus Safety Workshop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C715B2-F621-46A2-B056-EB1881CEEBB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4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Session Goals &amp; Notes</a:t>
            </a:r>
            <a:endParaRPr lang="en-US" altLang="en-US" sz="2600" i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dirty="0" smtClean="0"/>
              <a:t>I hope </a:t>
            </a:r>
            <a:r>
              <a:rPr lang="en-US" dirty="0"/>
              <a:t>that you will leave here today</a:t>
            </a:r>
            <a:r>
              <a:rPr lang="en-US" dirty="0" smtClean="0"/>
              <a:t>:</a:t>
            </a:r>
            <a:endParaRPr lang="en-US" altLang="en-US" dirty="0" smtClean="0"/>
          </a:p>
          <a:p>
            <a:pPr lvl="1"/>
            <a:r>
              <a:rPr lang="en-US" dirty="0"/>
              <a:t>prepared to return to campus motivated and </a:t>
            </a:r>
            <a:r>
              <a:rPr lang="en-US" dirty="0" smtClean="0"/>
              <a:t>ready to </a:t>
            </a:r>
            <a:r>
              <a:rPr lang="en-US" dirty="0"/>
              <a:t>review your campus’s hazing prevention strategy in order to reduce risk of student injury and liability.</a:t>
            </a:r>
          </a:p>
          <a:p>
            <a:pPr lvl="1"/>
            <a:r>
              <a:rPr lang="en-US" dirty="0"/>
              <a:t>having thought about your campus philosophy &amp; motivations regarding hazing prevention.</a:t>
            </a:r>
          </a:p>
          <a:p>
            <a:pPr lvl="1"/>
            <a:r>
              <a:rPr lang="en-US" dirty="0"/>
              <a:t>with a very brief understanding of the current recommendations regarding hazing prevention</a:t>
            </a:r>
            <a:r>
              <a:rPr lang="en-US" dirty="0" smtClean="0"/>
              <a:t>.</a:t>
            </a:r>
            <a:endParaRPr lang="en-US" dirty="0">
              <a:latin typeface="Arial" pitchFamily="34" charset="0"/>
            </a:endParaRPr>
          </a:p>
          <a:p>
            <a:pPr marL="222250" lvl="1" indent="0">
              <a:buNone/>
            </a:pPr>
            <a:endParaRPr lang="en-US" dirty="0" smtClean="0">
              <a:latin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02/2018|  Hazing Prevention: Louisiana Campus Safety Workshop 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9pPr>
          </a:lstStyle>
          <a:p>
            <a:fld id="{8DAE57BF-394D-4B5E-8A69-ABA823A59207}" type="slidenum">
              <a:rPr lang="en-US" altLang="en-US" sz="900" smtClean="0">
                <a:solidFill>
                  <a:srgbClr val="655547"/>
                </a:solidFill>
                <a:latin typeface="Palatino Linotype" pitchFamily="18" charset="0"/>
              </a:rPr>
              <a:pPr/>
              <a:t>2</a:t>
            </a:fld>
            <a:endParaRPr lang="en-US" altLang="en-US" sz="900" smtClean="0">
              <a:solidFill>
                <a:srgbClr val="655547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Public Health Approach Generally</a:t>
            </a:r>
            <a:endParaRPr lang="en-US" altLang="en-US" dirty="0" smtClean="0"/>
          </a:p>
        </p:txBody>
      </p:sp>
      <p:sp>
        <p:nvSpPr>
          <p:cNvPr id="1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02/2018|  Hazing Prevention: Louisiana Campus Safety Workshop 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9pPr>
          </a:lstStyle>
          <a:p>
            <a:fld id="{DBC66414-96AA-4F12-B51D-E9C69E789F59}" type="slidenum">
              <a:rPr lang="en-US" altLang="en-US" sz="900" smtClean="0">
                <a:solidFill>
                  <a:srgbClr val="655547"/>
                </a:solidFill>
                <a:latin typeface="Palatino Linotype" pitchFamily="18" charset="0"/>
              </a:rPr>
              <a:pPr/>
              <a:t>20</a:t>
            </a:fld>
            <a:endParaRPr lang="en-US" altLang="en-US" sz="900" smtClean="0">
              <a:solidFill>
                <a:srgbClr val="655547"/>
              </a:solidFill>
              <a:latin typeface="Palatino Linotype" pitchFamily="18" charset="0"/>
            </a:endParaRPr>
          </a:p>
        </p:txBody>
      </p:sp>
      <p:grpSp>
        <p:nvGrpSpPr>
          <p:cNvPr id="49157" name="Group 1"/>
          <p:cNvGrpSpPr>
            <a:grpSpLocks/>
          </p:cNvGrpSpPr>
          <p:nvPr/>
        </p:nvGrpSpPr>
        <p:grpSpPr bwMode="auto">
          <a:xfrm>
            <a:off x="2260398" y="1600200"/>
            <a:ext cx="5490599" cy="4267200"/>
            <a:chOff x="2265420" y="1905000"/>
            <a:chExt cx="5905243" cy="4589253"/>
          </a:xfrm>
        </p:grpSpPr>
        <p:sp>
          <p:nvSpPr>
            <p:cNvPr id="49158" name="Rectangle 7"/>
            <p:cNvSpPr>
              <a:spLocks noChangeArrowheads="1"/>
            </p:cNvSpPr>
            <p:nvPr/>
          </p:nvSpPr>
          <p:spPr bwMode="auto">
            <a:xfrm>
              <a:off x="6019799" y="3212970"/>
              <a:ext cx="2150864" cy="17712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9pPr>
            </a:lstStyle>
            <a:p>
              <a:pPr algn="ctr" eaLnBrk="1" hangingPunct="1"/>
              <a:r>
                <a:rPr lang="en-US" altLang="en-US" dirty="0" smtClean="0">
                  <a:solidFill>
                    <a:srgbClr val="FFFFFF"/>
                  </a:solidFill>
                  <a:latin typeface="Palatino Linotype" pitchFamily="18" charset="0"/>
                  <a:ea typeface="MS PGothic" pitchFamily="34" charset="-128"/>
                </a:rPr>
                <a:t>Identify risk &amp; protective factors</a:t>
              </a:r>
            </a:p>
            <a:p>
              <a:pPr algn="ctr" eaLnBrk="1" hangingPunct="1"/>
              <a:endParaRPr lang="en-US" altLang="en-US" sz="1400" dirty="0" smtClean="0">
                <a:solidFill>
                  <a:srgbClr val="FFFFFF"/>
                </a:solidFill>
                <a:latin typeface="Palatino Linotype" pitchFamily="18" charset="0"/>
                <a:ea typeface="MS PGothic" pitchFamily="34" charset="-128"/>
              </a:endParaRPr>
            </a:p>
            <a:p>
              <a:pPr algn="ctr" eaLnBrk="1" hangingPunct="1"/>
              <a:r>
                <a:rPr lang="en-US" altLang="en-US" sz="1400" dirty="0" smtClean="0">
                  <a:solidFill>
                    <a:srgbClr val="FFFFFF"/>
                  </a:solidFill>
                  <a:latin typeface="Palatino Linotype" pitchFamily="18" charset="0"/>
                  <a:ea typeface="MS PGothic" pitchFamily="34" charset="-128"/>
                </a:rPr>
                <a:t>What are the causes?</a:t>
              </a:r>
              <a:endParaRPr lang="en-US" altLang="en-US" sz="1400" dirty="0">
                <a:solidFill>
                  <a:srgbClr val="FFFFFF"/>
                </a:solidFill>
                <a:latin typeface="Palatino Linotype" pitchFamily="18" charset="0"/>
                <a:ea typeface="MS PGothic" pitchFamily="34" charset="-128"/>
              </a:endParaRPr>
            </a:p>
          </p:txBody>
        </p:sp>
        <p:sp>
          <p:nvSpPr>
            <p:cNvPr id="49160" name="Rectangle 7"/>
            <p:cNvSpPr>
              <a:spLocks noChangeArrowheads="1"/>
            </p:cNvSpPr>
            <p:nvPr/>
          </p:nvSpPr>
          <p:spPr bwMode="auto">
            <a:xfrm flipH="1">
              <a:off x="3581400" y="1905000"/>
              <a:ext cx="2079180" cy="16390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9pPr>
            </a:lstStyle>
            <a:p>
              <a:pPr algn="ctr" eaLnBrk="1" hangingPunct="1"/>
              <a:r>
                <a:rPr lang="en-US" altLang="en-US" dirty="0" smtClean="0">
                  <a:solidFill>
                    <a:srgbClr val="FFFFFF"/>
                  </a:solidFill>
                  <a:latin typeface="Palatino Linotype" pitchFamily="18" charset="0"/>
                  <a:ea typeface="MS PGothic" pitchFamily="34" charset="-128"/>
                </a:rPr>
                <a:t>Surveillance</a:t>
              </a:r>
            </a:p>
            <a:p>
              <a:pPr algn="ctr" eaLnBrk="1" hangingPunct="1"/>
              <a:endParaRPr lang="en-US" altLang="en-US" sz="1400" dirty="0">
                <a:solidFill>
                  <a:srgbClr val="FFFFFF"/>
                </a:solidFill>
                <a:latin typeface="Palatino Linotype" pitchFamily="18" charset="0"/>
                <a:ea typeface="MS PGothic" pitchFamily="34" charset="-128"/>
              </a:endParaRPr>
            </a:p>
            <a:p>
              <a:pPr algn="ctr" eaLnBrk="1" hangingPunct="1"/>
              <a:r>
                <a:rPr lang="en-US" altLang="en-US" sz="1400" dirty="0" smtClean="0">
                  <a:solidFill>
                    <a:srgbClr val="FFFFFF"/>
                  </a:solidFill>
                  <a:latin typeface="Palatino Linotype" pitchFamily="18" charset="0"/>
                  <a:ea typeface="MS PGothic" pitchFamily="34" charset="-128"/>
                </a:rPr>
                <a:t>What is the problem?</a:t>
              </a:r>
              <a:endParaRPr lang="en-US" altLang="en-US" sz="1400" dirty="0">
                <a:solidFill>
                  <a:srgbClr val="FFFFFF"/>
                </a:solidFill>
                <a:latin typeface="Palatino Linotype" pitchFamily="18" charset="0"/>
                <a:ea typeface="MS PGothic" pitchFamily="34" charset="-128"/>
              </a:endParaRPr>
            </a:p>
          </p:txBody>
        </p:sp>
        <p:sp>
          <p:nvSpPr>
            <p:cNvPr id="49163" name="Rectangle 7"/>
            <p:cNvSpPr>
              <a:spLocks noChangeArrowheads="1"/>
            </p:cNvSpPr>
            <p:nvPr/>
          </p:nvSpPr>
          <p:spPr bwMode="auto">
            <a:xfrm flipH="1">
              <a:off x="3581400" y="4691332"/>
              <a:ext cx="2079180" cy="180292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9pPr>
            </a:lstStyle>
            <a:p>
              <a:pPr algn="ctr" eaLnBrk="1" hangingPunct="1"/>
              <a:r>
                <a:rPr lang="en-US" altLang="en-US" dirty="0" smtClean="0">
                  <a:solidFill>
                    <a:srgbClr val="655547"/>
                  </a:solidFill>
                  <a:latin typeface="Palatino Linotype" pitchFamily="18" charset="0"/>
                  <a:ea typeface="MS PGothic" pitchFamily="34" charset="-128"/>
                </a:rPr>
                <a:t>Develop &amp; Evaluate Interventions</a:t>
              </a:r>
            </a:p>
            <a:p>
              <a:pPr algn="ctr" eaLnBrk="1" hangingPunct="1"/>
              <a:endParaRPr lang="en-US" altLang="en-US" sz="1400" dirty="0">
                <a:solidFill>
                  <a:srgbClr val="655547"/>
                </a:solidFill>
                <a:latin typeface="Palatino Linotype" pitchFamily="18" charset="0"/>
                <a:ea typeface="MS PGothic" pitchFamily="34" charset="-128"/>
              </a:endParaRPr>
            </a:p>
            <a:p>
              <a:pPr algn="ctr" eaLnBrk="1" hangingPunct="1"/>
              <a:r>
                <a:rPr lang="en-US" altLang="en-US" sz="1400" dirty="0" smtClean="0">
                  <a:solidFill>
                    <a:srgbClr val="655547"/>
                  </a:solidFill>
                  <a:latin typeface="Palatino Linotype" pitchFamily="18" charset="0"/>
                  <a:ea typeface="MS PGothic" pitchFamily="34" charset="-128"/>
                </a:rPr>
                <a:t>What works &amp; for whom?</a:t>
              </a:r>
              <a:endParaRPr lang="en-US" altLang="en-US" sz="1400" dirty="0">
                <a:solidFill>
                  <a:srgbClr val="655547"/>
                </a:solidFill>
                <a:latin typeface="Palatino Linotype" pitchFamily="18" charset="0"/>
                <a:ea typeface="MS PGothic" pitchFamily="34" charset="-128"/>
              </a:endParaRPr>
            </a:p>
          </p:txBody>
        </p:sp>
        <p:sp>
          <p:nvSpPr>
            <p:cNvPr id="49164" name="AutoShape 4"/>
            <p:cNvSpPr>
              <a:spLocks noChangeArrowheads="1"/>
            </p:cNvSpPr>
            <p:nvPr/>
          </p:nvSpPr>
          <p:spPr bwMode="auto">
            <a:xfrm rot="19800000" flipH="1" flipV="1">
              <a:off x="6097146" y="5402291"/>
              <a:ext cx="609600" cy="381000"/>
            </a:xfrm>
            <a:prstGeom prst="rightArrow">
              <a:avLst>
                <a:gd name="adj1" fmla="val 50000"/>
                <a:gd name="adj2" fmla="val 45415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9pPr>
            </a:lstStyle>
            <a:p>
              <a:pPr eaLnBrk="1" hangingPunct="1"/>
              <a:endParaRPr lang="en-US" altLang="en-US" sz="2400">
                <a:solidFill>
                  <a:srgbClr val="0C0906"/>
                </a:solidFill>
                <a:latin typeface="Trebuchet MS" pitchFamily="34" charset="0"/>
                <a:ea typeface="MS PGothic" pitchFamily="34" charset="-128"/>
              </a:endParaRPr>
            </a:p>
          </p:txBody>
        </p:sp>
        <p:sp>
          <p:nvSpPr>
            <p:cNvPr id="49165" name="AutoShape 4"/>
            <p:cNvSpPr>
              <a:spLocks noChangeArrowheads="1"/>
            </p:cNvSpPr>
            <p:nvPr/>
          </p:nvSpPr>
          <p:spPr bwMode="auto">
            <a:xfrm rot="1800000" flipH="1">
              <a:off x="2265420" y="5402292"/>
              <a:ext cx="609600" cy="381000"/>
            </a:xfrm>
            <a:prstGeom prst="rightArrow">
              <a:avLst>
                <a:gd name="adj1" fmla="val 50000"/>
                <a:gd name="adj2" fmla="val 45415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9pPr>
            </a:lstStyle>
            <a:p>
              <a:pPr eaLnBrk="1" hangingPunct="1"/>
              <a:endParaRPr lang="en-US" altLang="en-US" sz="2400">
                <a:solidFill>
                  <a:srgbClr val="0C0906"/>
                </a:solidFill>
                <a:latin typeface="Trebuchet MS" pitchFamily="34" charset="0"/>
                <a:ea typeface="MS PGothic" pitchFamily="34" charset="-128"/>
              </a:endParaRPr>
            </a:p>
          </p:txBody>
        </p:sp>
        <p:sp>
          <p:nvSpPr>
            <p:cNvPr id="49168" name="AutoShape 4"/>
            <p:cNvSpPr>
              <a:spLocks noChangeArrowheads="1"/>
            </p:cNvSpPr>
            <p:nvPr/>
          </p:nvSpPr>
          <p:spPr bwMode="auto">
            <a:xfrm rot="9000000" flipH="1" flipV="1">
              <a:off x="2383982" y="2442216"/>
              <a:ext cx="609600" cy="381000"/>
            </a:xfrm>
            <a:prstGeom prst="rightArrow">
              <a:avLst>
                <a:gd name="adj1" fmla="val 50000"/>
                <a:gd name="adj2" fmla="val 45415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9pPr>
            </a:lstStyle>
            <a:p>
              <a:pPr eaLnBrk="1" hangingPunct="1"/>
              <a:endParaRPr lang="en-US" altLang="en-US" sz="2400">
                <a:solidFill>
                  <a:srgbClr val="0C0906"/>
                </a:solidFill>
                <a:latin typeface="Trebuchet MS" pitchFamily="34" charset="0"/>
                <a:ea typeface="MS PGothic" pitchFamily="34" charset="-128"/>
              </a:endParaRPr>
            </a:p>
          </p:txBody>
        </p:sp>
        <p:sp>
          <p:nvSpPr>
            <p:cNvPr id="49169" name="AutoShape 4"/>
            <p:cNvSpPr>
              <a:spLocks noChangeArrowheads="1"/>
            </p:cNvSpPr>
            <p:nvPr/>
          </p:nvSpPr>
          <p:spPr bwMode="auto">
            <a:xfrm rot="12600000" flipH="1">
              <a:off x="5953373" y="2455012"/>
              <a:ext cx="609600" cy="381000"/>
            </a:xfrm>
            <a:prstGeom prst="rightArrow">
              <a:avLst>
                <a:gd name="adj1" fmla="val 50000"/>
                <a:gd name="adj2" fmla="val 45415"/>
              </a:avLst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Geneva" pitchFamily="126" charset="-128"/>
                </a:defRPr>
              </a:lvl9pPr>
            </a:lstStyle>
            <a:p>
              <a:pPr eaLnBrk="1" hangingPunct="1"/>
              <a:endParaRPr lang="en-US" altLang="en-US" sz="2400">
                <a:solidFill>
                  <a:srgbClr val="0C0906"/>
                </a:solidFill>
                <a:latin typeface="Trebuchet MS" pitchFamily="34" charset="0"/>
                <a:ea typeface="MS PGothic" pitchFamily="34" charset="-128"/>
              </a:endParaRPr>
            </a:p>
          </p:txBody>
        </p:sp>
      </p:grp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066800" y="2806223"/>
            <a:ext cx="2057400" cy="164699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rgbClr val="FFFFFF"/>
                </a:solidFill>
                <a:latin typeface="Palatino Linotype" pitchFamily="18" charset="0"/>
                <a:ea typeface="MS PGothic" pitchFamily="34" charset="-128"/>
              </a:rPr>
              <a:t>Implementation</a:t>
            </a:r>
            <a:endParaRPr lang="en-US" altLang="en-US" sz="1400" dirty="0" smtClean="0">
              <a:solidFill>
                <a:srgbClr val="FFFFFF"/>
              </a:solidFill>
              <a:latin typeface="Palatino Linotype" pitchFamily="18" charset="0"/>
              <a:ea typeface="MS PGothic" pitchFamily="34" charset="-128"/>
            </a:endParaRPr>
          </a:p>
          <a:p>
            <a:pPr algn="ctr" eaLnBrk="1" hangingPunct="1"/>
            <a:endParaRPr lang="en-US" altLang="en-US" sz="1400" dirty="0" smtClean="0">
              <a:solidFill>
                <a:srgbClr val="FFFFFF"/>
              </a:solidFill>
              <a:latin typeface="Palatino Linotype" pitchFamily="18" charset="0"/>
              <a:ea typeface="MS PGothic" pitchFamily="34" charset="-128"/>
            </a:endParaRPr>
          </a:p>
          <a:p>
            <a:pPr algn="ctr" eaLnBrk="1" hangingPunct="1"/>
            <a:r>
              <a:rPr lang="en-US" altLang="en-US" sz="1400" dirty="0" smtClean="0">
                <a:solidFill>
                  <a:srgbClr val="FFFFFF"/>
                </a:solidFill>
                <a:latin typeface="Palatino Linotype" pitchFamily="18" charset="0"/>
                <a:ea typeface="MS PGothic" pitchFamily="34" charset="-128"/>
              </a:rPr>
              <a:t>Scale effective programs &amp; policy</a:t>
            </a:r>
            <a:endParaRPr lang="en-US" altLang="en-US" sz="1400" dirty="0">
              <a:solidFill>
                <a:srgbClr val="FFFFFF"/>
              </a:solidFill>
              <a:latin typeface="Palatino Linotype" pitchFamily="18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Applied to Hazing Prevention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Surveillance </a:t>
            </a:r>
          </a:p>
          <a:p>
            <a:pPr lvl="1" eaLnBrk="1" hangingPunct="1"/>
            <a:r>
              <a:rPr lang="en-US" dirty="0"/>
              <a:t>Track </a:t>
            </a:r>
            <a:r>
              <a:rPr lang="en-US" dirty="0" smtClean="0"/>
              <a:t>Data.  This is SCARY.  And hard. </a:t>
            </a:r>
          </a:p>
          <a:p>
            <a:r>
              <a:rPr lang="en-US" dirty="0" smtClean="0"/>
              <a:t>Identify Risk &amp; Protective Factors</a:t>
            </a:r>
          </a:p>
          <a:p>
            <a:pPr lvl="1" eaLnBrk="1" hangingPunct="1"/>
            <a:r>
              <a:rPr lang="en-US" dirty="0"/>
              <a:t>Understand YOUR Hazing </a:t>
            </a:r>
            <a:r>
              <a:rPr lang="en-US" dirty="0" smtClean="0"/>
              <a:t>Problem.</a:t>
            </a:r>
            <a:endParaRPr lang="en-US" dirty="0"/>
          </a:p>
          <a:p>
            <a:r>
              <a:rPr lang="en-US" dirty="0"/>
              <a:t>Develop &amp; Evaluate Interventions</a:t>
            </a:r>
          </a:p>
          <a:p>
            <a:pPr lvl="1" eaLnBrk="1" hangingPunct="1"/>
            <a:r>
              <a:rPr lang="en-US" dirty="0"/>
              <a:t>Strong, Clear </a:t>
            </a:r>
            <a:r>
              <a:rPr lang="en-US" dirty="0" smtClean="0"/>
              <a:t>Policies.  That </a:t>
            </a:r>
            <a:r>
              <a:rPr lang="en-US" dirty="0"/>
              <a:t>are consistently </a:t>
            </a:r>
            <a:r>
              <a:rPr lang="en-US" dirty="0" smtClean="0"/>
              <a:t>enforced.</a:t>
            </a:r>
            <a:endParaRPr lang="en-US" dirty="0"/>
          </a:p>
          <a:p>
            <a:pPr lvl="1" eaLnBrk="1" hangingPunct="1"/>
            <a:r>
              <a:rPr lang="en-US" dirty="0"/>
              <a:t>Investigate </a:t>
            </a:r>
            <a:r>
              <a:rPr lang="en-US" dirty="0" smtClean="0"/>
              <a:t>Reports.  Act.  Track Outcomes.</a:t>
            </a:r>
          </a:p>
          <a:p>
            <a:pPr marL="0" indent="0"/>
            <a:r>
              <a:rPr lang="en-US" dirty="0" smtClean="0"/>
              <a:t>Implement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02/2018|  Hazing Prevention: Louisiana Campus Safety Workshop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C1CE935-AE2B-4E5A-B989-243AE0F5A24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Help &amp; Use </a:t>
            </a:r>
            <a:r>
              <a:rPr lang="en-US" dirty="0" smtClean="0"/>
              <a:t>Partners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the right folks at the table.</a:t>
            </a:r>
          </a:p>
          <a:p>
            <a:r>
              <a:rPr lang="en-US" dirty="0" smtClean="0"/>
              <a:t>You have experts.  Find them and use them.</a:t>
            </a:r>
          </a:p>
          <a:p>
            <a:r>
              <a:rPr lang="en-US" dirty="0" smtClean="0"/>
              <a:t>		On public health, and on hazing.</a:t>
            </a:r>
          </a:p>
          <a:p>
            <a:r>
              <a:rPr lang="en-US" dirty="0" smtClean="0"/>
              <a:t>Identify your internal and external stakeholders.</a:t>
            </a:r>
          </a:p>
          <a:p>
            <a:r>
              <a:rPr lang="en-US" dirty="0" smtClean="0"/>
              <a:t>		Find the students who care about this.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02/2018|  Hazing Prevention: Louisiana Campus Safety Workshop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C715B2-F621-46A2-B056-EB1881CEEBB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9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your hazing prevention efforts to other campus safety initiatives. </a:t>
            </a:r>
          </a:p>
          <a:p>
            <a:r>
              <a:rPr lang="en-US" dirty="0" smtClean="0"/>
              <a:t>Hazing is relationship violence.</a:t>
            </a:r>
          </a:p>
          <a:p>
            <a:r>
              <a:rPr lang="en-US" dirty="0" smtClean="0"/>
              <a:t>Hazing a fundamental campus safety issue.</a:t>
            </a:r>
          </a:p>
          <a:p>
            <a:r>
              <a:rPr lang="en-US" dirty="0" smtClean="0"/>
              <a:t>Prevention is your best defense.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02/2018|  Hazing Prevention: Louisiana Campus Safety Workshop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C715B2-F621-46A2-B056-EB1881CEEBB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1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Returning to The Challenges to Effective Hazing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2667000"/>
          </a:xfrm>
        </p:spPr>
        <p:txBody>
          <a:bodyPr/>
          <a:lstStyle/>
          <a:p>
            <a:pPr lvl="1" eaLnBrk="1" hangingPunct="1"/>
            <a:r>
              <a:rPr lang="en-US" dirty="0"/>
              <a:t>Staff Hesitance</a:t>
            </a:r>
          </a:p>
          <a:p>
            <a:pPr lvl="1" eaLnBrk="1" hangingPunct="1"/>
            <a:r>
              <a:rPr lang="en-US" dirty="0"/>
              <a:t>Inconsistent Standards Across Campus Groups</a:t>
            </a:r>
          </a:p>
          <a:p>
            <a:pPr lvl="1" eaLnBrk="1" hangingPunct="1"/>
            <a:r>
              <a:rPr lang="en-US" dirty="0"/>
              <a:t>Weak or Outdated Policies</a:t>
            </a:r>
          </a:p>
          <a:p>
            <a:pPr lvl="1" eaLnBrk="1" hangingPunct="1"/>
            <a:r>
              <a:rPr lang="en-US" dirty="0"/>
              <a:t>Inconsistent </a:t>
            </a:r>
            <a:r>
              <a:rPr lang="en-US" dirty="0" smtClean="0"/>
              <a:t>Outcomes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are YOUR next steps?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02/2018|  Hazing Prevention: Louisiana Campus Safety Workshop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C715B2-F621-46A2-B056-EB1881CEEBB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2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 or Questions?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Month Here  |  Title Space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C715B2-F621-46A2-B056-EB1881CEEBB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2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Session Goals &amp; </a:t>
            </a:r>
            <a:r>
              <a:rPr lang="en-US" altLang="en-US" dirty="0" smtClean="0"/>
              <a:t>Notes Cont.</a:t>
            </a:r>
            <a:endParaRPr lang="en-US" altLang="en-US" sz="2600" i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 dirty="0" smtClean="0"/>
              <a:t>We are not going to:</a:t>
            </a:r>
          </a:p>
          <a:p>
            <a:pPr lvl="1" eaLnBrk="1" hangingPunct="1"/>
            <a:r>
              <a:rPr lang="en-US" altLang="en-US" dirty="0"/>
              <a:t>o</a:t>
            </a:r>
            <a:r>
              <a:rPr lang="en-US" altLang="en-US" dirty="0" smtClean="0"/>
              <a:t>bsess over language choices.</a:t>
            </a:r>
          </a:p>
          <a:p>
            <a:pPr lvl="1" eaLnBrk="1" hangingPunct="1"/>
            <a:r>
              <a:rPr lang="en-US" altLang="en-US" dirty="0" smtClean="0"/>
              <a:t>discuss your individual campus response plan.</a:t>
            </a:r>
          </a:p>
          <a:p>
            <a:pPr lvl="1" eaLnBrk="1" hangingPunct="1"/>
            <a:r>
              <a:rPr lang="en-US" altLang="en-US" dirty="0"/>
              <a:t>e</a:t>
            </a:r>
            <a:r>
              <a:rPr lang="en-US" altLang="en-US" dirty="0" smtClean="0"/>
              <a:t>xploit, or minimize, hazing tragedies.</a:t>
            </a:r>
          </a:p>
          <a:p>
            <a:pPr lvl="1" eaLnBrk="1" hangingPunct="1"/>
            <a:r>
              <a:rPr lang="en-US" altLang="en-US" dirty="0" smtClean="0"/>
              <a:t>completely solve the </a:t>
            </a:r>
            <a:r>
              <a:rPr lang="en-US" altLang="en-US" dirty="0"/>
              <a:t>problem </a:t>
            </a:r>
            <a:r>
              <a:rPr lang="en-US" altLang="en-US" dirty="0" smtClean="0"/>
              <a:t>here today in </a:t>
            </a:r>
            <a:r>
              <a:rPr lang="en-US" altLang="en-US" dirty="0"/>
              <a:t>this </a:t>
            </a:r>
            <a:r>
              <a:rPr lang="en-US" altLang="en-US" dirty="0" smtClean="0"/>
              <a:t>room.</a:t>
            </a:r>
          </a:p>
          <a:p>
            <a:pPr marL="222250" lvl="1" indent="0" eaLnBrk="1" hangingPunct="1">
              <a:buNone/>
            </a:pPr>
            <a:endParaRPr lang="en-US" altLang="en-US" dirty="0" smtClean="0"/>
          </a:p>
          <a:p>
            <a:pPr marL="0" lvl="1" indent="0" eaLnBrk="1" hangingPunct="1">
              <a:buNone/>
            </a:pPr>
            <a:r>
              <a:rPr lang="en-US" altLang="en-US" sz="2700" dirty="0" smtClean="0">
                <a:latin typeface="+mn-lt"/>
              </a:rPr>
              <a:t>Please </a:t>
            </a:r>
            <a:r>
              <a:rPr lang="en-US" altLang="en-US" sz="2700" dirty="0">
                <a:latin typeface="+mn-lt"/>
              </a:rPr>
              <a:t>feel comfortable asking questions throughout.</a:t>
            </a:r>
          </a:p>
        </p:txBody>
      </p:sp>
      <p:sp>
        <p:nvSpPr>
          <p:cNvPr id="2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02/2018|  Hazing Prevention: Louisiana Campus Safety Workshop 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9pPr>
          </a:lstStyle>
          <a:p>
            <a:fld id="{DB02D00E-1476-4672-A1BC-701CEC8197EB}" type="slidenum">
              <a:rPr lang="en-US" altLang="en-US" sz="900" smtClean="0">
                <a:solidFill>
                  <a:srgbClr val="655547"/>
                </a:solidFill>
                <a:latin typeface="Palatino Linotype" pitchFamily="18" charset="0"/>
              </a:rPr>
              <a:pPr/>
              <a:t>3</a:t>
            </a:fld>
            <a:endParaRPr lang="en-US" altLang="en-US" sz="900" smtClean="0">
              <a:solidFill>
                <a:srgbClr val="655547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Hazing?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Hazing is remarkably hard to define – in all context.</a:t>
            </a:r>
          </a:p>
          <a:p>
            <a:pPr lvl="1" eaLnBrk="1" hangingPunct="1"/>
            <a:r>
              <a:rPr lang="en-US" dirty="0" smtClean="0"/>
              <a:t>“It would have been an impossible test if the legislature had attempted to define hazing specifically.  Fraternal organizations and associations have never suffered for ideas in contriving new forms of hazing.”  </a:t>
            </a:r>
            <a:r>
              <a:rPr lang="en-US" i="1" dirty="0" smtClean="0"/>
              <a:t>People v. </a:t>
            </a:r>
            <a:r>
              <a:rPr lang="en-US" i="1" dirty="0" err="1" smtClean="0"/>
              <a:t>Lenti</a:t>
            </a:r>
            <a:r>
              <a:rPr lang="en-US" dirty="0" smtClean="0"/>
              <a:t>, 253 N.Y.S.2d 9, 13 (N.Y. </a:t>
            </a:r>
            <a:r>
              <a:rPr lang="en-US" dirty="0" err="1" smtClean="0"/>
              <a:t>Cnty</a:t>
            </a:r>
            <a:r>
              <a:rPr lang="en-US" dirty="0" smtClean="0"/>
              <a:t>. Ct. 1964).</a:t>
            </a:r>
          </a:p>
          <a:p>
            <a:pPr lvl="1" eaLnBrk="1" hangingPunct="1"/>
            <a:r>
              <a:rPr lang="en-US" dirty="0"/>
              <a:t>M</a:t>
            </a:r>
            <a:r>
              <a:rPr lang="en-US" dirty="0" smtClean="0"/>
              <a:t>any definitions used at the campuses across the state</a:t>
            </a:r>
          </a:p>
          <a:p>
            <a:pPr lvl="1" eaLnBrk="1" hangingPunct="1"/>
            <a:r>
              <a:rPr lang="en-US" dirty="0" smtClean="0"/>
              <a:t>Not currently defined by the Louisiana legislature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02/2018|  Hazing Prevention: Louisiana Campus Safety Workshop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C715B2-F621-46A2-B056-EB1881CEEBB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0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Hazing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Hazing is any action taken or any situation created intentionally that causes embarrassment, harassment or ridicule and risks emotional and/or physical harm to members of a group or team, whether new or not, regardless of the person’s willingness to participate. </a:t>
            </a:r>
          </a:p>
          <a:p>
            <a:r>
              <a:rPr lang="en-US" dirty="0" smtClean="0"/>
              <a:t> 					- </a:t>
            </a:r>
            <a:r>
              <a:rPr lang="en-US" dirty="0" err="1" smtClean="0"/>
              <a:t>HazingPrevention.Org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02/2018|  Hazing Prevention: Louisiana Campus Safety Workshop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C715B2-F621-46A2-B056-EB1881CEEBB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5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Hazing Defined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Factors Among Hazing Definitions</a:t>
            </a:r>
          </a:p>
          <a:p>
            <a:pPr lvl="1" eaLnBrk="1" hangingPunct="1"/>
            <a:r>
              <a:rPr lang="en-US" dirty="0"/>
              <a:t>Power differential between those in a group and those who want to join a group, or between junior and senior members of a  group</a:t>
            </a:r>
          </a:p>
          <a:p>
            <a:pPr lvl="1" eaLnBrk="1" hangingPunct="1"/>
            <a:r>
              <a:rPr lang="en-US" dirty="0"/>
              <a:t>Intentional initiation rite, practice, or “tradition”</a:t>
            </a:r>
          </a:p>
          <a:p>
            <a:pPr lvl="1" eaLnBrk="1" hangingPunct="1"/>
            <a:r>
              <a:rPr lang="en-US" dirty="0"/>
              <a:t>Willingness to participate does not absolute liability for either party</a:t>
            </a:r>
          </a:p>
          <a:p>
            <a:pPr marL="0" indent="0"/>
            <a:endParaRPr lang="en-US" sz="2400" dirty="0" smtClean="0">
              <a:latin typeface="Arial Narrow" pitchFamily="34" charset="0"/>
            </a:endParaRPr>
          </a:p>
          <a:p>
            <a:pPr marL="0" indent="0"/>
            <a:r>
              <a:rPr lang="en-US" dirty="0" smtClean="0"/>
              <a:t>Hazing exists on a spectrum, and it is dangerous to talk only in the extremes</a:t>
            </a:r>
            <a:r>
              <a:rPr lang="en-US" dirty="0"/>
              <a:t>.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02/2018|  Hazing Prevention: Louisiana Campus Safety Workshop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C715B2-F621-46A2-B056-EB1881CEEBB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1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Reality of Collegiate Hazing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no dispute that hazing is harming college students.  </a:t>
            </a:r>
          </a:p>
          <a:p>
            <a:r>
              <a:rPr lang="en-US" dirty="0" smtClean="0"/>
              <a:t>Louisiana knows this.</a:t>
            </a:r>
            <a:endParaRPr lang="en-US" dirty="0"/>
          </a:p>
          <a:p>
            <a:r>
              <a:rPr lang="en-US" dirty="0" smtClean="0"/>
              <a:t>However, although catastrophic tragedies have raised the profile of hazing harms, the prevention effort is still often less than necessary, ineffective, or isolated.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02/2018|  Hazing Prevention: Louisiana Campus Safety Workshop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C715B2-F621-46A2-B056-EB1881CEEBB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9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0320"/>
            <a:ext cx="64770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Motivations for Hazing Prevention</a:t>
            </a:r>
          </a:p>
        </p:txBody>
      </p:sp>
      <p:sp>
        <p:nvSpPr>
          <p:cNvPr id="20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02/2018|  Hazing Prevention: Louisiana Campus Safety Workshop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9pPr>
          </a:lstStyle>
          <a:p>
            <a:fld id="{E5F59570-FEF2-482B-BB54-2FDD8B47A1E7}" type="slidenum">
              <a:rPr lang="en-US" altLang="en-US" sz="900" smtClean="0">
                <a:solidFill>
                  <a:srgbClr val="655547"/>
                </a:solidFill>
                <a:latin typeface="Palatino Linotype" pitchFamily="18" charset="0"/>
              </a:rPr>
              <a:pPr/>
              <a:t>8</a:t>
            </a:fld>
            <a:endParaRPr lang="en-US" altLang="en-US" sz="900" smtClean="0">
              <a:solidFill>
                <a:srgbClr val="655547"/>
              </a:solidFill>
              <a:latin typeface="Palatino Linotype" pitchFamily="18" charset="0"/>
            </a:endParaRPr>
          </a:p>
        </p:txBody>
      </p:sp>
      <p:cxnSp>
        <p:nvCxnSpPr>
          <p:cNvPr id="26629" name="AutoShape 56"/>
          <p:cNvCxnSpPr>
            <a:cxnSpLocks noChangeShapeType="1"/>
            <a:stCxn id="26637" idx="2"/>
            <a:endCxn id="26638" idx="0"/>
          </p:cNvCxnSpPr>
          <p:nvPr/>
        </p:nvCxnSpPr>
        <p:spPr bwMode="auto">
          <a:xfrm rot="5400000">
            <a:off x="3352007" y="2094706"/>
            <a:ext cx="763587" cy="16002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0" name="AutoShape 57"/>
          <p:cNvCxnSpPr>
            <a:cxnSpLocks noChangeShapeType="1"/>
            <a:stCxn id="26637" idx="2"/>
            <a:endCxn id="26639" idx="0"/>
          </p:cNvCxnSpPr>
          <p:nvPr/>
        </p:nvCxnSpPr>
        <p:spPr bwMode="auto">
          <a:xfrm rot="16200000" flipH="1">
            <a:off x="4990307" y="2056605"/>
            <a:ext cx="763587" cy="1676401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1" name="AutoShape 59"/>
          <p:cNvCxnSpPr>
            <a:cxnSpLocks noChangeShapeType="1"/>
            <a:stCxn id="26638" idx="2"/>
          </p:cNvCxnSpPr>
          <p:nvPr/>
        </p:nvCxnSpPr>
        <p:spPr bwMode="auto">
          <a:xfrm rot="5400000">
            <a:off x="2000250" y="3409950"/>
            <a:ext cx="457200" cy="14097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2" name="AutoShape 64"/>
          <p:cNvCxnSpPr>
            <a:cxnSpLocks noChangeShapeType="1"/>
            <a:stCxn id="26638" idx="2"/>
          </p:cNvCxnSpPr>
          <p:nvPr/>
        </p:nvCxnSpPr>
        <p:spPr bwMode="auto">
          <a:xfrm flipH="1">
            <a:off x="2590800" y="3886200"/>
            <a:ext cx="342900" cy="45720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3" name="AutoShape 65"/>
          <p:cNvCxnSpPr>
            <a:cxnSpLocks noChangeShapeType="1"/>
            <a:stCxn id="26638" idx="2"/>
          </p:cNvCxnSpPr>
          <p:nvPr/>
        </p:nvCxnSpPr>
        <p:spPr bwMode="auto">
          <a:xfrm rot="16200000" flipH="1">
            <a:off x="3067050" y="3752850"/>
            <a:ext cx="457200" cy="7239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4" name="AutoShape 67"/>
          <p:cNvCxnSpPr>
            <a:cxnSpLocks noChangeShapeType="1"/>
            <a:stCxn id="26639" idx="2"/>
          </p:cNvCxnSpPr>
          <p:nvPr/>
        </p:nvCxnSpPr>
        <p:spPr bwMode="auto">
          <a:xfrm rot="5400000">
            <a:off x="5619751" y="3752850"/>
            <a:ext cx="457200" cy="7239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5" name="AutoShape 70"/>
          <p:cNvCxnSpPr>
            <a:cxnSpLocks noChangeShapeType="1"/>
            <a:stCxn id="26639" idx="2"/>
          </p:cNvCxnSpPr>
          <p:nvPr/>
        </p:nvCxnSpPr>
        <p:spPr bwMode="auto">
          <a:xfrm>
            <a:off x="6210301" y="3886200"/>
            <a:ext cx="342900" cy="457200"/>
          </a:xfrm>
          <a:prstGeom prst="straightConnector1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36" name="AutoShape 71"/>
          <p:cNvCxnSpPr>
            <a:cxnSpLocks noChangeShapeType="1"/>
            <a:stCxn id="26639" idx="2"/>
          </p:cNvCxnSpPr>
          <p:nvPr/>
        </p:nvCxnSpPr>
        <p:spPr bwMode="auto">
          <a:xfrm rot="16200000" flipH="1">
            <a:off x="6686551" y="3409950"/>
            <a:ext cx="457200" cy="14097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7" name="Rectangle 53"/>
          <p:cNvSpPr>
            <a:spLocks noChangeArrowheads="1"/>
          </p:cNvSpPr>
          <p:nvPr/>
        </p:nvSpPr>
        <p:spPr bwMode="auto">
          <a:xfrm>
            <a:off x="1752600" y="1900238"/>
            <a:ext cx="5562600" cy="612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rgbClr val="FFFFFF"/>
                </a:solidFill>
                <a:latin typeface="Palatino Linotype" pitchFamily="18" charset="0"/>
                <a:ea typeface="MS PGothic" pitchFamily="34" charset="-128"/>
              </a:rPr>
              <a:t>Reduce Harm To Students</a:t>
            </a:r>
            <a:endParaRPr lang="en-US" altLang="en-US" b="1" dirty="0">
              <a:solidFill>
                <a:srgbClr val="FFFFFF"/>
              </a:solidFill>
              <a:latin typeface="Palatino Linotype" pitchFamily="18" charset="0"/>
              <a:ea typeface="MS PGothic" pitchFamily="34" charset="-128"/>
            </a:endParaRPr>
          </a:p>
        </p:txBody>
      </p:sp>
      <p:sp>
        <p:nvSpPr>
          <p:cNvPr id="26638" name="Rectangle 54"/>
          <p:cNvSpPr>
            <a:spLocks noChangeArrowheads="1"/>
          </p:cNvSpPr>
          <p:nvPr/>
        </p:nvSpPr>
        <p:spPr bwMode="auto">
          <a:xfrm>
            <a:off x="1752600" y="3276600"/>
            <a:ext cx="2362200" cy="6096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9pPr>
          </a:lstStyle>
          <a:p>
            <a:pPr algn="ctr" eaLnBrk="1" hangingPunct="1"/>
            <a:r>
              <a:rPr lang="en-US" altLang="en-US" sz="1800" b="1" dirty="0" smtClean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</a:rPr>
              <a:t>Minimize </a:t>
            </a:r>
          </a:p>
          <a:p>
            <a:pPr algn="ctr" eaLnBrk="1" hangingPunct="1"/>
            <a:r>
              <a:rPr lang="en-US" altLang="en-US" sz="1800" b="1" dirty="0" smtClean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</a:rPr>
              <a:t>Institutional Liability</a:t>
            </a:r>
            <a:endParaRPr lang="en-US" altLang="en-US" sz="1800" b="1" dirty="0">
              <a:solidFill>
                <a:srgbClr val="FFFFFF"/>
              </a:solidFill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26639" name="Rectangle 55"/>
          <p:cNvSpPr>
            <a:spLocks noChangeArrowheads="1"/>
          </p:cNvSpPr>
          <p:nvPr/>
        </p:nvSpPr>
        <p:spPr bwMode="auto">
          <a:xfrm>
            <a:off x="5105401" y="3276600"/>
            <a:ext cx="2209800" cy="609600"/>
          </a:xfrm>
          <a:prstGeom prst="rect">
            <a:avLst/>
          </a:prstGeom>
          <a:solidFill>
            <a:srgbClr val="4C9F4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Geneva" pitchFamily="126" charset="-128"/>
              </a:defRPr>
            </a:lvl9pPr>
          </a:lstStyle>
          <a:p>
            <a:pPr algn="ctr" eaLnBrk="1" hangingPunct="1"/>
            <a:r>
              <a:rPr lang="en-US" altLang="en-US" sz="1800" b="1" dirty="0" smtClean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</a:rPr>
              <a:t>Minimize </a:t>
            </a:r>
          </a:p>
          <a:p>
            <a:pPr algn="ctr" eaLnBrk="1" hangingPunct="1"/>
            <a:r>
              <a:rPr lang="en-US" altLang="en-US" sz="1800" b="1" dirty="0" smtClean="0">
                <a:solidFill>
                  <a:srgbClr val="FFFFFF"/>
                </a:solidFill>
                <a:latin typeface="Arial Narrow" pitchFamily="34" charset="0"/>
                <a:ea typeface="MS PGothic" pitchFamily="34" charset="-128"/>
              </a:rPr>
              <a:t>Media “Risk”</a:t>
            </a:r>
            <a:endParaRPr lang="en-US" altLang="en-US" sz="1800" b="1" dirty="0">
              <a:solidFill>
                <a:srgbClr val="FFFFFF"/>
              </a:solidFill>
              <a:latin typeface="Arial Narrow" pitchFamily="34" charset="0"/>
              <a:ea typeface="MS PGothic" pitchFamily="34" charset="-12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 Effective Hazing 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Staff Hesitance</a:t>
            </a:r>
          </a:p>
          <a:p>
            <a:r>
              <a:rPr lang="en-US" dirty="0" smtClean="0"/>
              <a:t>Inconsistent Standards Across Campus Groups</a:t>
            </a:r>
          </a:p>
          <a:p>
            <a:r>
              <a:rPr lang="en-US" dirty="0" smtClean="0"/>
              <a:t>Weak or Outdated Policies</a:t>
            </a:r>
          </a:p>
          <a:p>
            <a:r>
              <a:rPr lang="en-US" dirty="0" smtClean="0"/>
              <a:t>Inconsistent Outcomes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02/2018|  Hazing Prevention: Louisiana Campus Safety Workshop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C715B2-F621-46A2-B056-EB1881CEEBB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8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Blank Presentation">
  <a:themeElements>
    <a:clrScheme name="2_Blank Presentation 1">
      <a:dk1>
        <a:srgbClr val="0C0906"/>
      </a:dk1>
      <a:lt1>
        <a:srgbClr val="EBE6DF"/>
      </a:lt1>
      <a:dk2>
        <a:srgbClr val="FFFFFF"/>
      </a:dk2>
      <a:lt2>
        <a:srgbClr val="B6A9A0"/>
      </a:lt2>
      <a:accent1>
        <a:srgbClr val="2A221C"/>
      </a:accent1>
      <a:accent2>
        <a:srgbClr val="655547"/>
      </a:accent2>
      <a:accent3>
        <a:srgbClr val="F3F0EC"/>
      </a:accent3>
      <a:accent4>
        <a:srgbClr val="090604"/>
      </a:accent4>
      <a:accent5>
        <a:srgbClr val="ACABAB"/>
      </a:accent5>
      <a:accent6>
        <a:srgbClr val="5B4C3F"/>
      </a:accent6>
      <a:hlink>
        <a:srgbClr val="8BD0D9"/>
      </a:hlink>
      <a:folHlink>
        <a:srgbClr val="C7D767"/>
      </a:folHlink>
    </a:clrScheme>
    <a:fontScheme name="2_Blank Presentation">
      <a:majorFont>
        <a:latin typeface="Palatino Linotype"/>
        <a:ea typeface="ＭＳ Ｐゴシック"/>
        <a:cs typeface=""/>
      </a:majorFont>
      <a:minorFont>
        <a:latin typeface="Palatino Linotyp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lank Presentation 1">
        <a:dk1>
          <a:srgbClr val="0C0906"/>
        </a:dk1>
        <a:lt1>
          <a:srgbClr val="EBE6DF"/>
        </a:lt1>
        <a:dk2>
          <a:srgbClr val="FFFFFF"/>
        </a:dk2>
        <a:lt2>
          <a:srgbClr val="B6A9A0"/>
        </a:lt2>
        <a:accent1>
          <a:srgbClr val="2A221C"/>
        </a:accent1>
        <a:accent2>
          <a:srgbClr val="655547"/>
        </a:accent2>
        <a:accent3>
          <a:srgbClr val="F3F0EC"/>
        </a:accent3>
        <a:accent4>
          <a:srgbClr val="090604"/>
        </a:accent4>
        <a:accent5>
          <a:srgbClr val="ACABAB"/>
        </a:accent5>
        <a:accent6>
          <a:srgbClr val="5B4C3F"/>
        </a:accent6>
        <a:hlink>
          <a:srgbClr val="8BD0D9"/>
        </a:hlink>
        <a:folHlink>
          <a:srgbClr val="C7D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Blank Presentation">
  <a:themeElements>
    <a:clrScheme name="2_Blank Presentation 1">
      <a:dk1>
        <a:srgbClr val="0C0906"/>
      </a:dk1>
      <a:lt1>
        <a:srgbClr val="EBE6DF"/>
      </a:lt1>
      <a:dk2>
        <a:srgbClr val="FFFFFF"/>
      </a:dk2>
      <a:lt2>
        <a:srgbClr val="B6A9A0"/>
      </a:lt2>
      <a:accent1>
        <a:srgbClr val="2A221C"/>
      </a:accent1>
      <a:accent2>
        <a:srgbClr val="655547"/>
      </a:accent2>
      <a:accent3>
        <a:srgbClr val="F3F0EC"/>
      </a:accent3>
      <a:accent4>
        <a:srgbClr val="090604"/>
      </a:accent4>
      <a:accent5>
        <a:srgbClr val="ACABAB"/>
      </a:accent5>
      <a:accent6>
        <a:srgbClr val="5B4C3F"/>
      </a:accent6>
      <a:hlink>
        <a:srgbClr val="8BD0D9"/>
      </a:hlink>
      <a:folHlink>
        <a:srgbClr val="C7D767"/>
      </a:folHlink>
    </a:clrScheme>
    <a:fontScheme name="2_Blank Presentation">
      <a:majorFont>
        <a:latin typeface="Palatino Linotype"/>
        <a:ea typeface="ＭＳ Ｐゴシック"/>
        <a:cs typeface=""/>
      </a:majorFont>
      <a:minorFont>
        <a:latin typeface="Palatino Linotyp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lank Presentation 1">
        <a:dk1>
          <a:srgbClr val="0C0906"/>
        </a:dk1>
        <a:lt1>
          <a:srgbClr val="EBE6DF"/>
        </a:lt1>
        <a:dk2>
          <a:srgbClr val="FFFFFF"/>
        </a:dk2>
        <a:lt2>
          <a:srgbClr val="B6A9A0"/>
        </a:lt2>
        <a:accent1>
          <a:srgbClr val="2A221C"/>
        </a:accent1>
        <a:accent2>
          <a:srgbClr val="655547"/>
        </a:accent2>
        <a:accent3>
          <a:srgbClr val="F3F0EC"/>
        </a:accent3>
        <a:accent4>
          <a:srgbClr val="090604"/>
        </a:accent4>
        <a:accent5>
          <a:srgbClr val="ACABAB"/>
        </a:accent5>
        <a:accent6>
          <a:srgbClr val="5B4C3F"/>
        </a:accent6>
        <a:hlink>
          <a:srgbClr val="8BD0D9"/>
        </a:hlink>
        <a:folHlink>
          <a:srgbClr val="C7D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Blank Presentation">
  <a:themeElements>
    <a:clrScheme name="5_Blank Presentation 1">
      <a:dk1>
        <a:srgbClr val="0C0906"/>
      </a:dk1>
      <a:lt1>
        <a:srgbClr val="EBE6DF"/>
      </a:lt1>
      <a:dk2>
        <a:srgbClr val="FFFFFF"/>
      </a:dk2>
      <a:lt2>
        <a:srgbClr val="B6A9A0"/>
      </a:lt2>
      <a:accent1>
        <a:srgbClr val="2A221C"/>
      </a:accent1>
      <a:accent2>
        <a:srgbClr val="655547"/>
      </a:accent2>
      <a:accent3>
        <a:srgbClr val="F3F0EC"/>
      </a:accent3>
      <a:accent4>
        <a:srgbClr val="090604"/>
      </a:accent4>
      <a:accent5>
        <a:srgbClr val="ACABAB"/>
      </a:accent5>
      <a:accent6>
        <a:srgbClr val="5B4C3F"/>
      </a:accent6>
      <a:hlink>
        <a:srgbClr val="8BD0D9"/>
      </a:hlink>
      <a:folHlink>
        <a:srgbClr val="C7D767"/>
      </a:folHlink>
    </a:clrScheme>
    <a:fontScheme name="5_Blank Presentation">
      <a:majorFont>
        <a:latin typeface="Palatino Linotype"/>
        <a:ea typeface="ＭＳ Ｐゴシック"/>
        <a:cs typeface=""/>
      </a:majorFont>
      <a:minorFont>
        <a:latin typeface="Book Antiqu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Blank Presentation 1">
        <a:dk1>
          <a:srgbClr val="0C0906"/>
        </a:dk1>
        <a:lt1>
          <a:srgbClr val="EBE6DF"/>
        </a:lt1>
        <a:dk2>
          <a:srgbClr val="FFFFFF"/>
        </a:dk2>
        <a:lt2>
          <a:srgbClr val="B6A9A0"/>
        </a:lt2>
        <a:accent1>
          <a:srgbClr val="2A221C"/>
        </a:accent1>
        <a:accent2>
          <a:srgbClr val="655547"/>
        </a:accent2>
        <a:accent3>
          <a:srgbClr val="F3F0EC"/>
        </a:accent3>
        <a:accent4>
          <a:srgbClr val="090604"/>
        </a:accent4>
        <a:accent5>
          <a:srgbClr val="ACABAB"/>
        </a:accent5>
        <a:accent6>
          <a:srgbClr val="5B4C3F"/>
        </a:accent6>
        <a:hlink>
          <a:srgbClr val="8BD0D9"/>
        </a:hlink>
        <a:folHlink>
          <a:srgbClr val="C7D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Blank Presentation">
  <a:themeElements>
    <a:clrScheme name="6_Blank Presentation 1">
      <a:dk1>
        <a:srgbClr val="0C0906"/>
      </a:dk1>
      <a:lt1>
        <a:srgbClr val="EBE6DF"/>
      </a:lt1>
      <a:dk2>
        <a:srgbClr val="FFFFFF"/>
      </a:dk2>
      <a:lt2>
        <a:srgbClr val="B6A9A0"/>
      </a:lt2>
      <a:accent1>
        <a:srgbClr val="2A221C"/>
      </a:accent1>
      <a:accent2>
        <a:srgbClr val="655547"/>
      </a:accent2>
      <a:accent3>
        <a:srgbClr val="F3F0EC"/>
      </a:accent3>
      <a:accent4>
        <a:srgbClr val="090604"/>
      </a:accent4>
      <a:accent5>
        <a:srgbClr val="ACABAB"/>
      </a:accent5>
      <a:accent6>
        <a:srgbClr val="5B4C3F"/>
      </a:accent6>
      <a:hlink>
        <a:srgbClr val="8BD0D9"/>
      </a:hlink>
      <a:folHlink>
        <a:srgbClr val="C7D767"/>
      </a:folHlink>
    </a:clrScheme>
    <a:fontScheme name="6_Blank Presentation">
      <a:majorFont>
        <a:latin typeface="Palatino Linotype"/>
        <a:ea typeface="ＭＳ Ｐゴシック"/>
        <a:cs typeface=""/>
      </a:majorFont>
      <a:minorFont>
        <a:latin typeface="Book Antiqu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Blank Presentation 1">
        <a:dk1>
          <a:srgbClr val="0C0906"/>
        </a:dk1>
        <a:lt1>
          <a:srgbClr val="EBE6DF"/>
        </a:lt1>
        <a:dk2>
          <a:srgbClr val="FFFFFF"/>
        </a:dk2>
        <a:lt2>
          <a:srgbClr val="B6A9A0"/>
        </a:lt2>
        <a:accent1>
          <a:srgbClr val="2A221C"/>
        </a:accent1>
        <a:accent2>
          <a:srgbClr val="655547"/>
        </a:accent2>
        <a:accent3>
          <a:srgbClr val="F3F0EC"/>
        </a:accent3>
        <a:accent4>
          <a:srgbClr val="090604"/>
        </a:accent4>
        <a:accent5>
          <a:srgbClr val="ACABAB"/>
        </a:accent5>
        <a:accent6>
          <a:srgbClr val="5B4C3F"/>
        </a:accent6>
        <a:hlink>
          <a:srgbClr val="8BD0D9"/>
        </a:hlink>
        <a:folHlink>
          <a:srgbClr val="C7D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Blank Presentation">
  <a:themeElements>
    <a:clrScheme name="8_Blank Presentation 1">
      <a:dk1>
        <a:srgbClr val="0C0906"/>
      </a:dk1>
      <a:lt1>
        <a:srgbClr val="EBE6DF"/>
      </a:lt1>
      <a:dk2>
        <a:srgbClr val="FFFFFF"/>
      </a:dk2>
      <a:lt2>
        <a:srgbClr val="B6A9A0"/>
      </a:lt2>
      <a:accent1>
        <a:srgbClr val="2A221C"/>
      </a:accent1>
      <a:accent2>
        <a:srgbClr val="655547"/>
      </a:accent2>
      <a:accent3>
        <a:srgbClr val="F3F0EC"/>
      </a:accent3>
      <a:accent4>
        <a:srgbClr val="090604"/>
      </a:accent4>
      <a:accent5>
        <a:srgbClr val="ACABAB"/>
      </a:accent5>
      <a:accent6>
        <a:srgbClr val="5B4C3F"/>
      </a:accent6>
      <a:hlink>
        <a:srgbClr val="8BD0D9"/>
      </a:hlink>
      <a:folHlink>
        <a:srgbClr val="C7D767"/>
      </a:folHlink>
    </a:clrScheme>
    <a:fontScheme name="8_Blank Presentation">
      <a:majorFont>
        <a:latin typeface="Palatino Linotype"/>
        <a:ea typeface="ＭＳ Ｐゴシック"/>
        <a:cs typeface=""/>
      </a:majorFont>
      <a:minorFont>
        <a:latin typeface="Book Antiqu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Blank Presentation 1">
        <a:dk1>
          <a:srgbClr val="0C0906"/>
        </a:dk1>
        <a:lt1>
          <a:srgbClr val="EBE6DF"/>
        </a:lt1>
        <a:dk2>
          <a:srgbClr val="FFFFFF"/>
        </a:dk2>
        <a:lt2>
          <a:srgbClr val="B6A9A0"/>
        </a:lt2>
        <a:accent1>
          <a:srgbClr val="2A221C"/>
        </a:accent1>
        <a:accent2>
          <a:srgbClr val="655547"/>
        </a:accent2>
        <a:accent3>
          <a:srgbClr val="F3F0EC"/>
        </a:accent3>
        <a:accent4>
          <a:srgbClr val="090604"/>
        </a:accent4>
        <a:accent5>
          <a:srgbClr val="ACABAB"/>
        </a:accent5>
        <a:accent6>
          <a:srgbClr val="5B4C3F"/>
        </a:accent6>
        <a:hlink>
          <a:srgbClr val="8BD0D9"/>
        </a:hlink>
        <a:folHlink>
          <a:srgbClr val="C7D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Blank Presentation">
  <a:themeElements>
    <a:clrScheme name="4_Blank Presentation 1">
      <a:dk1>
        <a:srgbClr val="0C0906"/>
      </a:dk1>
      <a:lt1>
        <a:srgbClr val="EBE6DF"/>
      </a:lt1>
      <a:dk2>
        <a:srgbClr val="FFFFFF"/>
      </a:dk2>
      <a:lt2>
        <a:srgbClr val="B6A9A0"/>
      </a:lt2>
      <a:accent1>
        <a:srgbClr val="2A221C"/>
      </a:accent1>
      <a:accent2>
        <a:srgbClr val="655547"/>
      </a:accent2>
      <a:accent3>
        <a:srgbClr val="F3F0EC"/>
      </a:accent3>
      <a:accent4>
        <a:srgbClr val="090604"/>
      </a:accent4>
      <a:accent5>
        <a:srgbClr val="ACABAB"/>
      </a:accent5>
      <a:accent6>
        <a:srgbClr val="5B4C3F"/>
      </a:accent6>
      <a:hlink>
        <a:srgbClr val="8BD0D9"/>
      </a:hlink>
      <a:folHlink>
        <a:srgbClr val="C7D767"/>
      </a:folHlink>
    </a:clrScheme>
    <a:fontScheme name="4_Blank Presentation">
      <a:majorFont>
        <a:latin typeface="Palatino Linotype"/>
        <a:ea typeface="ＭＳ Ｐゴシック"/>
        <a:cs typeface=""/>
      </a:majorFont>
      <a:minorFont>
        <a:latin typeface="Palatino Linotyp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Blank Presentation 1">
        <a:dk1>
          <a:srgbClr val="0C0906"/>
        </a:dk1>
        <a:lt1>
          <a:srgbClr val="EBE6DF"/>
        </a:lt1>
        <a:dk2>
          <a:srgbClr val="FFFFFF"/>
        </a:dk2>
        <a:lt2>
          <a:srgbClr val="B6A9A0"/>
        </a:lt2>
        <a:accent1>
          <a:srgbClr val="2A221C"/>
        </a:accent1>
        <a:accent2>
          <a:srgbClr val="655547"/>
        </a:accent2>
        <a:accent3>
          <a:srgbClr val="F3F0EC"/>
        </a:accent3>
        <a:accent4>
          <a:srgbClr val="090604"/>
        </a:accent4>
        <a:accent5>
          <a:srgbClr val="ACABAB"/>
        </a:accent5>
        <a:accent6>
          <a:srgbClr val="5B4C3F"/>
        </a:accent6>
        <a:hlink>
          <a:srgbClr val="8BD0D9"/>
        </a:hlink>
        <a:folHlink>
          <a:srgbClr val="C7D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">
      <a:dk1>
        <a:srgbClr val="0C0906"/>
      </a:dk1>
      <a:lt1>
        <a:srgbClr val="EBE6DF"/>
      </a:lt1>
      <a:dk2>
        <a:srgbClr val="FFFFFF"/>
      </a:dk2>
      <a:lt2>
        <a:srgbClr val="B6A9A0"/>
      </a:lt2>
      <a:accent1>
        <a:srgbClr val="2A221C"/>
      </a:accent1>
      <a:accent2>
        <a:srgbClr val="655547"/>
      </a:accent2>
      <a:accent3>
        <a:srgbClr val="F3F0EC"/>
      </a:accent3>
      <a:accent4>
        <a:srgbClr val="090604"/>
      </a:accent4>
      <a:accent5>
        <a:srgbClr val="ACABAB"/>
      </a:accent5>
      <a:accent6>
        <a:srgbClr val="5B4C3F"/>
      </a:accent6>
      <a:hlink>
        <a:srgbClr val="8BD0D9"/>
      </a:hlink>
      <a:folHlink>
        <a:srgbClr val="C7D7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Blank Presentation">
  <a:themeElements>
    <a:clrScheme name="5_Blank Presentation 1">
      <a:dk1>
        <a:srgbClr val="0C0906"/>
      </a:dk1>
      <a:lt1>
        <a:srgbClr val="EBE6DF"/>
      </a:lt1>
      <a:dk2>
        <a:srgbClr val="FFFFFF"/>
      </a:dk2>
      <a:lt2>
        <a:srgbClr val="B6A9A0"/>
      </a:lt2>
      <a:accent1>
        <a:srgbClr val="2A221C"/>
      </a:accent1>
      <a:accent2>
        <a:srgbClr val="655547"/>
      </a:accent2>
      <a:accent3>
        <a:srgbClr val="F3F0EC"/>
      </a:accent3>
      <a:accent4>
        <a:srgbClr val="090604"/>
      </a:accent4>
      <a:accent5>
        <a:srgbClr val="ACABAB"/>
      </a:accent5>
      <a:accent6>
        <a:srgbClr val="5B4C3F"/>
      </a:accent6>
      <a:hlink>
        <a:srgbClr val="8BD0D9"/>
      </a:hlink>
      <a:folHlink>
        <a:srgbClr val="C7D767"/>
      </a:folHlink>
    </a:clrScheme>
    <a:fontScheme name="5_Blank Presentation">
      <a:majorFont>
        <a:latin typeface="Palatino Linotype"/>
        <a:ea typeface="ＭＳ Ｐゴシック"/>
        <a:cs typeface=""/>
      </a:majorFont>
      <a:minorFont>
        <a:latin typeface="Book Antiqu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Blank Presentation 1">
        <a:dk1>
          <a:srgbClr val="0C0906"/>
        </a:dk1>
        <a:lt1>
          <a:srgbClr val="EBE6DF"/>
        </a:lt1>
        <a:dk2>
          <a:srgbClr val="FFFFFF"/>
        </a:dk2>
        <a:lt2>
          <a:srgbClr val="B6A9A0"/>
        </a:lt2>
        <a:accent1>
          <a:srgbClr val="2A221C"/>
        </a:accent1>
        <a:accent2>
          <a:srgbClr val="655547"/>
        </a:accent2>
        <a:accent3>
          <a:srgbClr val="F3F0EC"/>
        </a:accent3>
        <a:accent4>
          <a:srgbClr val="090604"/>
        </a:accent4>
        <a:accent5>
          <a:srgbClr val="ACABAB"/>
        </a:accent5>
        <a:accent6>
          <a:srgbClr val="5B4C3F"/>
        </a:accent6>
        <a:hlink>
          <a:srgbClr val="8BD0D9"/>
        </a:hlink>
        <a:folHlink>
          <a:srgbClr val="C7D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1_Blank Presentation 1">
      <a:dk1>
        <a:srgbClr val="0C0906"/>
      </a:dk1>
      <a:lt1>
        <a:srgbClr val="EBE6DF"/>
      </a:lt1>
      <a:dk2>
        <a:srgbClr val="FFFFFF"/>
      </a:dk2>
      <a:lt2>
        <a:srgbClr val="B6A9A0"/>
      </a:lt2>
      <a:accent1>
        <a:srgbClr val="2A221C"/>
      </a:accent1>
      <a:accent2>
        <a:srgbClr val="655547"/>
      </a:accent2>
      <a:accent3>
        <a:srgbClr val="F3F0EC"/>
      </a:accent3>
      <a:accent4>
        <a:srgbClr val="090604"/>
      </a:accent4>
      <a:accent5>
        <a:srgbClr val="ACABAB"/>
      </a:accent5>
      <a:accent6>
        <a:srgbClr val="5B4C3F"/>
      </a:accent6>
      <a:hlink>
        <a:srgbClr val="8BD0D9"/>
      </a:hlink>
      <a:folHlink>
        <a:srgbClr val="C7D767"/>
      </a:folHlink>
    </a:clrScheme>
    <a:fontScheme name="1_Blank Presentation">
      <a:majorFont>
        <a:latin typeface="Palatino Linotype"/>
        <a:ea typeface="ＭＳ Ｐゴシック"/>
        <a:cs typeface="Arial"/>
      </a:majorFont>
      <a:minorFont>
        <a:latin typeface="Palatino Linotype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C0906"/>
        </a:dk1>
        <a:lt1>
          <a:srgbClr val="EBE6DF"/>
        </a:lt1>
        <a:dk2>
          <a:srgbClr val="FFFFFF"/>
        </a:dk2>
        <a:lt2>
          <a:srgbClr val="B6A9A0"/>
        </a:lt2>
        <a:accent1>
          <a:srgbClr val="2A221C"/>
        </a:accent1>
        <a:accent2>
          <a:srgbClr val="655547"/>
        </a:accent2>
        <a:accent3>
          <a:srgbClr val="F3F0EC"/>
        </a:accent3>
        <a:accent4>
          <a:srgbClr val="090604"/>
        </a:accent4>
        <a:accent5>
          <a:srgbClr val="ACABAB"/>
        </a:accent5>
        <a:accent6>
          <a:srgbClr val="5B4C3F"/>
        </a:accent6>
        <a:hlink>
          <a:srgbClr val="8BD0D9"/>
        </a:hlink>
        <a:folHlink>
          <a:srgbClr val="C7D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Blank Presentation">
  <a:themeElements>
    <a:clrScheme name="6_Blank Presentation 1">
      <a:dk1>
        <a:srgbClr val="0C0906"/>
      </a:dk1>
      <a:lt1>
        <a:srgbClr val="EBE6DF"/>
      </a:lt1>
      <a:dk2>
        <a:srgbClr val="FFFFFF"/>
      </a:dk2>
      <a:lt2>
        <a:srgbClr val="B6A9A0"/>
      </a:lt2>
      <a:accent1>
        <a:srgbClr val="2A221C"/>
      </a:accent1>
      <a:accent2>
        <a:srgbClr val="655547"/>
      </a:accent2>
      <a:accent3>
        <a:srgbClr val="F3F0EC"/>
      </a:accent3>
      <a:accent4>
        <a:srgbClr val="090604"/>
      </a:accent4>
      <a:accent5>
        <a:srgbClr val="ACABAB"/>
      </a:accent5>
      <a:accent6>
        <a:srgbClr val="5B4C3F"/>
      </a:accent6>
      <a:hlink>
        <a:srgbClr val="8BD0D9"/>
      </a:hlink>
      <a:folHlink>
        <a:srgbClr val="C7D767"/>
      </a:folHlink>
    </a:clrScheme>
    <a:fontScheme name="6_Blank Presentation">
      <a:majorFont>
        <a:latin typeface="Palatino Linotype"/>
        <a:ea typeface="ＭＳ Ｐゴシック"/>
        <a:cs typeface=""/>
      </a:majorFont>
      <a:minorFont>
        <a:latin typeface="Book Antiqu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Blank Presentation 1">
        <a:dk1>
          <a:srgbClr val="0C0906"/>
        </a:dk1>
        <a:lt1>
          <a:srgbClr val="EBE6DF"/>
        </a:lt1>
        <a:dk2>
          <a:srgbClr val="FFFFFF"/>
        </a:dk2>
        <a:lt2>
          <a:srgbClr val="B6A9A0"/>
        </a:lt2>
        <a:accent1>
          <a:srgbClr val="2A221C"/>
        </a:accent1>
        <a:accent2>
          <a:srgbClr val="655547"/>
        </a:accent2>
        <a:accent3>
          <a:srgbClr val="F3F0EC"/>
        </a:accent3>
        <a:accent4>
          <a:srgbClr val="090604"/>
        </a:accent4>
        <a:accent5>
          <a:srgbClr val="ACABAB"/>
        </a:accent5>
        <a:accent6>
          <a:srgbClr val="5B4C3F"/>
        </a:accent6>
        <a:hlink>
          <a:srgbClr val="8BD0D9"/>
        </a:hlink>
        <a:folHlink>
          <a:srgbClr val="C7D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 Presentation">
  <a:themeElements>
    <a:clrScheme name="3_Blank Presentation 1">
      <a:dk1>
        <a:srgbClr val="0C0906"/>
      </a:dk1>
      <a:lt1>
        <a:srgbClr val="EBE6DF"/>
      </a:lt1>
      <a:dk2>
        <a:srgbClr val="FFFFFF"/>
      </a:dk2>
      <a:lt2>
        <a:srgbClr val="B6A9A0"/>
      </a:lt2>
      <a:accent1>
        <a:srgbClr val="2A221C"/>
      </a:accent1>
      <a:accent2>
        <a:srgbClr val="655547"/>
      </a:accent2>
      <a:accent3>
        <a:srgbClr val="F3F0EC"/>
      </a:accent3>
      <a:accent4>
        <a:srgbClr val="090604"/>
      </a:accent4>
      <a:accent5>
        <a:srgbClr val="ACABAB"/>
      </a:accent5>
      <a:accent6>
        <a:srgbClr val="5B4C3F"/>
      </a:accent6>
      <a:hlink>
        <a:srgbClr val="8BD0D9"/>
      </a:hlink>
      <a:folHlink>
        <a:srgbClr val="C7D767"/>
      </a:folHlink>
    </a:clrScheme>
    <a:fontScheme name="3_Blank Presentation">
      <a:majorFont>
        <a:latin typeface="Palatino Linotype"/>
        <a:ea typeface="ＭＳ Ｐゴシック"/>
        <a:cs typeface="Arial"/>
      </a:majorFont>
      <a:minorFont>
        <a:latin typeface="Palatino Linotype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lank Presentation 1">
        <a:dk1>
          <a:srgbClr val="0C0906"/>
        </a:dk1>
        <a:lt1>
          <a:srgbClr val="EBE6DF"/>
        </a:lt1>
        <a:dk2>
          <a:srgbClr val="FFFFFF"/>
        </a:dk2>
        <a:lt2>
          <a:srgbClr val="B6A9A0"/>
        </a:lt2>
        <a:accent1>
          <a:srgbClr val="2A221C"/>
        </a:accent1>
        <a:accent2>
          <a:srgbClr val="655547"/>
        </a:accent2>
        <a:accent3>
          <a:srgbClr val="F3F0EC"/>
        </a:accent3>
        <a:accent4>
          <a:srgbClr val="090604"/>
        </a:accent4>
        <a:accent5>
          <a:srgbClr val="ACABAB"/>
        </a:accent5>
        <a:accent6>
          <a:srgbClr val="5B4C3F"/>
        </a:accent6>
        <a:hlink>
          <a:srgbClr val="8BD0D9"/>
        </a:hlink>
        <a:folHlink>
          <a:srgbClr val="C7D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Blank Presentation">
  <a:themeElements>
    <a:clrScheme name="8_Blank Presentation 1">
      <a:dk1>
        <a:srgbClr val="0C0906"/>
      </a:dk1>
      <a:lt1>
        <a:srgbClr val="EBE6DF"/>
      </a:lt1>
      <a:dk2>
        <a:srgbClr val="FFFFFF"/>
      </a:dk2>
      <a:lt2>
        <a:srgbClr val="B6A9A0"/>
      </a:lt2>
      <a:accent1>
        <a:srgbClr val="2A221C"/>
      </a:accent1>
      <a:accent2>
        <a:srgbClr val="655547"/>
      </a:accent2>
      <a:accent3>
        <a:srgbClr val="F3F0EC"/>
      </a:accent3>
      <a:accent4>
        <a:srgbClr val="090604"/>
      </a:accent4>
      <a:accent5>
        <a:srgbClr val="ACABAB"/>
      </a:accent5>
      <a:accent6>
        <a:srgbClr val="5B4C3F"/>
      </a:accent6>
      <a:hlink>
        <a:srgbClr val="8BD0D9"/>
      </a:hlink>
      <a:folHlink>
        <a:srgbClr val="C7D767"/>
      </a:folHlink>
    </a:clrScheme>
    <a:fontScheme name="8_Blank Presentation">
      <a:majorFont>
        <a:latin typeface="Palatino Linotype"/>
        <a:ea typeface="ＭＳ Ｐゴシック"/>
        <a:cs typeface=""/>
      </a:majorFont>
      <a:minorFont>
        <a:latin typeface="Book Antiqu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Blank Presentation 1">
        <a:dk1>
          <a:srgbClr val="0C0906"/>
        </a:dk1>
        <a:lt1>
          <a:srgbClr val="EBE6DF"/>
        </a:lt1>
        <a:dk2>
          <a:srgbClr val="FFFFFF"/>
        </a:dk2>
        <a:lt2>
          <a:srgbClr val="B6A9A0"/>
        </a:lt2>
        <a:accent1>
          <a:srgbClr val="2A221C"/>
        </a:accent1>
        <a:accent2>
          <a:srgbClr val="655547"/>
        </a:accent2>
        <a:accent3>
          <a:srgbClr val="F3F0EC"/>
        </a:accent3>
        <a:accent4>
          <a:srgbClr val="090604"/>
        </a:accent4>
        <a:accent5>
          <a:srgbClr val="ACABAB"/>
        </a:accent5>
        <a:accent6>
          <a:srgbClr val="5B4C3F"/>
        </a:accent6>
        <a:hlink>
          <a:srgbClr val="8BD0D9"/>
        </a:hlink>
        <a:folHlink>
          <a:srgbClr val="C7D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Blank Presentation">
  <a:themeElements>
    <a:clrScheme name="7_Blank Presentation 1">
      <a:dk1>
        <a:srgbClr val="0C0906"/>
      </a:dk1>
      <a:lt1>
        <a:srgbClr val="EBE6DF"/>
      </a:lt1>
      <a:dk2>
        <a:srgbClr val="FFFFFF"/>
      </a:dk2>
      <a:lt2>
        <a:srgbClr val="B6A9A0"/>
      </a:lt2>
      <a:accent1>
        <a:srgbClr val="2A221C"/>
      </a:accent1>
      <a:accent2>
        <a:srgbClr val="655547"/>
      </a:accent2>
      <a:accent3>
        <a:srgbClr val="F3F0EC"/>
      </a:accent3>
      <a:accent4>
        <a:srgbClr val="090604"/>
      </a:accent4>
      <a:accent5>
        <a:srgbClr val="ACABAB"/>
      </a:accent5>
      <a:accent6>
        <a:srgbClr val="5B4C3F"/>
      </a:accent6>
      <a:hlink>
        <a:srgbClr val="8BD0D9"/>
      </a:hlink>
      <a:folHlink>
        <a:srgbClr val="C7D767"/>
      </a:folHlink>
    </a:clrScheme>
    <a:fontScheme name="7_Blank Presentation">
      <a:majorFont>
        <a:latin typeface="Palatino Linotype"/>
        <a:ea typeface="ＭＳ Ｐゴシック"/>
        <a:cs typeface="Arial"/>
      </a:majorFont>
      <a:minorFont>
        <a:latin typeface="Palatino Linotype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Blank Presentation 1">
        <a:dk1>
          <a:srgbClr val="0C0906"/>
        </a:dk1>
        <a:lt1>
          <a:srgbClr val="EBE6DF"/>
        </a:lt1>
        <a:dk2>
          <a:srgbClr val="FFFFFF"/>
        </a:dk2>
        <a:lt2>
          <a:srgbClr val="B6A9A0"/>
        </a:lt2>
        <a:accent1>
          <a:srgbClr val="2A221C"/>
        </a:accent1>
        <a:accent2>
          <a:srgbClr val="655547"/>
        </a:accent2>
        <a:accent3>
          <a:srgbClr val="F3F0EC"/>
        </a:accent3>
        <a:accent4>
          <a:srgbClr val="090604"/>
        </a:accent4>
        <a:accent5>
          <a:srgbClr val="ACABAB"/>
        </a:accent5>
        <a:accent6>
          <a:srgbClr val="5B4C3F"/>
        </a:accent6>
        <a:hlink>
          <a:srgbClr val="8BD0D9"/>
        </a:hlink>
        <a:folHlink>
          <a:srgbClr val="C7D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Blank Presentation">
  <a:themeElements>
    <a:clrScheme name="4_Blank Presentation 1">
      <a:dk1>
        <a:srgbClr val="0C0906"/>
      </a:dk1>
      <a:lt1>
        <a:srgbClr val="EBE6DF"/>
      </a:lt1>
      <a:dk2>
        <a:srgbClr val="FFFFFF"/>
      </a:dk2>
      <a:lt2>
        <a:srgbClr val="B6A9A0"/>
      </a:lt2>
      <a:accent1>
        <a:srgbClr val="2A221C"/>
      </a:accent1>
      <a:accent2>
        <a:srgbClr val="655547"/>
      </a:accent2>
      <a:accent3>
        <a:srgbClr val="F3F0EC"/>
      </a:accent3>
      <a:accent4>
        <a:srgbClr val="090604"/>
      </a:accent4>
      <a:accent5>
        <a:srgbClr val="ACABAB"/>
      </a:accent5>
      <a:accent6>
        <a:srgbClr val="5B4C3F"/>
      </a:accent6>
      <a:hlink>
        <a:srgbClr val="8BD0D9"/>
      </a:hlink>
      <a:folHlink>
        <a:srgbClr val="C7D767"/>
      </a:folHlink>
    </a:clrScheme>
    <a:fontScheme name="4_Blank Presentation">
      <a:majorFont>
        <a:latin typeface="Palatino Linotype"/>
        <a:ea typeface="ＭＳ Ｐゴシック"/>
        <a:cs typeface=""/>
      </a:majorFont>
      <a:minorFont>
        <a:latin typeface="Palatino Linotyp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Blank Presentation 1">
        <a:dk1>
          <a:srgbClr val="0C0906"/>
        </a:dk1>
        <a:lt1>
          <a:srgbClr val="EBE6DF"/>
        </a:lt1>
        <a:dk2>
          <a:srgbClr val="FFFFFF"/>
        </a:dk2>
        <a:lt2>
          <a:srgbClr val="B6A9A0"/>
        </a:lt2>
        <a:accent1>
          <a:srgbClr val="2A221C"/>
        </a:accent1>
        <a:accent2>
          <a:srgbClr val="655547"/>
        </a:accent2>
        <a:accent3>
          <a:srgbClr val="F3F0EC"/>
        </a:accent3>
        <a:accent4>
          <a:srgbClr val="090604"/>
        </a:accent4>
        <a:accent5>
          <a:srgbClr val="ACABAB"/>
        </a:accent5>
        <a:accent6>
          <a:srgbClr val="5B4C3F"/>
        </a:accent6>
        <a:hlink>
          <a:srgbClr val="8BD0D9"/>
        </a:hlink>
        <a:folHlink>
          <a:srgbClr val="C7D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lank Presentation">
  <a:themeElements>
    <a:clrScheme name="Blank Presentation 1">
      <a:dk1>
        <a:srgbClr val="0C0906"/>
      </a:dk1>
      <a:lt1>
        <a:srgbClr val="EBE6DF"/>
      </a:lt1>
      <a:dk2>
        <a:srgbClr val="FFFFFF"/>
      </a:dk2>
      <a:lt2>
        <a:srgbClr val="B6A9A0"/>
      </a:lt2>
      <a:accent1>
        <a:srgbClr val="2A221C"/>
      </a:accent1>
      <a:accent2>
        <a:srgbClr val="655547"/>
      </a:accent2>
      <a:accent3>
        <a:srgbClr val="F3F0EC"/>
      </a:accent3>
      <a:accent4>
        <a:srgbClr val="090604"/>
      </a:accent4>
      <a:accent5>
        <a:srgbClr val="ACABAB"/>
      </a:accent5>
      <a:accent6>
        <a:srgbClr val="5B4C3F"/>
      </a:accent6>
      <a:hlink>
        <a:srgbClr val="8BD0D9"/>
      </a:hlink>
      <a:folHlink>
        <a:srgbClr val="C7D767"/>
      </a:folHlink>
    </a:clrScheme>
    <a:fontScheme name="Blank Presentation">
      <a:majorFont>
        <a:latin typeface="Palatino Linotype"/>
        <a:ea typeface="ＭＳ Ｐゴシック"/>
        <a:cs typeface=""/>
      </a:majorFont>
      <a:minorFont>
        <a:latin typeface="Palatino Linotype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C0906"/>
        </a:dk1>
        <a:lt1>
          <a:srgbClr val="EBE6DF"/>
        </a:lt1>
        <a:dk2>
          <a:srgbClr val="FFFFFF"/>
        </a:dk2>
        <a:lt2>
          <a:srgbClr val="B6A9A0"/>
        </a:lt2>
        <a:accent1>
          <a:srgbClr val="2A221C"/>
        </a:accent1>
        <a:accent2>
          <a:srgbClr val="655547"/>
        </a:accent2>
        <a:accent3>
          <a:srgbClr val="F3F0EC"/>
        </a:accent3>
        <a:accent4>
          <a:srgbClr val="090604"/>
        </a:accent4>
        <a:accent5>
          <a:srgbClr val="ACABAB"/>
        </a:accent5>
        <a:accent6>
          <a:srgbClr val="5B4C3F"/>
        </a:accent6>
        <a:hlink>
          <a:srgbClr val="8BD0D9"/>
        </a:hlink>
        <a:folHlink>
          <a:srgbClr val="C7D7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1260</Words>
  <Application>Microsoft Office PowerPoint</Application>
  <PresentationFormat>On-screen Show (4:3)</PresentationFormat>
  <Paragraphs>208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25</vt:i4>
      </vt:variant>
    </vt:vector>
  </HeadingPairs>
  <TitlesOfParts>
    <vt:vector size="51" baseType="lpstr">
      <vt:lpstr>ＭＳ Ｐゴシック</vt:lpstr>
      <vt:lpstr>ＭＳ Ｐゴシック</vt:lpstr>
      <vt:lpstr>Arial</vt:lpstr>
      <vt:lpstr>Arial Narrow</vt:lpstr>
      <vt:lpstr>Book Antiqua</vt:lpstr>
      <vt:lpstr>Geneva</vt:lpstr>
      <vt:lpstr>Palatino</vt:lpstr>
      <vt:lpstr>Palatino Linotype</vt:lpstr>
      <vt:lpstr>Trebuchet MS</vt:lpstr>
      <vt:lpstr>Wingdings</vt:lpstr>
      <vt:lpstr>Wingdings 2</vt:lpstr>
      <vt:lpstr>Wingdings 3</vt:lpstr>
      <vt:lpstr>2_Blank Presentation</vt:lpstr>
      <vt:lpstr>5_Blank Presentation</vt:lpstr>
      <vt:lpstr>1_Blank Presentation</vt:lpstr>
      <vt:lpstr>6_Blank Presentation</vt:lpstr>
      <vt:lpstr>3_Blank Presentation</vt:lpstr>
      <vt:lpstr>8_Blank Presentation</vt:lpstr>
      <vt:lpstr>7_Blank Presentation</vt:lpstr>
      <vt:lpstr>4_Blank Presentation</vt:lpstr>
      <vt:lpstr>Blank Presentation</vt:lpstr>
      <vt:lpstr>9_Blank Presentation</vt:lpstr>
      <vt:lpstr>10_Blank Presentation</vt:lpstr>
      <vt:lpstr>11_Blank Presentation</vt:lpstr>
      <vt:lpstr>12_Blank Presentation</vt:lpstr>
      <vt:lpstr>13_Blank Presentation</vt:lpstr>
      <vt:lpstr>Hazing: Prevention Strategies &amp; Lessons Learned</vt:lpstr>
      <vt:lpstr>Session Goals &amp; Notes</vt:lpstr>
      <vt:lpstr>Session Goals &amp; Notes Cont.</vt:lpstr>
      <vt:lpstr>What Is Hazing?</vt:lpstr>
      <vt:lpstr>Hazing Defined</vt:lpstr>
      <vt:lpstr>Hazing Defined Cont.</vt:lpstr>
      <vt:lpstr>Current Reality of Collegiate Hazing</vt:lpstr>
      <vt:lpstr>Motivations for Hazing Prevention</vt:lpstr>
      <vt:lpstr>Challenges to Effective Hazing Prevention</vt:lpstr>
      <vt:lpstr>Challenges to Effective Hazing Prevention</vt:lpstr>
      <vt:lpstr>Challenges to Effective Hazing Prevention</vt:lpstr>
      <vt:lpstr>Challenges to Effective Hazing Prevention</vt:lpstr>
      <vt:lpstr>Challenges to Effective Hazing Prevention</vt:lpstr>
      <vt:lpstr>The Legal Perspective</vt:lpstr>
      <vt:lpstr>The Limitations</vt:lpstr>
      <vt:lpstr>Theories of Liability</vt:lpstr>
      <vt:lpstr>Recovery Limitations</vt:lpstr>
      <vt:lpstr>Lessons Learned from Settlements &amp; Juries</vt:lpstr>
      <vt:lpstr>Best Practices in Prevention</vt:lpstr>
      <vt:lpstr>Public Health Approach Generally</vt:lpstr>
      <vt:lpstr>Applied to Hazing Prevention</vt:lpstr>
      <vt:lpstr>Get Help &amp; Use Partners</vt:lpstr>
      <vt:lpstr>Final Thoughts</vt:lpstr>
      <vt:lpstr>Returning to The Challenges to Effective Hazing Prevention</vt:lpstr>
      <vt:lpstr>Final Thoughts or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Hughes, Kiara</dc:creator>
  <cp:lastModifiedBy>Tonnisha Ellis</cp:lastModifiedBy>
  <cp:revision>38</cp:revision>
  <cp:lastPrinted>2013-04-10T14:55:47Z</cp:lastPrinted>
  <dcterms:created xsi:type="dcterms:W3CDTF">1601-01-01T00:00:00Z</dcterms:created>
  <dcterms:modified xsi:type="dcterms:W3CDTF">2018-02-21T21:26:17Z</dcterms:modified>
</cp:coreProperties>
</file>