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9" r:id="rId2"/>
    <p:sldMasterId id="2147483801" r:id="rId3"/>
    <p:sldMasterId id="2147483815" r:id="rId4"/>
    <p:sldMasterId id="2147483829" r:id="rId5"/>
    <p:sldMasterId id="2147483857" r:id="rId6"/>
    <p:sldMasterId id="2147483883" r:id="rId7"/>
    <p:sldMasterId id="2147483919" r:id="rId8"/>
    <p:sldMasterId id="2147483931" r:id="rId9"/>
    <p:sldMasterId id="2147483943" r:id="rId10"/>
    <p:sldMasterId id="2147483957" r:id="rId11"/>
    <p:sldMasterId id="2147483981" r:id="rId12"/>
    <p:sldMasterId id="2147484005" r:id="rId13"/>
    <p:sldMasterId id="2147484017" r:id="rId14"/>
    <p:sldMasterId id="2147484031" r:id="rId15"/>
    <p:sldMasterId id="2147484044" r:id="rId16"/>
  </p:sldMasterIdLst>
  <p:notesMasterIdLst>
    <p:notesMasterId r:id="rId96"/>
  </p:notesMasterIdLst>
  <p:sldIdLst>
    <p:sldId id="537" r:id="rId17"/>
    <p:sldId id="515" r:id="rId18"/>
    <p:sldId id="514" r:id="rId19"/>
    <p:sldId id="452" r:id="rId20"/>
    <p:sldId id="447" r:id="rId21"/>
    <p:sldId id="448" r:id="rId22"/>
    <p:sldId id="449" r:id="rId23"/>
    <p:sldId id="450" r:id="rId24"/>
    <p:sldId id="451" r:id="rId25"/>
    <p:sldId id="509" r:id="rId26"/>
    <p:sldId id="525" r:id="rId27"/>
    <p:sldId id="526" r:id="rId28"/>
    <p:sldId id="527" r:id="rId29"/>
    <p:sldId id="528" r:id="rId30"/>
    <p:sldId id="529" r:id="rId31"/>
    <p:sldId id="350" r:id="rId32"/>
    <p:sldId id="530" r:id="rId33"/>
    <p:sldId id="531" r:id="rId34"/>
    <p:sldId id="532" r:id="rId35"/>
    <p:sldId id="549" r:id="rId36"/>
    <p:sldId id="543" r:id="rId37"/>
    <p:sldId id="545" r:id="rId38"/>
    <p:sldId id="546" r:id="rId39"/>
    <p:sldId id="548" r:id="rId40"/>
    <p:sldId id="426" r:id="rId41"/>
    <p:sldId id="461" r:id="rId42"/>
    <p:sldId id="343" r:id="rId43"/>
    <p:sldId id="464" r:id="rId44"/>
    <p:sldId id="465" r:id="rId45"/>
    <p:sldId id="466" r:id="rId46"/>
    <p:sldId id="550" r:id="rId47"/>
    <p:sldId id="551" r:id="rId48"/>
    <p:sldId id="467" r:id="rId49"/>
    <p:sldId id="468" r:id="rId50"/>
    <p:sldId id="469" r:id="rId51"/>
    <p:sldId id="470" r:id="rId52"/>
    <p:sldId id="471" r:id="rId53"/>
    <p:sldId id="472" r:id="rId54"/>
    <p:sldId id="331" r:id="rId55"/>
    <p:sldId id="332" r:id="rId56"/>
    <p:sldId id="473" r:id="rId57"/>
    <p:sldId id="476" r:id="rId58"/>
    <p:sldId id="474" r:id="rId59"/>
    <p:sldId id="475" r:id="rId60"/>
    <p:sldId id="500" r:id="rId61"/>
    <p:sldId id="497" r:id="rId62"/>
    <p:sldId id="501" r:id="rId63"/>
    <p:sldId id="377" r:id="rId64"/>
    <p:sldId id="504" r:id="rId65"/>
    <p:sldId id="505" r:id="rId66"/>
    <p:sldId id="506" r:id="rId67"/>
    <p:sldId id="507" r:id="rId68"/>
    <p:sldId id="490" r:id="rId69"/>
    <p:sldId id="483" r:id="rId70"/>
    <p:sldId id="484" r:id="rId71"/>
    <p:sldId id="488" r:id="rId72"/>
    <p:sldId id="487" r:id="rId73"/>
    <p:sldId id="365" r:id="rId74"/>
    <p:sldId id="367" r:id="rId75"/>
    <p:sldId id="547" r:id="rId76"/>
    <p:sldId id="419" r:id="rId77"/>
    <p:sldId id="301" r:id="rId78"/>
    <p:sldId id="409" r:id="rId79"/>
    <p:sldId id="411" r:id="rId80"/>
    <p:sldId id="533" r:id="rId81"/>
    <p:sldId id="403" r:id="rId82"/>
    <p:sldId id="489" r:id="rId83"/>
    <p:sldId id="491" r:id="rId84"/>
    <p:sldId id="492" r:id="rId85"/>
    <p:sldId id="495" r:id="rId86"/>
    <p:sldId id="494" r:id="rId87"/>
    <p:sldId id="493" r:id="rId88"/>
    <p:sldId id="408" r:id="rId89"/>
    <p:sldId id="517" r:id="rId90"/>
    <p:sldId id="496" r:id="rId91"/>
    <p:sldId id="513" r:id="rId92"/>
    <p:sldId id="311" r:id="rId93"/>
    <p:sldId id="429" r:id="rId94"/>
    <p:sldId id="552" r:id="rId95"/>
  </p:sldIdLst>
  <p:sldSz cx="12192000" cy="6858000"/>
  <p:notesSz cx="6858000" cy="9144000"/>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7B6E"/>
    <a:srgbClr val="CCCA9A"/>
    <a:srgbClr val="426131"/>
    <a:srgbClr val="00A1E5"/>
    <a:srgbClr val="B5C9CB"/>
    <a:srgbClr val="EEF2F3"/>
    <a:srgbClr val="968DC8"/>
    <a:srgbClr val="131927"/>
    <a:srgbClr val="DFEEFE"/>
    <a:srgbClr val="F3F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42" autoAdjust="0"/>
  </p:normalViewPr>
  <p:slideViewPr>
    <p:cSldViewPr>
      <p:cViewPr varScale="1">
        <p:scale>
          <a:sx n="77" d="100"/>
          <a:sy n="77" d="100"/>
        </p:scale>
        <p:origin x="883" y="72"/>
      </p:cViewPr>
      <p:guideLst>
        <p:guide orient="horz" pos="2160"/>
        <p:guide pos="3840"/>
      </p:guideLst>
    </p:cSldViewPr>
  </p:slideViewPr>
  <p:notesTextViewPr>
    <p:cViewPr>
      <p:scale>
        <a:sx n="1" d="1"/>
        <a:sy n="1" d="1"/>
      </p:scale>
      <p:origin x="0" y="0"/>
    </p:cViewPr>
  </p:notesTextViewPr>
  <p:sorterViewPr>
    <p:cViewPr varScale="1">
      <p:scale>
        <a:sx n="1" d="1"/>
        <a:sy n="1" d="1"/>
      </p:scale>
      <p:origin x="0" y="-117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E7A333-E013-4C7B-A63D-182272565A67}" type="datetimeFigureOut">
              <a:rPr lang="en-US" smtClean="0"/>
              <a:t>4/9/2019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E2CA48-2098-4A6F-94AE-B5A81609AEF3}" type="slidenum">
              <a:rPr lang="en-US" smtClean="0"/>
              <a:t>‹#›</a:t>
            </a:fld>
            <a:endParaRPr lang="en-US"/>
          </a:p>
        </p:txBody>
      </p:sp>
    </p:spTree>
    <p:extLst>
      <p:ext uri="{BB962C8B-B14F-4D97-AF65-F5344CB8AC3E}">
        <p14:creationId xmlns:p14="http://schemas.microsoft.com/office/powerpoint/2010/main" val="97475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You may have heard that some organizations are opposed to the use of social media and other tools in the workplace. Often</a:t>
            </a:r>
            <a:r>
              <a:rPr lang="en-US" baseline="0" dirty="0"/>
              <a:t> this is because they are perceived as toys, not tools. Let’s look at that perception and ways we can change it.</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take everything so literally.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C4632-5E6C-4273-B8FA-38E3D87E2D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78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a:t>
            </a:r>
            <a:r>
              <a:rPr lang="en-US" baseline="0" dirty="0"/>
              <a:t> took the porn out of the comments. </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29</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 my favorite.</a:t>
            </a:r>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30</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E2CA48-2098-4A6F-94AE-B5A81609AEF3}" type="slidenum">
              <a:rPr lang="en-US" smtClean="0"/>
              <a:t>32</a:t>
            </a:fld>
            <a:endParaRPr lang="en-US"/>
          </a:p>
        </p:txBody>
      </p:sp>
    </p:spTree>
    <p:extLst>
      <p:ext uri="{BB962C8B-B14F-4D97-AF65-F5344CB8AC3E}">
        <p14:creationId xmlns:p14="http://schemas.microsoft.com/office/powerpoint/2010/main" val="30780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But</a:t>
            </a:r>
            <a:r>
              <a:rPr lang="en-US" baseline="0" dirty="0"/>
              <a:t> **I** go to YouTube and I find the Internet personality </a:t>
            </a:r>
            <a:r>
              <a:rPr lang="en-US" baseline="0" dirty="0" err="1"/>
              <a:t>TonyaTKO</a:t>
            </a:r>
            <a:r>
              <a:rPr lang="en-US" baseline="0" dirty="0"/>
              <a:t>, who’s figured out a way to leverage YouTube to engage with her audience:</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She stands</a:t>
            </a:r>
            <a:r>
              <a:rPr lang="en-US" baseline="0" dirty="0"/>
              <a:t> in front of a running camera and says, “What would you do if you knew you could not fail? Type your answer in the comments area below.” And then she just stands there, with the camera running, for 30 seconds.</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34</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far she’s had</a:t>
            </a:r>
            <a:r>
              <a:rPr lang="en-US" baseline="0" dirty="0"/>
              <a:t> more than </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35</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But</a:t>
            </a:r>
            <a:r>
              <a:rPr lang="en-US" baseline="0" dirty="0"/>
              <a:t> **I** go to YouTube and I find the Internet personality </a:t>
            </a:r>
            <a:r>
              <a:rPr lang="en-US" baseline="0" dirty="0" err="1"/>
              <a:t>TonyaTKO</a:t>
            </a:r>
            <a:r>
              <a:rPr lang="en-US" baseline="0" dirty="0"/>
              <a:t>, who’s figured out a way to leverage YouTube to engage with her audience:</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But</a:t>
            </a:r>
            <a:r>
              <a:rPr lang="en-US" baseline="0" dirty="0"/>
              <a:t> **I** go to YouTube and I find the Internet personality </a:t>
            </a:r>
            <a:r>
              <a:rPr lang="en-US" baseline="0" dirty="0" err="1"/>
              <a:t>TonyaTKO</a:t>
            </a:r>
            <a:r>
              <a:rPr lang="en-US" baseline="0" dirty="0"/>
              <a:t>, who’s figured out a way to leverage YouTube to engage with her audience:</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37</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E2CA48-2098-4A6F-94AE-B5A81609AEF3}" type="slidenum">
              <a:rPr lang="en-US" smtClean="0"/>
              <a:t>58</a:t>
            </a:fld>
            <a:endParaRPr lang="en-US"/>
          </a:p>
        </p:txBody>
      </p:sp>
    </p:spTree>
    <p:extLst>
      <p:ext uri="{BB962C8B-B14F-4D97-AF65-F5344CB8AC3E}">
        <p14:creationId xmlns:p14="http://schemas.microsoft.com/office/powerpoint/2010/main" val="407456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Really? The TOP problem in</a:t>
            </a:r>
            <a:r>
              <a:rPr lang="en-US" baseline="0" dirty="0"/>
              <a:t> a high school is cell phones? This is what the vice principal said:</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E2CA48-2098-4A6F-94AE-B5A81609AEF3}" type="slidenum">
              <a:rPr lang="en-US" smtClean="0"/>
              <a:t>60</a:t>
            </a:fld>
            <a:endParaRPr lang="en-US"/>
          </a:p>
        </p:txBody>
      </p:sp>
    </p:spTree>
    <p:extLst>
      <p:ext uri="{BB962C8B-B14F-4D97-AF65-F5344CB8AC3E}">
        <p14:creationId xmlns:p14="http://schemas.microsoft.com/office/powerpoint/2010/main" val="2110618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Happen to see each other on Twitter</a:t>
            </a:r>
            <a:br>
              <a:rPr lang="en-US" dirty="0"/>
            </a:br>
            <a:r>
              <a:rPr lang="en-US" dirty="0"/>
              <a:t>I happened to read about ways</a:t>
            </a:r>
            <a:r>
              <a:rPr lang="en-US" baseline="0" dirty="0"/>
              <a:t> of managing lit for </a:t>
            </a:r>
            <a:r>
              <a:rPr lang="en-US" baseline="0" dirty="0" err="1"/>
              <a:t>qual</a:t>
            </a:r>
            <a:r>
              <a:rPr lang="en-US" baseline="0" dirty="0"/>
              <a:t> dissertation</a:t>
            </a:r>
            <a:endParaRPr lang="en-US" dirty="0"/>
          </a:p>
        </p:txBody>
      </p:sp>
      <p:sp>
        <p:nvSpPr>
          <p:cNvPr id="4" name="Slide Number Placeholder 3"/>
          <p:cNvSpPr>
            <a:spLocks noGrp="1"/>
          </p:cNvSpPr>
          <p:nvPr>
            <p:ph type="sldNum" sz="quarter" idx="10"/>
          </p:nvPr>
        </p:nvSpPr>
        <p:spPr/>
        <p:txBody>
          <a:bodyPr/>
          <a:lstStyle/>
          <a:p>
            <a:fld id="{711251D9-5697-4C91-8570-9F9148F0EFD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28956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E2CA48-2098-4A6F-94AE-B5A81609AEF3}" type="slidenum">
              <a:rPr lang="en-US" smtClean="0"/>
              <a:t>65</a:t>
            </a:fld>
            <a:endParaRPr lang="en-US"/>
          </a:p>
        </p:txBody>
      </p:sp>
    </p:spTree>
    <p:extLst>
      <p:ext uri="{BB962C8B-B14F-4D97-AF65-F5344CB8AC3E}">
        <p14:creationId xmlns:p14="http://schemas.microsoft.com/office/powerpoint/2010/main" val="2342047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need to trust their learning environments” ~ </a:t>
            </a:r>
            <a:br>
              <a:rPr lang="en-US" dirty="0"/>
            </a:br>
            <a:r>
              <a:rPr lang="en-US" dirty="0"/>
              <a:t>Stone et al</a:t>
            </a:r>
          </a:p>
        </p:txBody>
      </p:sp>
      <p:sp>
        <p:nvSpPr>
          <p:cNvPr id="4" name="Slide Number Placeholder 3"/>
          <p:cNvSpPr>
            <a:spLocks noGrp="1"/>
          </p:cNvSpPr>
          <p:nvPr>
            <p:ph type="sldNum" sz="quarter" idx="10"/>
          </p:nvPr>
        </p:nvSpPr>
        <p:spPr/>
        <p:txBody>
          <a:bodyPr/>
          <a:lstStyle/>
          <a:p>
            <a:fld id="{89E2CA48-2098-4A6F-94AE-B5A81609AEF3}" type="slidenum">
              <a:rPr lang="en-US" smtClean="0"/>
              <a:t>70</a:t>
            </a:fld>
            <a:endParaRPr lang="en-US"/>
          </a:p>
        </p:txBody>
      </p:sp>
    </p:spTree>
    <p:extLst>
      <p:ext uri="{BB962C8B-B14F-4D97-AF65-F5344CB8AC3E}">
        <p14:creationId xmlns:p14="http://schemas.microsoft.com/office/powerpoint/2010/main" val="330068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 what the vice principal said.</a:t>
            </a:r>
            <a:r>
              <a:rPr lang="en-US" baseline="0" dirty="0"/>
              <a:t> Meantime this is what a school across town figured out:</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And this is what their</a:t>
            </a:r>
            <a:r>
              <a:rPr lang="en-US" baseline="0" dirty="0"/>
              <a:t> vice principal said:</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And the vice principal there realized something</a:t>
            </a:r>
            <a:r>
              <a:rPr lang="en-US" baseline="0" dirty="0"/>
              <a:t> else</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Public</a:t>
            </a:r>
            <a:r>
              <a:rPr lang="en-US" baseline="0" dirty="0"/>
              <a:t> perception is often that </a:t>
            </a:r>
            <a:r>
              <a:rPr lang="en-US" baseline="0" dirty="0" err="1"/>
              <a:t>smartphones</a:t>
            </a:r>
            <a:r>
              <a:rPr lang="en-US" baseline="0" dirty="0"/>
              <a:t> are just toys. Look at what the public said when the Army said it might give </a:t>
            </a:r>
            <a:r>
              <a:rPr lang="en-US" baseline="0" dirty="0" err="1"/>
              <a:t>iPhones</a:t>
            </a:r>
            <a:r>
              <a:rPr lang="en-US" baseline="0" dirty="0"/>
              <a:t> to soldiers:</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But look at what developers are doing using these tools as a platform.</a:t>
            </a:r>
            <a:r>
              <a:rPr lang="en-US" baseline="0" dirty="0"/>
              <a:t> These won first prize in the Army’s app competition: </a:t>
            </a:r>
            <a:endParaRPr lang="en-US" dirty="0"/>
          </a:p>
        </p:txBody>
      </p:sp>
      <p:sp>
        <p:nvSpPr>
          <p:cNvPr id="4" name="Slide Number Placeholder 3"/>
          <p:cNvSpPr>
            <a:spLocks noGrp="1"/>
          </p:cNvSpPr>
          <p:nvPr>
            <p:ph type="sldNum" sz="quarter" idx="10"/>
          </p:nvPr>
        </p:nvSpPr>
        <p:spPr/>
        <p:txBody>
          <a:bodyPr/>
          <a:lstStyle/>
          <a:p>
            <a:pPr>
              <a:defRPr/>
            </a:pPr>
            <a:fld id="{340006B9-4E73-49B0-B9A2-6E8160F0BEE6}"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take everything so literally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C4632-5E6C-4273-B8FA-38E3D87E2D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82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take everything so literally.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C4632-5E6C-4273-B8FA-38E3D87E2D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321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DE58CC-2410-4E4D-8DCD-10CAB446B1D6}"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154091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174959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680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9324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895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8058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60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0351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3502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5426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FB371B3-482E-4CAB-980A-6CF9712FA158}" type="slidenum">
              <a:rPr lang="en-US"/>
              <a:pPr>
                <a:defRPr/>
              </a:pPr>
              <a:t>‹#›</a:t>
            </a:fld>
            <a:endParaRPr lang="en-US"/>
          </a:p>
        </p:txBody>
      </p:sp>
    </p:spTree>
    <p:extLst>
      <p:ext uri="{BB962C8B-B14F-4D97-AF65-F5344CB8AC3E}">
        <p14:creationId xmlns:p14="http://schemas.microsoft.com/office/powerpoint/2010/main" val="2015660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78BEF5-745C-4BBB-899C-22D672DC1CDF}" type="slidenum">
              <a:rPr lang="en-US"/>
              <a:pPr>
                <a:defRPr/>
              </a:pPr>
              <a:t>‹#›</a:t>
            </a:fld>
            <a:endParaRPr lang="en-US"/>
          </a:p>
        </p:txBody>
      </p:sp>
    </p:spTree>
    <p:extLst>
      <p:ext uri="{BB962C8B-B14F-4D97-AF65-F5344CB8AC3E}">
        <p14:creationId xmlns:p14="http://schemas.microsoft.com/office/powerpoint/2010/main" val="8915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38503382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F5F8CEE9-74D3-4A51-8E79-B8993AD73D6B}" type="slidenum">
              <a:rPr lang="en-US"/>
              <a:pPr>
                <a:defRPr/>
              </a:pPr>
              <a:t>‹#›</a:t>
            </a:fld>
            <a:endParaRPr lang="en-US"/>
          </a:p>
        </p:txBody>
      </p:sp>
    </p:spTree>
    <p:extLst>
      <p:ext uri="{BB962C8B-B14F-4D97-AF65-F5344CB8AC3E}">
        <p14:creationId xmlns:p14="http://schemas.microsoft.com/office/powerpoint/2010/main" val="2076653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26811B0-E7C8-4A8A-84D4-4CC667C79D58}" type="slidenum">
              <a:rPr lang="en-US"/>
              <a:pPr>
                <a:defRPr/>
              </a:pPr>
              <a:t>‹#›</a:t>
            </a:fld>
            <a:endParaRPr lang="en-US"/>
          </a:p>
        </p:txBody>
      </p:sp>
    </p:spTree>
    <p:extLst>
      <p:ext uri="{BB962C8B-B14F-4D97-AF65-F5344CB8AC3E}">
        <p14:creationId xmlns:p14="http://schemas.microsoft.com/office/powerpoint/2010/main" val="2063688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80372D47-379D-4E1D-82B7-DAC4DACC1FDD}" type="slidenum">
              <a:rPr lang="en-US"/>
              <a:pPr>
                <a:defRPr/>
              </a:pPr>
              <a:t>‹#›</a:t>
            </a:fld>
            <a:endParaRPr lang="en-US"/>
          </a:p>
        </p:txBody>
      </p:sp>
    </p:spTree>
    <p:extLst>
      <p:ext uri="{BB962C8B-B14F-4D97-AF65-F5344CB8AC3E}">
        <p14:creationId xmlns:p14="http://schemas.microsoft.com/office/powerpoint/2010/main" val="3655010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FA0E34C3-730C-4EDF-A828-9E5C2CACD9BA}" type="slidenum">
              <a:rPr lang="en-US"/>
              <a:pPr>
                <a:defRPr/>
              </a:pPr>
              <a:t>‹#›</a:t>
            </a:fld>
            <a:endParaRPr lang="en-US"/>
          </a:p>
        </p:txBody>
      </p:sp>
    </p:spTree>
    <p:extLst>
      <p:ext uri="{BB962C8B-B14F-4D97-AF65-F5344CB8AC3E}">
        <p14:creationId xmlns:p14="http://schemas.microsoft.com/office/powerpoint/2010/main" val="3163045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661ABAED-759D-4FBE-8C6A-A78BC92A245E}" type="slidenum">
              <a:rPr lang="en-US"/>
              <a:pPr>
                <a:defRPr/>
              </a:pPr>
              <a:t>‹#›</a:t>
            </a:fld>
            <a:endParaRPr lang="en-US"/>
          </a:p>
        </p:txBody>
      </p:sp>
    </p:spTree>
    <p:extLst>
      <p:ext uri="{BB962C8B-B14F-4D97-AF65-F5344CB8AC3E}">
        <p14:creationId xmlns:p14="http://schemas.microsoft.com/office/powerpoint/2010/main" val="37886848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4AC6BEC6-0FA1-408C-9636-F7B6614CE378}" type="slidenum">
              <a:rPr lang="en-US"/>
              <a:pPr>
                <a:defRPr/>
              </a:pPr>
              <a:t>‹#›</a:t>
            </a:fld>
            <a:endParaRPr lang="en-US"/>
          </a:p>
        </p:txBody>
      </p:sp>
    </p:spTree>
    <p:extLst>
      <p:ext uri="{BB962C8B-B14F-4D97-AF65-F5344CB8AC3E}">
        <p14:creationId xmlns:p14="http://schemas.microsoft.com/office/powerpoint/2010/main" val="137390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7F147430-662E-4F56-9C73-81BCF8C63251}" type="slidenum">
              <a:rPr lang="en-US"/>
              <a:pPr>
                <a:defRPr/>
              </a:pPr>
              <a:t>‹#›</a:t>
            </a:fld>
            <a:endParaRPr lang="en-US"/>
          </a:p>
        </p:txBody>
      </p:sp>
    </p:spTree>
    <p:extLst>
      <p:ext uri="{BB962C8B-B14F-4D97-AF65-F5344CB8AC3E}">
        <p14:creationId xmlns:p14="http://schemas.microsoft.com/office/powerpoint/2010/main" val="31507059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7C989E5-8FBC-4BD5-8547-62CCED4484E9}" type="slidenum">
              <a:rPr lang="en-US"/>
              <a:pPr>
                <a:defRPr/>
              </a:pPr>
              <a:t>‹#›</a:t>
            </a:fld>
            <a:endParaRPr lang="en-US"/>
          </a:p>
        </p:txBody>
      </p:sp>
    </p:spTree>
    <p:extLst>
      <p:ext uri="{BB962C8B-B14F-4D97-AF65-F5344CB8AC3E}">
        <p14:creationId xmlns:p14="http://schemas.microsoft.com/office/powerpoint/2010/main" val="14055995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F1C813A-ECD1-4434-87C0-91099760822A}" type="slidenum">
              <a:rPr lang="en-US"/>
              <a:pPr>
                <a:defRPr/>
              </a:pPr>
              <a:t>‹#›</a:t>
            </a:fld>
            <a:endParaRPr lang="en-US"/>
          </a:p>
        </p:txBody>
      </p:sp>
    </p:spTree>
    <p:extLst>
      <p:ext uri="{BB962C8B-B14F-4D97-AF65-F5344CB8AC3E}">
        <p14:creationId xmlns:p14="http://schemas.microsoft.com/office/powerpoint/2010/main" val="1271713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Arial" charset="0"/>
              </a:defRPr>
            </a:lvl1pPr>
          </a:lstStyle>
          <a:p>
            <a:pPr>
              <a:defRPr/>
            </a:pPr>
            <a:fld id="{A1962DF8-ABEF-4FB5-A019-760B53729718}" type="slidenum">
              <a:rPr lang="en-US"/>
              <a:pPr>
                <a:defRPr/>
              </a:pPr>
              <a:t>‹#›</a:t>
            </a:fld>
            <a:endParaRPr lang="en-US"/>
          </a:p>
        </p:txBody>
      </p:sp>
    </p:spTree>
    <p:extLst>
      <p:ext uri="{BB962C8B-B14F-4D97-AF65-F5344CB8AC3E}">
        <p14:creationId xmlns:p14="http://schemas.microsoft.com/office/powerpoint/2010/main" val="206421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E956942-116D-4F04-A192-749BEE72C0D2}" type="datetimeFigureOut">
              <a:rPr lang="en-US"/>
              <a:pPr>
                <a:defRPr/>
              </a:pPr>
              <a:t>4/9/2019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082A010-DB8E-47ED-9991-7594539262E8}" type="slidenum">
              <a:rPr lang="en-US"/>
              <a:pPr>
                <a:defRPr/>
              </a:pPr>
              <a:t>‹#›</a:t>
            </a:fld>
            <a:endParaRPr lang="en-US"/>
          </a:p>
        </p:txBody>
      </p:sp>
    </p:spTree>
    <p:extLst>
      <p:ext uri="{BB962C8B-B14F-4D97-AF65-F5344CB8AC3E}">
        <p14:creationId xmlns:p14="http://schemas.microsoft.com/office/powerpoint/2010/main" val="2895449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2F94520-DFB2-4143-AE55-4D551D861563}" type="slidenum">
              <a:rPr lang="en-US"/>
              <a:pPr>
                <a:defRPr/>
              </a:pPr>
              <a:t>‹#›</a:t>
            </a:fld>
            <a:endParaRPr lang="en-US"/>
          </a:p>
        </p:txBody>
      </p:sp>
    </p:spTree>
    <p:extLst>
      <p:ext uri="{BB962C8B-B14F-4D97-AF65-F5344CB8AC3E}">
        <p14:creationId xmlns:p14="http://schemas.microsoft.com/office/powerpoint/2010/main" val="2357642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65523B1-3226-40C9-B0A0-B0C1D905B4F9}"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C8AAE1-A74D-4339-9501-8D36BE982EEF}" type="slidenum">
              <a:rPr lang="en-US"/>
              <a:pPr>
                <a:defRPr/>
              </a:pPr>
              <a:t>‹#›</a:t>
            </a:fld>
            <a:endParaRPr lang="en-US"/>
          </a:p>
        </p:txBody>
      </p:sp>
    </p:spTree>
    <p:extLst>
      <p:ext uri="{BB962C8B-B14F-4D97-AF65-F5344CB8AC3E}">
        <p14:creationId xmlns:p14="http://schemas.microsoft.com/office/powerpoint/2010/main" val="1984147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EB1B8E-0BE7-4621-BFC5-2331F5AD09DD}"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65ECAC-DD8B-4674-AC94-51B45A10A89A}" type="slidenum">
              <a:rPr lang="en-US"/>
              <a:pPr>
                <a:defRPr/>
              </a:pPr>
              <a:t>‹#›</a:t>
            </a:fld>
            <a:endParaRPr lang="en-US"/>
          </a:p>
        </p:txBody>
      </p:sp>
    </p:spTree>
    <p:extLst>
      <p:ext uri="{BB962C8B-B14F-4D97-AF65-F5344CB8AC3E}">
        <p14:creationId xmlns:p14="http://schemas.microsoft.com/office/powerpoint/2010/main" val="860723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CBCF11-5D76-4B9A-8326-9056F1FF8157}"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28604-78E1-41E4-9740-9E6B6D12C103}" type="slidenum">
              <a:rPr lang="en-US"/>
              <a:pPr>
                <a:defRPr/>
              </a:pPr>
              <a:t>‹#›</a:t>
            </a:fld>
            <a:endParaRPr lang="en-US"/>
          </a:p>
        </p:txBody>
      </p:sp>
    </p:spTree>
    <p:extLst>
      <p:ext uri="{BB962C8B-B14F-4D97-AF65-F5344CB8AC3E}">
        <p14:creationId xmlns:p14="http://schemas.microsoft.com/office/powerpoint/2010/main" val="21393060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08B5E8-1511-455E-8E0E-EA219933DD75}" type="datetimeFigureOut">
              <a:rPr lang="en-US"/>
              <a:pPr>
                <a:defRPr/>
              </a:pPr>
              <a:t>4/9/2019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E74B1D-DC08-439A-80AD-2418B6D1797C}" type="slidenum">
              <a:rPr lang="en-US"/>
              <a:pPr>
                <a:defRPr/>
              </a:pPr>
              <a:t>‹#›</a:t>
            </a:fld>
            <a:endParaRPr lang="en-US"/>
          </a:p>
        </p:txBody>
      </p:sp>
    </p:spTree>
    <p:extLst>
      <p:ext uri="{BB962C8B-B14F-4D97-AF65-F5344CB8AC3E}">
        <p14:creationId xmlns:p14="http://schemas.microsoft.com/office/powerpoint/2010/main" val="42427345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2E590F2-E8B2-47BB-AF78-210AE3FFF523}" type="datetimeFigureOut">
              <a:rPr lang="en-US"/>
              <a:pPr>
                <a:defRPr/>
              </a:pPr>
              <a:t>4/9/2019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C7880E-780F-4466-AAE4-8F60BA6520E2}" type="slidenum">
              <a:rPr lang="en-US"/>
              <a:pPr>
                <a:defRPr/>
              </a:pPr>
              <a:t>‹#›</a:t>
            </a:fld>
            <a:endParaRPr lang="en-US"/>
          </a:p>
        </p:txBody>
      </p:sp>
    </p:spTree>
    <p:extLst>
      <p:ext uri="{BB962C8B-B14F-4D97-AF65-F5344CB8AC3E}">
        <p14:creationId xmlns:p14="http://schemas.microsoft.com/office/powerpoint/2010/main" val="19526264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C02ACD-D21D-4B22-B13C-AF2154CB40B0}" type="datetimeFigureOut">
              <a:rPr lang="en-US"/>
              <a:pPr>
                <a:defRPr/>
              </a:pPr>
              <a:t>4/9/2019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65FD859-4370-4B3F-BA3D-421D79B40AB3}" type="slidenum">
              <a:rPr lang="en-US"/>
              <a:pPr>
                <a:defRPr/>
              </a:pPr>
              <a:t>‹#›</a:t>
            </a:fld>
            <a:endParaRPr lang="en-US"/>
          </a:p>
        </p:txBody>
      </p:sp>
    </p:spTree>
    <p:extLst>
      <p:ext uri="{BB962C8B-B14F-4D97-AF65-F5344CB8AC3E}">
        <p14:creationId xmlns:p14="http://schemas.microsoft.com/office/powerpoint/2010/main" val="8690907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D913ED-F69E-421B-BB6A-AFB16CC83CAF}" type="datetimeFigureOut">
              <a:rPr lang="en-US"/>
              <a:pPr>
                <a:defRPr/>
              </a:pPr>
              <a:t>4/9/2019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7CBCDDA-D548-492F-A132-2F514B93D180}" type="slidenum">
              <a:rPr lang="en-US"/>
              <a:pPr>
                <a:defRPr/>
              </a:pPr>
              <a:t>‹#›</a:t>
            </a:fld>
            <a:endParaRPr lang="en-US"/>
          </a:p>
        </p:txBody>
      </p:sp>
    </p:spTree>
    <p:extLst>
      <p:ext uri="{BB962C8B-B14F-4D97-AF65-F5344CB8AC3E}">
        <p14:creationId xmlns:p14="http://schemas.microsoft.com/office/powerpoint/2010/main" val="2411163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025AF6-E676-48BC-B717-C765E559E0AF}" type="datetimeFigureOut">
              <a:rPr lang="en-US"/>
              <a:pPr>
                <a:defRPr/>
              </a:pPr>
              <a:t>4/9/2019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B802CD-2374-4527-8B7A-9C1E66936D15}" type="slidenum">
              <a:rPr lang="en-US"/>
              <a:pPr>
                <a:defRPr/>
              </a:pPr>
              <a:t>‹#›</a:t>
            </a:fld>
            <a:endParaRPr lang="en-US"/>
          </a:p>
        </p:txBody>
      </p:sp>
    </p:spTree>
    <p:extLst>
      <p:ext uri="{BB962C8B-B14F-4D97-AF65-F5344CB8AC3E}">
        <p14:creationId xmlns:p14="http://schemas.microsoft.com/office/powerpoint/2010/main" val="9024794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F376FE-9376-4D26-850C-59453E829409}" type="datetimeFigureOut">
              <a:rPr lang="en-US"/>
              <a:pPr>
                <a:defRPr/>
              </a:pPr>
              <a:t>4/9/2019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2D1F47-40C9-432B-9670-0148CB1309C2}" type="slidenum">
              <a:rPr lang="en-US"/>
              <a:pPr>
                <a:defRPr/>
              </a:pPr>
              <a:t>‹#›</a:t>
            </a:fld>
            <a:endParaRPr lang="en-US"/>
          </a:p>
        </p:txBody>
      </p:sp>
    </p:spTree>
    <p:extLst>
      <p:ext uri="{BB962C8B-B14F-4D97-AF65-F5344CB8AC3E}">
        <p14:creationId xmlns:p14="http://schemas.microsoft.com/office/powerpoint/2010/main" val="791444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3C66BE4-8A1A-44F2-96DB-117F8EFA1714}" type="datetimeFigureOut">
              <a:rPr lang="en-US"/>
              <a:pPr>
                <a:defRPr/>
              </a:pPr>
              <a:t>4/9/2019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84C2939-932C-4FFF-9CA8-64127FB4F486}" type="slidenum">
              <a:rPr lang="en-US"/>
              <a:pPr>
                <a:defRPr/>
              </a:pPr>
              <a:t>‹#›</a:t>
            </a:fld>
            <a:endParaRPr lang="en-US"/>
          </a:p>
        </p:txBody>
      </p:sp>
    </p:spTree>
    <p:extLst>
      <p:ext uri="{BB962C8B-B14F-4D97-AF65-F5344CB8AC3E}">
        <p14:creationId xmlns:p14="http://schemas.microsoft.com/office/powerpoint/2010/main" val="7496660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498D5C-F31A-446B-9342-1B2809002E7B}"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D47E01-83DF-4F83-B1B3-6E164B77F712}" type="slidenum">
              <a:rPr lang="en-US"/>
              <a:pPr>
                <a:defRPr/>
              </a:pPr>
              <a:t>‹#›</a:t>
            </a:fld>
            <a:endParaRPr lang="en-US"/>
          </a:p>
        </p:txBody>
      </p:sp>
    </p:spTree>
    <p:extLst>
      <p:ext uri="{BB962C8B-B14F-4D97-AF65-F5344CB8AC3E}">
        <p14:creationId xmlns:p14="http://schemas.microsoft.com/office/powerpoint/2010/main" val="4741989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B0E7B0-D9BD-472F-BCC4-3E66C554ED98}"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6C11BC-77AB-4DEC-8A1B-50894B98ED06}" type="slidenum">
              <a:rPr lang="en-US"/>
              <a:pPr>
                <a:defRPr/>
              </a:pPr>
              <a:t>‹#›</a:t>
            </a:fld>
            <a:endParaRPr lang="en-US"/>
          </a:p>
        </p:txBody>
      </p:sp>
    </p:spTree>
    <p:extLst>
      <p:ext uri="{BB962C8B-B14F-4D97-AF65-F5344CB8AC3E}">
        <p14:creationId xmlns:p14="http://schemas.microsoft.com/office/powerpoint/2010/main" val="34251071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7013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27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04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8988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6485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3296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7809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073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43D0384-E5FF-46BD-9F65-227F1184E8E8}" type="datetimeFigureOut">
              <a:rPr lang="en-US"/>
              <a:pPr>
                <a:defRPr/>
              </a:pPr>
              <a:t>4/9/2019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0639B1E-98E3-4D16-B1E7-B134955BC4D0}" type="slidenum">
              <a:rPr lang="en-US"/>
              <a:pPr>
                <a:defRPr/>
              </a:pPr>
              <a:t>‹#›</a:t>
            </a:fld>
            <a:endParaRPr lang="en-US"/>
          </a:p>
        </p:txBody>
      </p:sp>
    </p:spTree>
    <p:extLst>
      <p:ext uri="{BB962C8B-B14F-4D97-AF65-F5344CB8AC3E}">
        <p14:creationId xmlns:p14="http://schemas.microsoft.com/office/powerpoint/2010/main" val="8985874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7770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619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8468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937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9972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414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2306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371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564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30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28D7479-56F4-496C-B967-4D5F0796A600}" type="datetimeFigureOut">
              <a:rPr lang="en-US"/>
              <a:pPr>
                <a:defRPr/>
              </a:pPr>
              <a:t>4/9/2019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4BEA513-16F4-4336-8255-87C6DC11B9DA}" type="slidenum">
              <a:rPr lang="en-US"/>
              <a:pPr>
                <a:defRPr/>
              </a:pPr>
              <a:t>‹#›</a:t>
            </a:fld>
            <a:endParaRPr lang="en-US"/>
          </a:p>
        </p:txBody>
      </p:sp>
    </p:spTree>
    <p:extLst>
      <p:ext uri="{BB962C8B-B14F-4D97-AF65-F5344CB8AC3E}">
        <p14:creationId xmlns:p14="http://schemas.microsoft.com/office/powerpoint/2010/main" val="1848910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4749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461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9365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3159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6BC2F69-07B8-4C6C-87DA-DDC90EB0B3DE}" type="datetimeFigureOut">
              <a:rPr lang="en-US">
                <a:solidFill>
                  <a:prstClr val="black">
                    <a:tint val="75000"/>
                  </a:prstClr>
                </a:solidFill>
              </a:rPr>
              <a:pPr>
                <a:def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0E8081-0F95-430C-A6B8-8A83F4F6C3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38508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54F1FF-B172-4511-A8D3-EECFCE56D914}" type="datetimeFigureOut">
              <a:rPr lang="en-US">
                <a:solidFill>
                  <a:prstClr val="black">
                    <a:tint val="75000"/>
                  </a:prstClr>
                </a:solidFill>
              </a:rPr>
              <a:pPr>
                <a:def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440ED5-0135-4C71-9E80-B36AD4A01A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50198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C66EADC-4FD7-4FAE-8894-545860A5EAE2}" type="datetimeFigureOut">
              <a:rPr lang="en-US">
                <a:solidFill>
                  <a:prstClr val="black">
                    <a:tint val="75000"/>
                  </a:prstClr>
                </a:solidFill>
              </a:rPr>
              <a:pPr>
                <a:def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03C573-0238-4858-8131-24281A3570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5658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E8E605A-5012-402A-9E1E-D36A78C7A8FD}" type="datetimeFigureOut">
              <a:rPr lang="en-US">
                <a:solidFill>
                  <a:prstClr val="black">
                    <a:tint val="75000"/>
                  </a:prstClr>
                </a:solidFill>
              </a:rPr>
              <a:pPr>
                <a:defRPr/>
              </a:pPr>
              <a:t>4/9/2019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BD3F4A-2310-45A8-9E0E-B5596BBE52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39470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DF85802-F374-4E26-8ECE-0BABAE2022D3}" type="datetimeFigureOut">
              <a:rPr lang="en-US">
                <a:solidFill>
                  <a:prstClr val="black">
                    <a:tint val="75000"/>
                  </a:prstClr>
                </a:solidFill>
              </a:rPr>
              <a:pPr>
                <a:defRPr/>
              </a:pPr>
              <a:t>4/9/2019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C9B1A0F-DB48-4B9E-AD3C-7C83396145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31857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D9C6245-6A65-4F49-8264-F32525450F76}" type="datetimeFigureOut">
              <a:rPr lang="en-US">
                <a:solidFill>
                  <a:prstClr val="black">
                    <a:tint val="75000"/>
                  </a:prstClr>
                </a:solidFill>
              </a:rPr>
              <a:pPr>
                <a:defRPr/>
              </a:pPr>
              <a:t>4/9/2019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43943D9-0938-4670-B7A6-9B3F0E79B8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7592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DAFD8B7-FF39-4FBC-9362-4C86073045F4}" type="datetimeFigureOut">
              <a:rPr lang="en-US"/>
              <a:pPr>
                <a:defRPr/>
              </a:pPr>
              <a:t>4/9/2019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3D2663F-3C11-4586-8DCA-42CF67CDC323}" type="slidenum">
              <a:rPr lang="en-US"/>
              <a:pPr>
                <a:defRPr/>
              </a:pPr>
              <a:t>‹#›</a:t>
            </a:fld>
            <a:endParaRPr lang="en-US"/>
          </a:p>
        </p:txBody>
      </p:sp>
    </p:spTree>
    <p:extLst>
      <p:ext uri="{BB962C8B-B14F-4D97-AF65-F5344CB8AC3E}">
        <p14:creationId xmlns:p14="http://schemas.microsoft.com/office/powerpoint/2010/main" val="32167073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B38DAC-C451-4094-A573-3A428E430A38}" type="datetimeFigureOut">
              <a:rPr lang="en-US">
                <a:solidFill>
                  <a:prstClr val="black">
                    <a:tint val="75000"/>
                  </a:prstClr>
                </a:solidFill>
              </a:rPr>
              <a:pPr>
                <a:defRPr/>
              </a:pPr>
              <a:t>4/9/2019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281D1C9-8460-4A70-AF2E-88201B16F1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78167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A718399-D010-43A1-92C0-FA1FF3769601}" type="datetimeFigureOut">
              <a:rPr lang="en-US">
                <a:solidFill>
                  <a:prstClr val="black">
                    <a:tint val="75000"/>
                  </a:prstClr>
                </a:solidFill>
              </a:rPr>
              <a:pPr>
                <a:defRPr/>
              </a:pPr>
              <a:t>4/9/2019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268185-7BE5-443F-BE28-49F58B1ED4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88015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1A977C-02CF-4FAB-AD16-1061DA98366D}" type="datetimeFigureOut">
              <a:rPr lang="en-US">
                <a:solidFill>
                  <a:prstClr val="black">
                    <a:tint val="75000"/>
                  </a:prstClr>
                </a:solidFill>
              </a:rPr>
              <a:pPr>
                <a:defRPr/>
              </a:pPr>
              <a:t>4/9/2019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17395F-2CCF-4EC5-88D8-BF5BBBA423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86675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EF7475-B3A0-40BE-8AA7-735D72F0E3D3}" type="datetimeFigureOut">
              <a:rPr lang="en-US">
                <a:solidFill>
                  <a:prstClr val="black">
                    <a:tint val="75000"/>
                  </a:prstClr>
                </a:solidFill>
              </a:rPr>
              <a:pPr>
                <a:def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6E761A-3522-4168-AECC-4FC2B5FFD3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46582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B88A61-0134-4C41-A016-C20D6457F151}" type="datetimeFigureOut">
              <a:rPr lang="en-US">
                <a:solidFill>
                  <a:prstClr val="black">
                    <a:tint val="75000"/>
                  </a:prstClr>
                </a:solidFill>
              </a:rPr>
              <a:pPr>
                <a:def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2A5FCD-FDF2-4757-8D3C-B74FB3E877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08422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ransi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3200"/>
            <a:ext cx="11582400" cy="1371600"/>
          </a:xfrm>
        </p:spPr>
        <p:txBody>
          <a:bodyPr anchor="ctr"/>
          <a:lstStyle>
            <a:lvl1pPr algn="ctr">
              <a:defRPr sz="4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873967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Blank with Title and sidebar">
    <p:spTree>
      <p:nvGrpSpPr>
        <p:cNvPr id="1" name=""/>
        <p:cNvGrpSpPr/>
        <p:nvPr/>
      </p:nvGrpSpPr>
      <p:grpSpPr>
        <a:xfrm>
          <a:off x="0" y="0"/>
          <a:ext cx="0" cy="0"/>
          <a:chOff x="0" y="0"/>
          <a:chExt cx="0" cy="0"/>
        </a:xfrm>
      </p:grpSpPr>
      <p:grpSp>
        <p:nvGrpSpPr>
          <p:cNvPr id="2" name="Group 1"/>
          <p:cNvGrpSpPr>
            <a:grpSpLocks/>
          </p:cNvGrpSpPr>
          <p:nvPr userDrawn="1"/>
        </p:nvGrpSpPr>
        <p:grpSpPr bwMode="auto">
          <a:xfrm>
            <a:off x="0" y="0"/>
            <a:ext cx="406400" cy="6858000"/>
            <a:chOff x="0" y="0"/>
            <a:chExt cx="304800" cy="6858000"/>
          </a:xfrm>
        </p:grpSpPr>
        <p:sp>
          <p:nvSpPr>
            <p:cNvPr id="4" name="Rectangle 11"/>
            <p:cNvSpPr>
              <a:spLocks noChangeArrowheads="1"/>
            </p:cNvSpPr>
            <p:nvPr userDrawn="1"/>
          </p:nvSpPr>
          <p:spPr bwMode="auto">
            <a:xfrm>
              <a:off x="0" y="0"/>
              <a:ext cx="304800" cy="2286000"/>
            </a:xfrm>
            <a:prstGeom prst="rect">
              <a:avLst/>
            </a:prstGeom>
            <a:solidFill>
              <a:srgbClr val="6FB43F"/>
            </a:solidFill>
            <a:ln w="9525">
              <a:noFill/>
              <a:miter lim="800000"/>
              <a:headEnd/>
              <a:tailEnd/>
            </a:ln>
            <a:effectLst/>
          </p:spPr>
          <p:txBody>
            <a:bodyPr wrap="none" anchor="ctr"/>
            <a:lstStyle/>
            <a:p>
              <a:pPr algn="ctr" fontAlgn="base">
                <a:spcBef>
                  <a:spcPct val="0"/>
                </a:spcBef>
                <a:spcAft>
                  <a:spcPct val="0"/>
                </a:spcAft>
                <a:defRPr/>
              </a:pPr>
              <a:endParaRPr lang="en-US" sz="1800">
                <a:solidFill>
                  <a:prstClr val="black"/>
                </a:solidFill>
                <a:latin typeface="Arial" charset="0"/>
              </a:endParaRPr>
            </a:p>
          </p:txBody>
        </p:sp>
        <p:sp>
          <p:nvSpPr>
            <p:cNvPr id="5" name="Rectangle 12"/>
            <p:cNvSpPr>
              <a:spLocks noChangeArrowheads="1"/>
            </p:cNvSpPr>
            <p:nvPr userDrawn="1"/>
          </p:nvSpPr>
          <p:spPr bwMode="auto">
            <a:xfrm>
              <a:off x="0" y="1524000"/>
              <a:ext cx="304800" cy="2286000"/>
            </a:xfrm>
            <a:prstGeom prst="rect">
              <a:avLst/>
            </a:prstGeom>
            <a:solidFill>
              <a:srgbClr val="00529B"/>
            </a:solidFill>
            <a:ln w="9525">
              <a:noFill/>
              <a:miter lim="800000"/>
              <a:headEnd/>
              <a:tailEnd/>
            </a:ln>
            <a:effectLst/>
          </p:spPr>
          <p:txBody>
            <a:bodyPr wrap="none" anchor="ctr"/>
            <a:lstStyle/>
            <a:p>
              <a:pPr algn="ctr" fontAlgn="base">
                <a:spcBef>
                  <a:spcPct val="0"/>
                </a:spcBef>
                <a:spcAft>
                  <a:spcPct val="0"/>
                </a:spcAft>
                <a:defRPr/>
              </a:pPr>
              <a:endParaRPr lang="en-US" sz="1800">
                <a:solidFill>
                  <a:prstClr val="black"/>
                </a:solidFill>
                <a:latin typeface="Arial" charset="0"/>
              </a:endParaRPr>
            </a:p>
          </p:txBody>
        </p:sp>
        <p:sp>
          <p:nvSpPr>
            <p:cNvPr id="6" name="Rectangle 13"/>
            <p:cNvSpPr>
              <a:spLocks noChangeArrowheads="1"/>
            </p:cNvSpPr>
            <p:nvPr userDrawn="1"/>
          </p:nvSpPr>
          <p:spPr bwMode="auto">
            <a:xfrm>
              <a:off x="0" y="3048000"/>
              <a:ext cx="304800" cy="2286000"/>
            </a:xfrm>
            <a:prstGeom prst="rect">
              <a:avLst/>
            </a:prstGeom>
            <a:solidFill>
              <a:srgbClr val="0079C2"/>
            </a:solidFill>
            <a:ln w="9525">
              <a:noFill/>
              <a:miter lim="800000"/>
              <a:headEnd/>
              <a:tailEnd/>
            </a:ln>
            <a:effectLst/>
          </p:spPr>
          <p:txBody>
            <a:bodyPr wrap="none" anchor="ctr"/>
            <a:lstStyle/>
            <a:p>
              <a:pPr algn="ctr" fontAlgn="base">
                <a:spcBef>
                  <a:spcPct val="0"/>
                </a:spcBef>
                <a:spcAft>
                  <a:spcPct val="0"/>
                </a:spcAft>
                <a:defRPr/>
              </a:pPr>
              <a:endParaRPr lang="en-US" sz="1800">
                <a:solidFill>
                  <a:prstClr val="black"/>
                </a:solidFill>
                <a:latin typeface="Arial" charset="0"/>
              </a:endParaRPr>
            </a:p>
          </p:txBody>
        </p:sp>
        <p:sp>
          <p:nvSpPr>
            <p:cNvPr id="8" name="Rectangle 14"/>
            <p:cNvSpPr>
              <a:spLocks noChangeArrowheads="1"/>
            </p:cNvSpPr>
            <p:nvPr userDrawn="1"/>
          </p:nvSpPr>
          <p:spPr bwMode="auto">
            <a:xfrm>
              <a:off x="0" y="4572000"/>
              <a:ext cx="304800" cy="2286000"/>
            </a:xfrm>
            <a:prstGeom prst="rect">
              <a:avLst/>
            </a:prstGeom>
            <a:solidFill>
              <a:srgbClr val="0193CF"/>
            </a:solidFill>
            <a:ln w="9525">
              <a:noFill/>
              <a:miter lim="800000"/>
              <a:headEnd/>
              <a:tailEnd/>
            </a:ln>
            <a:effectLst/>
          </p:spPr>
          <p:txBody>
            <a:bodyPr wrap="none" anchor="ctr"/>
            <a:lstStyle/>
            <a:p>
              <a:pPr algn="ctr" fontAlgn="base">
                <a:spcBef>
                  <a:spcPct val="0"/>
                </a:spcBef>
                <a:spcAft>
                  <a:spcPct val="0"/>
                </a:spcAft>
                <a:defRPr/>
              </a:pPr>
              <a:endParaRPr lang="en-US" sz="1800">
                <a:solidFill>
                  <a:prstClr val="black"/>
                </a:solidFill>
                <a:latin typeface="Arial" charset="0"/>
              </a:endParaRPr>
            </a:p>
          </p:txBody>
        </p:sp>
      </p:grpSp>
      <p:cxnSp>
        <p:nvCxnSpPr>
          <p:cNvPr id="9" name="Straight Connector 10"/>
          <p:cNvCxnSpPr>
            <a:cxnSpLocks noChangeShapeType="1"/>
          </p:cNvCxnSpPr>
          <p:nvPr userDrawn="1"/>
        </p:nvCxnSpPr>
        <p:spPr bwMode="auto">
          <a:xfrm>
            <a:off x="711200" y="944563"/>
            <a:ext cx="10769600" cy="0"/>
          </a:xfrm>
          <a:prstGeom prst="line">
            <a:avLst/>
          </a:prstGeom>
          <a:noFill/>
          <a:ln w="9525" algn="ctr">
            <a:solidFill>
              <a:schemeClr val="tx1"/>
            </a:solidFill>
            <a:round/>
            <a:headEnd/>
            <a:tailEnd/>
          </a:ln>
        </p:spPr>
      </p:cxnSp>
      <p:sp>
        <p:nvSpPr>
          <p:cNvPr id="7" name="Title 1"/>
          <p:cNvSpPr>
            <a:spLocks noGrp="1"/>
          </p:cNvSpPr>
          <p:nvPr>
            <p:ph type="title"/>
          </p:nvPr>
        </p:nvSpPr>
        <p:spPr>
          <a:xfrm>
            <a:off x="609600" y="0"/>
            <a:ext cx="10972800" cy="1143000"/>
          </a:xfrm>
        </p:spPr>
        <p:txBody>
          <a:bodyPr/>
          <a:lstStyle/>
          <a:p>
            <a:r>
              <a:rPr lang="en-US"/>
              <a:t>Click to edit Master title style</a:t>
            </a:r>
          </a:p>
        </p:txBody>
      </p:sp>
    </p:spTree>
    <p:extLst>
      <p:ext uri="{BB962C8B-B14F-4D97-AF65-F5344CB8AC3E}">
        <p14:creationId xmlns:p14="http://schemas.microsoft.com/office/powerpoint/2010/main" val="1914984373"/>
      </p:ext>
    </p:extLst>
  </p:cSld>
  <p:clrMapOvr>
    <a:masterClrMapping/>
  </p:clrMapOvr>
  <p:transition>
    <p:push/>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8C18D-3179-4478-BDAC-8281123C563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36898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C4F3A-115B-4E22-94B0-CBEF09BA317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86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4D5A8C-44AD-4D0A-AB6F-7F96C3190E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5204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1E714CC-EDA7-4AA7-AB66-4A516E790CDF}" type="datetimeFigureOut">
              <a:rPr lang="en-US"/>
              <a:pPr>
                <a:defRPr/>
              </a:pPr>
              <a:t>4/9/2019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4D397C4-EB55-41A2-BDFD-13B44D3531D6}" type="slidenum">
              <a:rPr lang="en-US"/>
              <a:pPr>
                <a:defRPr/>
              </a:pPr>
              <a:t>‹#›</a:t>
            </a:fld>
            <a:endParaRPr lang="en-US"/>
          </a:p>
        </p:txBody>
      </p:sp>
    </p:spTree>
    <p:extLst>
      <p:ext uri="{BB962C8B-B14F-4D97-AF65-F5344CB8AC3E}">
        <p14:creationId xmlns:p14="http://schemas.microsoft.com/office/powerpoint/2010/main" val="39391893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7AECB4-3779-427F-BA59-15DEBC83AA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04193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B39A20-421C-4B6B-85B3-EDAF1DAC080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56805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57E05E-20D3-488C-9DDD-DB82B09BD9B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64760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CAFBFF-7593-42C2-A1CE-81B8876EDD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28938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8F5402-03B0-48D1-93FE-B55C303350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83798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D72B7C-5517-40B3-9619-5391CCBBCD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23481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DDE4E8-2E95-4BE8-A5AC-0836D927C1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69127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FFA52-200B-42F7-8E69-C94BC4CEAD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4388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C41D85-5755-4FB3-AA7D-019405878A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34982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6BC2F69-07B8-4C6C-87DA-DDC90EB0B3DE}"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0E8081-0F95-430C-A6B8-8A83F4F6C355}" type="slidenum">
              <a:rPr lang="en-US"/>
              <a:pPr>
                <a:defRPr/>
              </a:pPr>
              <a:t>‹#›</a:t>
            </a:fld>
            <a:endParaRPr lang="en-US"/>
          </a:p>
        </p:txBody>
      </p:sp>
    </p:spTree>
    <p:extLst>
      <p:ext uri="{BB962C8B-B14F-4D97-AF65-F5344CB8AC3E}">
        <p14:creationId xmlns:p14="http://schemas.microsoft.com/office/powerpoint/2010/main" val="3242192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0C0A4B3-1FA0-4EF4-9487-47F366850F91}" type="datetimeFigureOut">
              <a:rPr lang="en-US"/>
              <a:pPr>
                <a:defRPr/>
              </a:pPr>
              <a:t>4/9/2019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396F4FA-B945-42C9-AAD3-B8C6865732B5}" type="slidenum">
              <a:rPr lang="en-US"/>
              <a:pPr>
                <a:defRPr/>
              </a:pPr>
              <a:t>‹#›</a:t>
            </a:fld>
            <a:endParaRPr lang="en-US"/>
          </a:p>
        </p:txBody>
      </p:sp>
    </p:spTree>
    <p:extLst>
      <p:ext uri="{BB962C8B-B14F-4D97-AF65-F5344CB8AC3E}">
        <p14:creationId xmlns:p14="http://schemas.microsoft.com/office/powerpoint/2010/main" val="40260828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54F1FF-B172-4511-A8D3-EECFCE56D914}"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440ED5-0135-4C71-9E80-B36AD4A01A53}" type="slidenum">
              <a:rPr lang="en-US"/>
              <a:pPr>
                <a:defRPr/>
              </a:pPr>
              <a:t>‹#›</a:t>
            </a:fld>
            <a:endParaRPr lang="en-US"/>
          </a:p>
        </p:txBody>
      </p:sp>
    </p:spTree>
    <p:extLst>
      <p:ext uri="{BB962C8B-B14F-4D97-AF65-F5344CB8AC3E}">
        <p14:creationId xmlns:p14="http://schemas.microsoft.com/office/powerpoint/2010/main" val="26491451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C66EADC-4FD7-4FAE-8894-545860A5EAE2}"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03C573-0238-4858-8131-24281A35702F}" type="slidenum">
              <a:rPr lang="en-US"/>
              <a:pPr>
                <a:defRPr/>
              </a:pPr>
              <a:t>‹#›</a:t>
            </a:fld>
            <a:endParaRPr lang="en-US"/>
          </a:p>
        </p:txBody>
      </p:sp>
    </p:spTree>
    <p:extLst>
      <p:ext uri="{BB962C8B-B14F-4D97-AF65-F5344CB8AC3E}">
        <p14:creationId xmlns:p14="http://schemas.microsoft.com/office/powerpoint/2010/main" val="6969711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E8E605A-5012-402A-9E1E-D36A78C7A8FD}" type="datetimeFigureOut">
              <a:rPr lang="en-US"/>
              <a:pPr>
                <a:defRPr/>
              </a:pPr>
              <a:t>4/9/2019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BD3F4A-2310-45A8-9E0E-B5596BBE521C}" type="slidenum">
              <a:rPr lang="en-US"/>
              <a:pPr>
                <a:defRPr/>
              </a:pPr>
              <a:t>‹#›</a:t>
            </a:fld>
            <a:endParaRPr lang="en-US"/>
          </a:p>
        </p:txBody>
      </p:sp>
    </p:spTree>
    <p:extLst>
      <p:ext uri="{BB962C8B-B14F-4D97-AF65-F5344CB8AC3E}">
        <p14:creationId xmlns:p14="http://schemas.microsoft.com/office/powerpoint/2010/main" val="25282271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DF85802-F374-4E26-8ECE-0BABAE2022D3}" type="datetimeFigureOut">
              <a:rPr lang="en-US"/>
              <a:pPr>
                <a:defRPr/>
              </a:pPr>
              <a:t>4/9/2019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9B1A0F-DB48-4B9E-AD3C-7C8339614557}" type="slidenum">
              <a:rPr lang="en-US"/>
              <a:pPr>
                <a:defRPr/>
              </a:pPr>
              <a:t>‹#›</a:t>
            </a:fld>
            <a:endParaRPr lang="en-US"/>
          </a:p>
        </p:txBody>
      </p:sp>
    </p:spTree>
    <p:extLst>
      <p:ext uri="{BB962C8B-B14F-4D97-AF65-F5344CB8AC3E}">
        <p14:creationId xmlns:p14="http://schemas.microsoft.com/office/powerpoint/2010/main" val="41499135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D9C6245-6A65-4F49-8264-F32525450F76}" type="datetimeFigureOut">
              <a:rPr lang="en-US"/>
              <a:pPr>
                <a:defRPr/>
              </a:pPr>
              <a:t>4/9/2019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3943D9-0938-4670-B7A6-9B3F0E79B876}" type="slidenum">
              <a:rPr lang="en-US"/>
              <a:pPr>
                <a:defRPr/>
              </a:pPr>
              <a:t>‹#›</a:t>
            </a:fld>
            <a:endParaRPr lang="en-US"/>
          </a:p>
        </p:txBody>
      </p:sp>
    </p:spTree>
    <p:extLst>
      <p:ext uri="{BB962C8B-B14F-4D97-AF65-F5344CB8AC3E}">
        <p14:creationId xmlns:p14="http://schemas.microsoft.com/office/powerpoint/2010/main" val="36210488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B38DAC-C451-4094-A573-3A428E430A38}" type="datetimeFigureOut">
              <a:rPr lang="en-US"/>
              <a:pPr>
                <a:defRPr/>
              </a:pPr>
              <a:t>4/9/2019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81D1C9-8460-4A70-AF2E-88201B16F1B5}" type="slidenum">
              <a:rPr lang="en-US"/>
              <a:pPr>
                <a:defRPr/>
              </a:pPr>
              <a:t>‹#›</a:t>
            </a:fld>
            <a:endParaRPr lang="en-US"/>
          </a:p>
        </p:txBody>
      </p:sp>
    </p:spTree>
    <p:extLst>
      <p:ext uri="{BB962C8B-B14F-4D97-AF65-F5344CB8AC3E}">
        <p14:creationId xmlns:p14="http://schemas.microsoft.com/office/powerpoint/2010/main" val="424889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A718399-D010-43A1-92C0-FA1FF3769601}" type="datetimeFigureOut">
              <a:rPr lang="en-US"/>
              <a:pPr>
                <a:defRPr/>
              </a:pPr>
              <a:t>4/9/2019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268185-7BE5-443F-BE28-49F58B1ED424}" type="slidenum">
              <a:rPr lang="en-US"/>
              <a:pPr>
                <a:defRPr/>
              </a:pPr>
              <a:t>‹#›</a:t>
            </a:fld>
            <a:endParaRPr lang="en-US"/>
          </a:p>
        </p:txBody>
      </p:sp>
    </p:spTree>
    <p:extLst>
      <p:ext uri="{BB962C8B-B14F-4D97-AF65-F5344CB8AC3E}">
        <p14:creationId xmlns:p14="http://schemas.microsoft.com/office/powerpoint/2010/main" val="42706339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1A977C-02CF-4FAB-AD16-1061DA98366D}" type="datetimeFigureOut">
              <a:rPr lang="en-US"/>
              <a:pPr>
                <a:defRPr/>
              </a:pPr>
              <a:t>4/9/2019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17395F-2CCF-4EC5-88D8-BF5BBBA423BB}" type="slidenum">
              <a:rPr lang="en-US"/>
              <a:pPr>
                <a:defRPr/>
              </a:pPr>
              <a:t>‹#›</a:t>
            </a:fld>
            <a:endParaRPr lang="en-US"/>
          </a:p>
        </p:txBody>
      </p:sp>
    </p:spTree>
    <p:extLst>
      <p:ext uri="{BB962C8B-B14F-4D97-AF65-F5344CB8AC3E}">
        <p14:creationId xmlns:p14="http://schemas.microsoft.com/office/powerpoint/2010/main" val="145792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EF7475-B3A0-40BE-8AA7-735D72F0E3D3}"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6E761A-3522-4168-AECC-4FC2B5FFD36C}" type="slidenum">
              <a:rPr lang="en-US"/>
              <a:pPr>
                <a:defRPr/>
              </a:pPr>
              <a:t>‹#›</a:t>
            </a:fld>
            <a:endParaRPr lang="en-US"/>
          </a:p>
        </p:txBody>
      </p:sp>
    </p:spTree>
    <p:extLst>
      <p:ext uri="{BB962C8B-B14F-4D97-AF65-F5344CB8AC3E}">
        <p14:creationId xmlns:p14="http://schemas.microsoft.com/office/powerpoint/2010/main" val="25288134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B88A61-0134-4C41-A016-C20D6457F151}" type="datetimeFigureOut">
              <a:rPr lang="en-US"/>
              <a:pPr>
                <a:defRPr/>
              </a:pPr>
              <a:t>4/9/2019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2A5FCD-FDF2-4757-8D3C-B74FB3E87772}" type="slidenum">
              <a:rPr lang="en-US"/>
              <a:pPr>
                <a:defRPr/>
              </a:pPr>
              <a:t>‹#›</a:t>
            </a:fld>
            <a:endParaRPr lang="en-US"/>
          </a:p>
        </p:txBody>
      </p:sp>
    </p:spTree>
    <p:extLst>
      <p:ext uri="{BB962C8B-B14F-4D97-AF65-F5344CB8AC3E}">
        <p14:creationId xmlns:p14="http://schemas.microsoft.com/office/powerpoint/2010/main" val="210371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5A5585-5A4B-4C65-8682-ED0D2C9BBFF9}" type="datetimeFigureOut">
              <a:rPr lang="en-US"/>
              <a:pPr>
                <a:defRPr/>
              </a:pPr>
              <a:t>4/9/2019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F3A5D21-C50B-41C9-B1A5-232B0B81E74F}" type="slidenum">
              <a:rPr lang="en-US"/>
              <a:pPr>
                <a:defRPr/>
              </a:pPr>
              <a:t>‹#›</a:t>
            </a:fld>
            <a:endParaRPr lang="en-US"/>
          </a:p>
        </p:txBody>
      </p:sp>
    </p:spTree>
    <p:extLst>
      <p:ext uri="{BB962C8B-B14F-4D97-AF65-F5344CB8AC3E}">
        <p14:creationId xmlns:p14="http://schemas.microsoft.com/office/powerpoint/2010/main" val="30483905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Transi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3200"/>
            <a:ext cx="11582400" cy="1371600"/>
          </a:xfrm>
        </p:spPr>
        <p:txBody>
          <a:bodyPr anchor="ctr"/>
          <a:lstStyle>
            <a:lvl1pPr algn="ctr">
              <a:defRPr sz="4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414189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Blank with Title and sidebar">
    <p:spTree>
      <p:nvGrpSpPr>
        <p:cNvPr id="1" name=""/>
        <p:cNvGrpSpPr/>
        <p:nvPr/>
      </p:nvGrpSpPr>
      <p:grpSpPr>
        <a:xfrm>
          <a:off x="0" y="0"/>
          <a:ext cx="0" cy="0"/>
          <a:chOff x="0" y="0"/>
          <a:chExt cx="0" cy="0"/>
        </a:xfrm>
      </p:grpSpPr>
      <p:grpSp>
        <p:nvGrpSpPr>
          <p:cNvPr id="2" name="Group 1"/>
          <p:cNvGrpSpPr>
            <a:grpSpLocks/>
          </p:cNvGrpSpPr>
          <p:nvPr userDrawn="1"/>
        </p:nvGrpSpPr>
        <p:grpSpPr bwMode="auto">
          <a:xfrm>
            <a:off x="0" y="0"/>
            <a:ext cx="406400" cy="6858000"/>
            <a:chOff x="0" y="0"/>
            <a:chExt cx="304800" cy="6858000"/>
          </a:xfrm>
        </p:grpSpPr>
        <p:sp>
          <p:nvSpPr>
            <p:cNvPr id="4" name="Rectangle 11"/>
            <p:cNvSpPr>
              <a:spLocks noChangeArrowheads="1"/>
            </p:cNvSpPr>
            <p:nvPr userDrawn="1"/>
          </p:nvSpPr>
          <p:spPr bwMode="auto">
            <a:xfrm>
              <a:off x="0" y="0"/>
              <a:ext cx="304800" cy="2286000"/>
            </a:xfrm>
            <a:prstGeom prst="rect">
              <a:avLst/>
            </a:prstGeom>
            <a:solidFill>
              <a:srgbClr val="6FB43F"/>
            </a:solidFill>
            <a:ln w="9525">
              <a:noFill/>
              <a:miter lim="800000"/>
              <a:headEnd/>
              <a:tailEnd/>
            </a:ln>
            <a:effectLst/>
          </p:spPr>
          <p:txBody>
            <a:bodyPr wrap="none" anchor="ctr"/>
            <a:lstStyle/>
            <a:p>
              <a:pPr algn="ctr">
                <a:defRPr/>
              </a:pPr>
              <a:endParaRPr lang="en-US" sz="1800"/>
            </a:p>
          </p:txBody>
        </p:sp>
        <p:sp>
          <p:nvSpPr>
            <p:cNvPr id="5" name="Rectangle 12"/>
            <p:cNvSpPr>
              <a:spLocks noChangeArrowheads="1"/>
            </p:cNvSpPr>
            <p:nvPr userDrawn="1"/>
          </p:nvSpPr>
          <p:spPr bwMode="auto">
            <a:xfrm>
              <a:off x="0" y="1524000"/>
              <a:ext cx="304800" cy="2286000"/>
            </a:xfrm>
            <a:prstGeom prst="rect">
              <a:avLst/>
            </a:prstGeom>
            <a:solidFill>
              <a:srgbClr val="00529B"/>
            </a:solidFill>
            <a:ln w="9525">
              <a:noFill/>
              <a:miter lim="800000"/>
              <a:headEnd/>
              <a:tailEnd/>
            </a:ln>
            <a:effectLst/>
          </p:spPr>
          <p:txBody>
            <a:bodyPr wrap="none" anchor="ctr"/>
            <a:lstStyle/>
            <a:p>
              <a:pPr algn="ctr">
                <a:defRPr/>
              </a:pPr>
              <a:endParaRPr lang="en-US" sz="1800"/>
            </a:p>
          </p:txBody>
        </p:sp>
        <p:sp>
          <p:nvSpPr>
            <p:cNvPr id="6" name="Rectangle 13"/>
            <p:cNvSpPr>
              <a:spLocks noChangeArrowheads="1"/>
            </p:cNvSpPr>
            <p:nvPr userDrawn="1"/>
          </p:nvSpPr>
          <p:spPr bwMode="auto">
            <a:xfrm>
              <a:off x="0" y="3048000"/>
              <a:ext cx="304800" cy="2286000"/>
            </a:xfrm>
            <a:prstGeom prst="rect">
              <a:avLst/>
            </a:prstGeom>
            <a:solidFill>
              <a:srgbClr val="0079C2"/>
            </a:solidFill>
            <a:ln w="9525">
              <a:noFill/>
              <a:miter lim="800000"/>
              <a:headEnd/>
              <a:tailEnd/>
            </a:ln>
            <a:effectLst/>
          </p:spPr>
          <p:txBody>
            <a:bodyPr wrap="none" anchor="ctr"/>
            <a:lstStyle/>
            <a:p>
              <a:pPr algn="ctr">
                <a:defRPr/>
              </a:pPr>
              <a:endParaRPr lang="en-US" sz="1800"/>
            </a:p>
          </p:txBody>
        </p:sp>
        <p:sp>
          <p:nvSpPr>
            <p:cNvPr id="8" name="Rectangle 14"/>
            <p:cNvSpPr>
              <a:spLocks noChangeArrowheads="1"/>
            </p:cNvSpPr>
            <p:nvPr userDrawn="1"/>
          </p:nvSpPr>
          <p:spPr bwMode="auto">
            <a:xfrm>
              <a:off x="0" y="4572000"/>
              <a:ext cx="304800" cy="2286000"/>
            </a:xfrm>
            <a:prstGeom prst="rect">
              <a:avLst/>
            </a:prstGeom>
            <a:solidFill>
              <a:srgbClr val="0193CF"/>
            </a:solidFill>
            <a:ln w="9525">
              <a:noFill/>
              <a:miter lim="800000"/>
              <a:headEnd/>
              <a:tailEnd/>
            </a:ln>
            <a:effectLst/>
          </p:spPr>
          <p:txBody>
            <a:bodyPr wrap="none" anchor="ctr"/>
            <a:lstStyle/>
            <a:p>
              <a:pPr algn="ctr">
                <a:defRPr/>
              </a:pPr>
              <a:endParaRPr lang="en-US" sz="1800"/>
            </a:p>
          </p:txBody>
        </p:sp>
      </p:grpSp>
      <p:cxnSp>
        <p:nvCxnSpPr>
          <p:cNvPr id="9" name="Straight Connector 10"/>
          <p:cNvCxnSpPr>
            <a:cxnSpLocks noChangeShapeType="1"/>
          </p:cNvCxnSpPr>
          <p:nvPr userDrawn="1"/>
        </p:nvCxnSpPr>
        <p:spPr bwMode="auto">
          <a:xfrm>
            <a:off x="711200" y="944563"/>
            <a:ext cx="10769600" cy="0"/>
          </a:xfrm>
          <a:prstGeom prst="line">
            <a:avLst/>
          </a:prstGeom>
          <a:noFill/>
          <a:ln w="9525" algn="ctr">
            <a:solidFill>
              <a:schemeClr val="tx1"/>
            </a:solidFill>
            <a:round/>
            <a:headEnd/>
            <a:tailEnd/>
          </a:ln>
        </p:spPr>
      </p:cxnSp>
      <p:sp>
        <p:nvSpPr>
          <p:cNvPr id="7" name="Title 1"/>
          <p:cNvSpPr>
            <a:spLocks noGrp="1"/>
          </p:cNvSpPr>
          <p:nvPr>
            <p:ph type="title"/>
          </p:nvPr>
        </p:nvSpPr>
        <p:spPr>
          <a:xfrm>
            <a:off x="609600" y="0"/>
            <a:ext cx="10972800" cy="1143000"/>
          </a:xfrm>
        </p:spPr>
        <p:txBody>
          <a:bodyPr/>
          <a:lstStyle/>
          <a:p>
            <a:r>
              <a:rPr lang="en-US"/>
              <a:t>Click to edit Master title style</a:t>
            </a:r>
          </a:p>
        </p:txBody>
      </p:sp>
    </p:spTree>
    <p:extLst>
      <p:ext uri="{BB962C8B-B14F-4D97-AF65-F5344CB8AC3E}">
        <p14:creationId xmlns:p14="http://schemas.microsoft.com/office/powerpoint/2010/main" val="358365137"/>
      </p:ext>
    </p:extLst>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310744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2330995-E01D-420D-9FEF-4CE3ED6FCB71}" type="datetimeFigureOut">
              <a:rPr lang="en-US"/>
              <a:pPr>
                <a:defRPr/>
              </a:pPr>
              <a:t>4/9/2019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3C4BA7A-1CF2-4E33-9819-1F8AF126D5A2}" type="slidenum">
              <a:rPr lang="en-US"/>
              <a:pPr>
                <a:defRPr/>
              </a:pPr>
              <a:t>‹#›</a:t>
            </a:fld>
            <a:endParaRPr lang="en-US"/>
          </a:p>
        </p:txBody>
      </p:sp>
    </p:spTree>
    <p:extLst>
      <p:ext uri="{BB962C8B-B14F-4D97-AF65-F5344CB8AC3E}">
        <p14:creationId xmlns:p14="http://schemas.microsoft.com/office/powerpoint/2010/main" val="3109798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F00BCD2-C4CE-44D0-BE58-D9FB6AA267E0}" type="datetimeFigureOut">
              <a:rPr lang="en-US"/>
              <a:pPr>
                <a:defRPr/>
              </a:pPr>
              <a:t>4/9/2019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695C1CD-E461-49AC-9F44-DA6FA0135DA3}" type="slidenum">
              <a:rPr lang="en-US"/>
              <a:pPr>
                <a:defRPr/>
              </a:pPr>
              <a:t>‹#›</a:t>
            </a:fld>
            <a:endParaRPr lang="en-US"/>
          </a:p>
        </p:txBody>
      </p:sp>
    </p:spTree>
    <p:extLst>
      <p:ext uri="{BB962C8B-B14F-4D97-AF65-F5344CB8AC3E}">
        <p14:creationId xmlns:p14="http://schemas.microsoft.com/office/powerpoint/2010/main" val="2171785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F4EA56E-6D83-443F-A264-CF66D0500A52}" type="datetimeFigureOut">
              <a:rPr lang="en-US"/>
              <a:pPr>
                <a:defRPr/>
              </a:pPr>
              <a:t>4/9/2019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B14B06A-1B93-441F-A253-04C03493FFD9}" type="slidenum">
              <a:rPr lang="en-US"/>
              <a:pPr>
                <a:defRPr/>
              </a:pPr>
              <a:t>‹#›</a:t>
            </a:fld>
            <a:endParaRPr lang="en-US"/>
          </a:p>
        </p:txBody>
      </p:sp>
    </p:spTree>
    <p:extLst>
      <p:ext uri="{BB962C8B-B14F-4D97-AF65-F5344CB8AC3E}">
        <p14:creationId xmlns:p14="http://schemas.microsoft.com/office/powerpoint/2010/main" val="2185302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22D9E6-877D-416E-A817-94AAFCD846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945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4F3FA5-5CB3-4FD4-81C6-2A1FE2EC4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447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5E817-CEF4-455A-85E8-EDEB8DD39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470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B0FAD-960D-4BD7-AFD7-DA18CFA71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152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569A4D-9E05-4648-BE97-1217165494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2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B331DC-B9CA-494F-93D0-E6CC90BBD4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47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sz="2800" b="1">
                <a:solidFill>
                  <a:srgbClr val="9954CC"/>
                </a:solidFill>
              </a:defRPr>
            </a:lvl1pPr>
          </a:lstStyle>
          <a:p>
            <a:pPr>
              <a:defRPr/>
            </a:pPr>
            <a:r>
              <a:rPr lang="en-US"/>
              <a:t>#SoMe4Trainers</a:t>
            </a:r>
          </a:p>
          <a:p>
            <a:pPr>
              <a:defRPr/>
            </a:pPr>
            <a:endParaRPr lang="en-US"/>
          </a:p>
          <a:p>
            <a:pPr>
              <a:defRPr/>
            </a:pPr>
            <a:endParaRPr lang="en-US" b="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F57F4BA-6B17-42EC-B135-2C8DA0139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33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E58CC-2410-4E4D-8DCD-10CAB446B1D6}"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1579978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15C620-8B39-40F3-BB7F-50B571A1D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96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ECF0E8-4D60-443B-9864-03DDB54CB8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040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BAD452-0AE7-464F-9E8E-3CF15D886F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933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D5624E-248F-408C-B038-EB9B906255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558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040618-96E5-41F1-9721-C352C8B31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61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21274EB-A804-4AF2-BD93-6E336CD05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021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22D9E6-877D-416E-A817-94AAFCD846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38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4F3FA5-5CB3-4FD4-81C6-2A1FE2EC4B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933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5E817-CEF4-455A-85E8-EDEB8DD39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661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B0FAD-960D-4BD7-AFD7-DA18CFA71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51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E58CC-2410-4E4D-8DCD-10CAB446B1D6}"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1607784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569A4D-9E05-4648-BE97-1217165494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024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B331DC-B9CA-494F-93D0-E6CC90BBD4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96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sz="2800" b="1">
                <a:solidFill>
                  <a:srgbClr val="9954CC"/>
                </a:solidFill>
              </a:defRPr>
            </a:lvl1pPr>
          </a:lstStyle>
          <a:p>
            <a:pPr>
              <a:defRPr/>
            </a:pPr>
            <a:r>
              <a:rPr lang="en-US"/>
              <a:t>#SoMe4Trainers</a:t>
            </a:r>
          </a:p>
          <a:p>
            <a:pPr>
              <a:defRPr/>
            </a:pPr>
            <a:endParaRPr lang="en-US"/>
          </a:p>
          <a:p>
            <a:pPr>
              <a:defRPr/>
            </a:pPr>
            <a:endParaRPr lang="en-US" b="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F57F4BA-6B17-42EC-B135-2C8DA0139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685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15C620-8B39-40F3-BB7F-50B571A1D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766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ECF0E8-4D60-443B-9864-03DDB54CB8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512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BAD452-0AE7-464F-9E8E-3CF15D886F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798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D5624E-248F-408C-B038-EB9B906255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86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040618-96E5-41F1-9721-C352C8B314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866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21274EB-A804-4AF2-BD93-6E336CD05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1246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78C56-FD1B-4C64-9BFF-82E0DEE55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78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E58CC-2410-4E4D-8DCD-10CAB446B1D6}" type="datetimeFigureOut">
              <a:rPr lang="en-US" smtClean="0"/>
              <a:t>4/9/2019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1241791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9CDC20-C358-4442-9276-36865BA813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396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35E9DD-E4CC-45F1-A83C-93F831DD5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726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0E810-01AE-4B05-BEB1-4B46AE0ED4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13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F4D97C-29D0-47B2-A65C-FF65F90BB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962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884913-8F54-4800-B4F7-3DADD81D00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128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sz="2800" b="1">
                <a:solidFill>
                  <a:srgbClr val="9954CC"/>
                </a:solidFill>
              </a:defRPr>
            </a:lvl1pPr>
          </a:lstStyle>
          <a:p>
            <a:pPr>
              <a:defRPr/>
            </a:pPr>
            <a:r>
              <a:rPr lang="en-US"/>
              <a:t>#SoMe4Trainers</a:t>
            </a:r>
          </a:p>
          <a:p>
            <a:pPr>
              <a:defRPr/>
            </a:pPr>
            <a:endParaRPr lang="en-US"/>
          </a:p>
          <a:p>
            <a:pPr>
              <a:defRPr/>
            </a:pPr>
            <a:endParaRPr lang="en-US" b="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4E2929D-AFFE-4A34-AF59-9C75C5856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589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96937-F961-459B-817D-47A77EA56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403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1AC940-B28A-4DBB-99EA-7BDD54C3B9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79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82753A-D99D-48FC-ACC9-A80F60F88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873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944E8-33D2-4748-AEB5-FE7AD88745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54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E58CC-2410-4E4D-8DCD-10CAB446B1D6}" type="datetimeFigureOut">
              <a:rPr lang="en-US" smtClean="0"/>
              <a:t>4/9/2019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7234285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D63D10-F981-42BE-8DDB-56BEDF06B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23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4BE090D-619D-4266-BE60-9F821DC4DE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719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78C56-FD1B-4C64-9BFF-82E0DEE55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652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9CDC20-C358-4442-9276-36865BA813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891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35E9DD-E4CC-45F1-A83C-93F831DD5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3059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0E810-01AE-4B05-BEB1-4B46AE0ED4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20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F4D97C-29D0-47B2-A65C-FF65F90BB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248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884913-8F54-4800-B4F7-3DADD81D00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826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sz="2800" b="1">
                <a:solidFill>
                  <a:srgbClr val="9954CC"/>
                </a:solidFill>
              </a:defRPr>
            </a:lvl1pPr>
          </a:lstStyle>
          <a:p>
            <a:pPr>
              <a:defRPr/>
            </a:pPr>
            <a:r>
              <a:rPr lang="en-US"/>
              <a:t>#SoMe4Trainers</a:t>
            </a:r>
          </a:p>
          <a:p>
            <a:pPr>
              <a:defRPr/>
            </a:pPr>
            <a:endParaRPr lang="en-US"/>
          </a:p>
          <a:p>
            <a:pPr>
              <a:defRPr/>
            </a:pPr>
            <a:endParaRPr lang="en-US" b="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4E2929D-AFFE-4A34-AF59-9C75C5856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133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96937-F961-459B-817D-47A77EA569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17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E58CC-2410-4E4D-8DCD-10CAB446B1D6}" type="datetimeFigureOut">
              <a:rPr lang="en-US" smtClean="0"/>
              <a:t>4/9/2019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8593376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1AC940-B28A-4DBB-99EA-7BDD54C3B9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807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82753A-D99D-48FC-ACC9-A80F60F88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061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944E8-33D2-4748-AEB5-FE7AD88745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82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D63D10-F981-42BE-8DDB-56BEDF06B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221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4BE090D-619D-4266-BE60-9F821DC4DE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8649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946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352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834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713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96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40510043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751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381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522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4456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2212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4737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340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419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2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80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5D2EB-F366-4D33-B682-2E97682253AF}" type="slidenum">
              <a:rPr lang="en-US" smtClean="0"/>
              <a:t>‹#›</a:t>
            </a:fld>
            <a:endParaRPr lang="en-US"/>
          </a:p>
        </p:txBody>
      </p:sp>
    </p:spTree>
    <p:extLst>
      <p:ext uri="{BB962C8B-B14F-4D97-AF65-F5344CB8AC3E}">
        <p14:creationId xmlns:p14="http://schemas.microsoft.com/office/powerpoint/2010/main" val="19485366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578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935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3014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990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196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844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771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75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835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09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E58CC-2410-4E4D-8DCD-10CAB446B1D6}" type="datetimeFigureOut">
              <a:rPr lang="en-US" smtClean="0"/>
              <a:t>4/9/2019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D2EB-F366-4D33-B682-2E97682253AF}" type="slidenum">
              <a:rPr lang="en-US" smtClean="0"/>
              <a:t>‹#›</a:t>
            </a:fld>
            <a:endParaRPr lang="en-US"/>
          </a:p>
        </p:txBody>
      </p:sp>
    </p:spTree>
    <p:extLst>
      <p:ext uri="{BB962C8B-B14F-4D97-AF65-F5344CB8AC3E}">
        <p14:creationId xmlns:p14="http://schemas.microsoft.com/office/powerpoint/2010/main" val="3064108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defRPr>
            </a:lvl1pPr>
          </a:lstStyle>
          <a:p>
            <a:pPr fontAlgn="base">
              <a:spcBef>
                <a:spcPct val="0"/>
              </a:spcBef>
              <a:spcAft>
                <a:spcPct val="0"/>
              </a:spcAft>
              <a:defRPr/>
            </a:pPr>
            <a:fld id="{74661186-8736-4B2D-94CE-76476ECC678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50603764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726CEADB-E548-44D8-82E8-59DD05DEF0A4}" type="datetimeFigureOut">
              <a:rPr lang="en-US"/>
              <a:pPr>
                <a:defRPr/>
              </a:pPr>
              <a:t>4/9/2019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484F347-0697-4592-A962-6D1005D79680}" type="slidenum">
              <a:rPr lang="en-US"/>
              <a:pPr>
                <a:defRPr/>
              </a:pPr>
              <a:t>‹#›</a:t>
            </a:fld>
            <a:endParaRPr lang="en-US"/>
          </a:p>
        </p:txBody>
      </p:sp>
    </p:spTree>
    <p:extLst>
      <p:ext uri="{BB962C8B-B14F-4D97-AF65-F5344CB8AC3E}">
        <p14:creationId xmlns:p14="http://schemas.microsoft.com/office/powerpoint/2010/main" val="4022282280"/>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204255"/>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42838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219DD7-70B9-4076-8E63-0D262BBA710B}" type="datetimeFigureOut">
              <a:rPr lang="en-US">
                <a:solidFill>
                  <a:prstClr val="black">
                    <a:tint val="75000"/>
                  </a:prstClr>
                </a:solidFill>
              </a:rPr>
              <a:pPr>
                <a:defRPr/>
              </a:pPr>
              <a:t>4/9/2019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40DB05C-0CB0-41AE-8FA2-C0860342A8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270199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FBE253D-6B7C-411F-9E96-3863560277A0}"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95463282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219DD7-70B9-4076-8E63-0D262BBA710B}" type="datetimeFigureOut">
              <a:rPr lang="en-US"/>
              <a:pPr>
                <a:defRPr/>
              </a:pPr>
              <a:t>4/9/2019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40DB05C-0CB0-41AE-8FA2-C0860342A848}" type="slidenum">
              <a:rPr lang="en-US"/>
              <a:pPr>
                <a:defRPr/>
              </a:pPr>
              <a:t>‹#›</a:t>
            </a:fld>
            <a:endParaRPr lang="en-US"/>
          </a:p>
        </p:txBody>
      </p:sp>
    </p:spTree>
    <p:extLst>
      <p:ext uri="{BB962C8B-B14F-4D97-AF65-F5344CB8AC3E}">
        <p14:creationId xmlns:p14="http://schemas.microsoft.com/office/powerpoint/2010/main" val="2493856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2A487A1-2076-4CD2-A09C-0F1246FDB0B0}" type="datetimeFigureOut">
              <a:rPr lang="en-US"/>
              <a:pPr>
                <a:defRPr/>
              </a:pPr>
              <a:t>4/9/2019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98380E-6DD3-4F64-AC5F-C408B3C82B6D}" type="slidenum">
              <a:rPr lang="en-US"/>
              <a:pPr>
                <a:defRPr/>
              </a:pPr>
              <a:t>‹#›</a:t>
            </a:fld>
            <a:endParaRPr lang="en-US"/>
          </a:p>
        </p:txBody>
      </p:sp>
    </p:spTree>
    <p:extLst>
      <p:ext uri="{BB962C8B-B14F-4D97-AF65-F5344CB8AC3E}">
        <p14:creationId xmlns:p14="http://schemas.microsoft.com/office/powerpoint/2010/main" val="180955861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203A4A4-4473-48D8-9FF7-7B5C9AADF08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662918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203A4A4-4473-48D8-9FF7-7B5C9AADF08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963853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0459347-2655-4A5E-892B-CF1A267237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1016608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0459347-2655-4A5E-892B-CF1A267237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5105430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84469-2A9F-4893-8553-DB82B2E2D149}"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ED5D0-0B2E-4D1C-887C-E4E84606B7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9268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34866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E58CC-2410-4E4D-8DCD-10CAB446B1D6}" type="datetimeFigureOut">
              <a:rPr lang="en-US" smtClean="0">
                <a:solidFill>
                  <a:prstClr val="black">
                    <a:tint val="75000"/>
                  </a:prstClr>
                </a:solidFill>
              </a:rPr>
              <a:pPr/>
              <a:t>4/9/2019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5D2EB-F366-4D33-B682-2E9768225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83771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5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55.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55.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55.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55.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0.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80.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80.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80.xml"/><Relationship Id="rId4" Type="http://schemas.openxmlformats.org/officeDocument/2006/relationships/hyperlink" Target="https://www.enr.com/ext/resources/Issues/National_Issues/2015/November/23-Nov/DAQRI_Smart_Helmet_Lifestyle_150_0001_ENRready.jp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3.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3.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3.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hyperlink" Target="http://bit.ly/2PJ9Nm" TargetMode="External"/><Relationship Id="rId2" Type="http://schemas.openxmlformats.org/officeDocument/2006/relationships/image" Target="../media/image97.png"/><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18" Type="http://schemas.microsoft.com/office/2007/relationships/hdphoto" Target="../media/hdphoto2.wdp"/><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7.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2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63.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63.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3.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63.xml"/><Relationship Id="rId5" Type="http://schemas.openxmlformats.org/officeDocument/2006/relationships/image" Target="../media/image113.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22.xml"/><Relationship Id="rId5" Type="http://schemas.openxmlformats.org/officeDocument/2006/relationships/image" Target="../media/image33.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180.xml"/><Relationship Id="rId4" Type="http://schemas.openxmlformats.org/officeDocument/2006/relationships/hyperlink" Target="https://www.cc.gatech.edu/news/609284/jill-watsons-terrific-two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www.pinterest.com/tracyparish/id-elearning-books/"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4.png"/><Relationship Id="rId16" Type="http://schemas.openxmlformats.org/officeDocument/2006/relationships/image" Target="../media/image43.png"/><Relationship Id="rId1" Type="http://schemas.openxmlformats.org/officeDocument/2006/relationships/slideLayout" Target="../slideLayouts/slideLayout12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29.png"/><Relationship Id="rId1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7.png"/><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hyperlink" Target="http://www.amazon.com/Leadership-Challenge-Workshop-Participants-Workbook/dp/0787981303/ref=sr_1_1?ie=UTF8&amp;s=books&amp;qid=1232635453&amp;sr=8-1" TargetMode="External"/><Relationship Id="rId1" Type="http://schemas.openxmlformats.org/officeDocument/2006/relationships/slideLayout" Target="../slideLayouts/slideLayout11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2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0" r="4331" b="1830"/>
          <a:stretch/>
        </p:blipFill>
        <p:spPr bwMode="auto">
          <a:xfrm rot="16200000">
            <a:off x="3447396" y="-378375"/>
            <a:ext cx="5312981" cy="733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6832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Jane\AppData\Local\Temp\SNAGHTML327c0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6705600" cy="685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688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p>
        </p:txBody>
      </p:sp>
      <p:sp>
        <p:nvSpPr>
          <p:cNvPr id="3075" name="Content Placeholder 2"/>
          <p:cNvSpPr>
            <a:spLocks noGrp="1"/>
          </p:cNvSpPr>
          <p:nvPr>
            <p:ph idx="1"/>
          </p:nvPr>
        </p:nvSpPr>
        <p:spPr/>
        <p:txBody>
          <a:bodyPr/>
          <a:lstStyle/>
          <a:p>
            <a:endParaRPr lang="en-US"/>
          </a:p>
        </p:txBody>
      </p:sp>
      <p:pic>
        <p:nvPicPr>
          <p:cNvPr id="3076" name="Picture 2" descr="http://26.media.tumblr.com/tumblr_l6l0uagfyO1qczpamo1_500.jpg"/>
          <p:cNvPicPr>
            <a:picLocks noChangeAspect="1" noChangeArrowheads="1"/>
          </p:cNvPicPr>
          <p:nvPr/>
        </p:nvPicPr>
        <p:blipFill>
          <a:blip r:embed="rId3" cstate="print"/>
          <a:srcRect/>
          <a:stretch>
            <a:fillRect/>
          </a:stretch>
        </p:blipFill>
        <p:spPr bwMode="auto">
          <a:xfrm>
            <a:off x="1524000" y="609600"/>
            <a:ext cx="6096000" cy="5499100"/>
          </a:xfrm>
          <a:prstGeom prst="rect">
            <a:avLst/>
          </a:prstGeom>
          <a:noFill/>
          <a:ln w="9525">
            <a:noFill/>
            <a:miter lim="800000"/>
            <a:headEnd/>
            <a:tailEnd/>
          </a:ln>
        </p:spPr>
      </p:pic>
      <p:sp>
        <p:nvSpPr>
          <p:cNvPr id="5" name="TextBox 4"/>
          <p:cNvSpPr txBox="1"/>
          <p:nvPr/>
        </p:nvSpPr>
        <p:spPr>
          <a:xfrm>
            <a:off x="1828800" y="6172201"/>
            <a:ext cx="8077200" cy="276225"/>
          </a:xfrm>
          <a:prstGeom prst="rect">
            <a:avLst/>
          </a:prstGeom>
          <a:noFill/>
        </p:spPr>
        <p:txBody>
          <a:bodyPr>
            <a:spAutoFit/>
          </a:bodyPr>
          <a:lstStyle/>
          <a:p>
            <a:pPr fontAlgn="base">
              <a:spcBef>
                <a:spcPct val="0"/>
              </a:spcBef>
              <a:spcAft>
                <a:spcPct val="0"/>
              </a:spcAft>
              <a:defRPr/>
            </a:pPr>
            <a:r>
              <a:rPr lang="en-US" sz="1200" dirty="0">
                <a:solidFill>
                  <a:prstClr val="white">
                    <a:lumMod val="65000"/>
                  </a:prstClr>
                </a:solidFill>
                <a:latin typeface="Arial" charset="0"/>
              </a:rPr>
              <a:t>http://26.media.tumblr.com/tumblr_l6l0uagfyO1qczpamo1_500.jpg</a:t>
            </a:r>
          </a:p>
        </p:txBody>
      </p:sp>
      <p:sp>
        <p:nvSpPr>
          <p:cNvPr id="6" name="TextBox 5"/>
          <p:cNvSpPr txBox="1"/>
          <p:nvPr/>
        </p:nvSpPr>
        <p:spPr>
          <a:xfrm>
            <a:off x="8229600" y="1720840"/>
            <a:ext cx="2895600" cy="3416320"/>
          </a:xfrm>
          <a:prstGeom prst="rect">
            <a:avLst/>
          </a:prstGeom>
          <a:noFill/>
        </p:spPr>
        <p:txBody>
          <a:bodyPr wrap="square" rtlCol="0">
            <a:spAutoFit/>
          </a:bodyPr>
          <a:lstStyle/>
          <a:p>
            <a:pPr fontAlgn="base">
              <a:spcBef>
                <a:spcPct val="0"/>
              </a:spcBef>
              <a:spcAft>
                <a:spcPct val="0"/>
              </a:spcAft>
            </a:pPr>
            <a:r>
              <a:rPr lang="en-US" sz="7200" b="1" dirty="0">
                <a:solidFill>
                  <a:srgbClr val="1F497D">
                    <a:lumMod val="75000"/>
                  </a:srgbClr>
                </a:solidFill>
                <a:latin typeface="Comic Sans MS" panose="030F0702030302020204" pitchFamily="66" charset="0"/>
              </a:rPr>
              <a:t>Toys</a:t>
            </a:r>
            <a:r>
              <a:rPr lang="en-US" sz="7200" b="1" dirty="0">
                <a:solidFill>
                  <a:srgbClr val="1F497D">
                    <a:lumMod val="75000"/>
                  </a:srgbClr>
                </a:solidFill>
                <a:latin typeface="Boopee" pitchFamily="2" charset="0"/>
              </a:rPr>
              <a:t> </a:t>
            </a:r>
            <a:endParaRPr lang="en-US" sz="7200" b="1" dirty="0">
              <a:solidFill>
                <a:srgbClr val="1F497D">
                  <a:lumMod val="75000"/>
                </a:srgbClr>
              </a:solidFill>
              <a:latin typeface="Arial" charset="0"/>
            </a:endParaRPr>
          </a:p>
          <a:p>
            <a:pPr fontAlgn="base">
              <a:spcBef>
                <a:spcPct val="0"/>
              </a:spcBef>
              <a:spcAft>
                <a:spcPct val="0"/>
              </a:spcAft>
            </a:pPr>
            <a:r>
              <a:rPr lang="en-US" sz="7200" b="1" dirty="0">
                <a:solidFill>
                  <a:srgbClr val="1F497D">
                    <a:lumMod val="75000"/>
                  </a:srgbClr>
                </a:solidFill>
                <a:latin typeface="Arial" charset="0"/>
              </a:rPr>
              <a:t>to </a:t>
            </a:r>
          </a:p>
          <a:p>
            <a:pPr fontAlgn="base">
              <a:spcBef>
                <a:spcPct val="0"/>
              </a:spcBef>
              <a:spcAft>
                <a:spcPct val="0"/>
              </a:spcAft>
            </a:pPr>
            <a:r>
              <a:rPr lang="en-US" sz="7200" b="1" dirty="0">
                <a:solidFill>
                  <a:srgbClr val="1F497D">
                    <a:lumMod val="75000"/>
                  </a:srgbClr>
                </a:solidFill>
                <a:latin typeface="Stencil" pitchFamily="82" charset="0"/>
              </a:rPr>
              <a:t>Tools</a:t>
            </a:r>
          </a:p>
        </p:txBody>
      </p:sp>
    </p:spTree>
    <p:extLst>
      <p:ext uri="{BB962C8B-B14F-4D97-AF65-F5344CB8AC3E}">
        <p14:creationId xmlns:p14="http://schemas.microsoft.com/office/powerpoint/2010/main" val="223797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a:t>
            </a:r>
          </a:p>
        </p:txBody>
      </p:sp>
      <p:pic>
        <p:nvPicPr>
          <p:cNvPr id="17411" name="Snagit_PPTBD7" descr="PPTBD7.png"/>
          <p:cNvPicPr>
            <a:picLocks noChangeAspect="1"/>
          </p:cNvPicPr>
          <p:nvPr/>
        </p:nvPicPr>
        <p:blipFill>
          <a:blip r:embed="rId3" cstate="print"/>
          <a:srcRect t="19511"/>
          <a:stretch>
            <a:fillRect/>
          </a:stretch>
        </p:blipFill>
        <p:spPr bwMode="auto">
          <a:xfrm>
            <a:off x="1905001" y="3276600"/>
            <a:ext cx="8361363" cy="2514600"/>
          </a:xfrm>
          <a:prstGeom prst="rect">
            <a:avLst/>
          </a:prstGeom>
          <a:noFill/>
          <a:ln w="9525">
            <a:noFill/>
            <a:miter lim="800000"/>
            <a:headEnd/>
            <a:tailEnd/>
          </a:ln>
        </p:spPr>
      </p:pic>
      <p:sp>
        <p:nvSpPr>
          <p:cNvPr id="6" name="Rectangle 5"/>
          <p:cNvSpPr/>
          <p:nvPr/>
        </p:nvSpPr>
        <p:spPr>
          <a:xfrm>
            <a:off x="1905000" y="3276600"/>
            <a:ext cx="8077200" cy="3124200"/>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a:xfrm>
            <a:off x="3810000" y="3505200"/>
            <a:ext cx="2667000" cy="609600"/>
          </a:xfrm>
          <a:prstGeom prst="rect">
            <a:avLst/>
          </a:prstGeom>
          <a:solidFill>
            <a:schemeClr val="bg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000" dirty="0">
                <a:solidFill>
                  <a:srgbClr val="1F497D">
                    <a:lumMod val="75000"/>
                  </a:srgbClr>
                </a:solidFill>
              </a:rPr>
              <a:t>confiscated</a:t>
            </a:r>
          </a:p>
        </p:txBody>
      </p:sp>
      <p:sp>
        <p:nvSpPr>
          <p:cNvPr id="8" name="Rectangle 7"/>
          <p:cNvSpPr/>
          <p:nvPr/>
        </p:nvSpPr>
        <p:spPr>
          <a:xfrm>
            <a:off x="6096000" y="4876800"/>
            <a:ext cx="3124200" cy="533400"/>
          </a:xfrm>
          <a:prstGeom prst="rect">
            <a:avLst/>
          </a:prstGeom>
          <a:solidFill>
            <a:schemeClr val="bg1"/>
          </a:solidFill>
          <a:ln>
            <a:no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000" dirty="0">
                <a:solidFill>
                  <a:srgbClr val="1F497D">
                    <a:lumMod val="75000"/>
                  </a:srgbClr>
                </a:solidFill>
              </a:rPr>
              <a:t>enforcement</a:t>
            </a:r>
          </a:p>
        </p:txBody>
      </p:sp>
      <p:pic>
        <p:nvPicPr>
          <p:cNvPr id="10" name="Snagit_PPT9A8" descr="PPT9A8.png"/>
          <p:cNvPicPr>
            <a:picLocks noChangeAspect="1"/>
          </p:cNvPicPr>
          <p:nvPr/>
        </p:nvPicPr>
        <p:blipFill>
          <a:blip r:embed="rId4" cstate="print"/>
          <a:stretch>
            <a:fillRect/>
          </a:stretch>
        </p:blipFill>
        <p:spPr bwMode="auto">
          <a:xfrm>
            <a:off x="1676400" y="228600"/>
            <a:ext cx="8383588" cy="2133600"/>
          </a:xfrm>
          <a:prstGeom prst="rect">
            <a:avLst/>
          </a:prstGeom>
          <a:noFill/>
          <a:ln w="9525">
            <a:solidFill>
              <a:schemeClr val="tx1">
                <a:lumMod val="65000"/>
                <a:lumOff val="35000"/>
              </a:schemeClr>
            </a:solidFill>
            <a:miter lim="800000"/>
            <a:headEnd/>
            <a:tailEnd/>
          </a:ln>
        </p:spPr>
      </p:pic>
      <p:sp>
        <p:nvSpPr>
          <p:cNvPr id="2" name="Rectangle 1">
            <a:extLst>
              <a:ext uri="{FF2B5EF4-FFF2-40B4-BE49-F238E27FC236}">
                <a16:creationId xmlns:a16="http://schemas.microsoft.com/office/drawing/2014/main" id="{83A0A04C-0CC0-4F76-80B7-96EC3F26CA30}"/>
              </a:ext>
            </a:extLst>
          </p:cNvPr>
          <p:cNvSpPr/>
          <p:nvPr/>
        </p:nvSpPr>
        <p:spPr>
          <a:xfrm>
            <a:off x="6096000" y="1600200"/>
            <a:ext cx="381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41365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68DC8"/>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dirty="0"/>
          </a:p>
        </p:txBody>
      </p:sp>
      <p:sp>
        <p:nvSpPr>
          <p:cNvPr id="5" name="TextBox 4"/>
          <p:cNvSpPr txBox="1"/>
          <p:nvPr/>
        </p:nvSpPr>
        <p:spPr>
          <a:xfrm>
            <a:off x="2667000" y="4038601"/>
            <a:ext cx="7620000" cy="2308225"/>
          </a:xfrm>
          <a:prstGeom prst="rect">
            <a:avLst/>
          </a:prstGeom>
          <a:noFill/>
        </p:spPr>
        <p:txBody>
          <a:bodyPr>
            <a:spAutoFit/>
          </a:bodyPr>
          <a:lstStyle/>
          <a:p>
            <a:pPr fontAlgn="base">
              <a:spcBef>
                <a:spcPct val="0"/>
              </a:spcBef>
              <a:spcAft>
                <a:spcPct val="0"/>
              </a:spcAft>
              <a:defRPr/>
            </a:pPr>
            <a:r>
              <a:rPr lang="en-US" sz="3600" b="1" dirty="0">
                <a:solidFill>
                  <a:srgbClr val="1F497D">
                    <a:lumMod val="75000"/>
                  </a:srgbClr>
                </a:solidFill>
                <a:latin typeface="Arial" charset="0"/>
              </a:rPr>
              <a:t>“If it’s illegal to text while driving, then it should be illegal to do it while learning as well.”  </a:t>
            </a:r>
          </a:p>
          <a:p>
            <a:pPr fontAlgn="base">
              <a:spcBef>
                <a:spcPct val="0"/>
              </a:spcBef>
              <a:spcAft>
                <a:spcPct val="0"/>
              </a:spcAft>
              <a:defRPr/>
            </a:pPr>
            <a:endParaRPr lang="en-US" dirty="0">
              <a:solidFill>
                <a:prstClr val="black"/>
              </a:solidFill>
              <a:latin typeface="Arial" charset="0"/>
            </a:endParaRPr>
          </a:p>
          <a:p>
            <a:pPr fontAlgn="base">
              <a:spcBef>
                <a:spcPct val="0"/>
              </a:spcBef>
              <a:spcAft>
                <a:spcPct val="0"/>
              </a:spcAft>
              <a:defRPr/>
            </a:pPr>
            <a:r>
              <a:rPr lang="en-US" dirty="0">
                <a:solidFill>
                  <a:prstClr val="black"/>
                </a:solidFill>
                <a:latin typeface="Arial" charset="0"/>
              </a:rPr>
              <a:t>                                                           </a:t>
            </a:r>
          </a:p>
        </p:txBody>
      </p:sp>
      <p:pic>
        <p:nvPicPr>
          <p:cNvPr id="18436" name="Picture 2" descr="http://t0.gstatic.com/images?q=tbn:TE5QGIoUaS_-bM:http://www.mooncostumes.com/image/6141&amp;t=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76200"/>
            <a:ext cx="2438400" cy="3598560"/>
          </a:xfrm>
          <a:prstGeom prst="rect">
            <a:avLst/>
          </a:prstGeom>
          <a:noFill/>
          <a:ln w="9525">
            <a:noFill/>
            <a:miter lim="800000"/>
            <a:headEnd/>
            <a:tailEnd/>
          </a:ln>
          <a:scene3d>
            <a:camera prst="orthographicFront"/>
            <a:lightRig rig="threePt" dir="t"/>
          </a:scene3d>
          <a:sp3d>
            <a:bevelT/>
          </a:sp3d>
        </p:spPr>
      </p:pic>
    </p:spTree>
    <p:extLst>
      <p:ext uri="{BB962C8B-B14F-4D97-AF65-F5344CB8AC3E}">
        <p14:creationId xmlns:p14="http://schemas.microsoft.com/office/powerpoint/2010/main" val="334628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6"/>
          <p:cNvSpPr txBox="1">
            <a:spLocks noChangeArrowheads="1"/>
          </p:cNvSpPr>
          <p:nvPr/>
        </p:nvSpPr>
        <p:spPr bwMode="auto">
          <a:xfrm>
            <a:off x="1905000" y="228601"/>
            <a:ext cx="7924800" cy="1200329"/>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3600" b="1" dirty="0">
                <a:solidFill>
                  <a:srgbClr val="002060"/>
                </a:solidFill>
                <a:latin typeface="Arial" charset="0"/>
              </a:rPr>
              <a:t>“They are classroom computers you can make phone calls on.”</a:t>
            </a:r>
          </a:p>
        </p:txBody>
      </p:sp>
      <p:pic>
        <p:nvPicPr>
          <p:cNvPr id="5" name="Snagit_PPT1D72" descr="PPT1D72.png"/>
          <p:cNvPicPr>
            <a:picLocks noChangeAspect="1"/>
          </p:cNvPicPr>
          <p:nvPr/>
        </p:nvPicPr>
        <p:blipFill>
          <a:blip r:embed="rId3" cstate="print"/>
          <a:stretch>
            <a:fillRect/>
          </a:stretch>
        </p:blipFill>
        <p:spPr>
          <a:xfrm>
            <a:off x="1905000" y="1981200"/>
            <a:ext cx="6516688" cy="190500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0484" name="Snagit_PPT9C0" descr="PPT9C0.png"/>
          <p:cNvPicPr>
            <a:picLocks noGrp="1" noChangeAspect="1"/>
          </p:cNvPicPr>
          <p:nvPr>
            <p:ph idx="1"/>
          </p:nvPr>
        </p:nvPicPr>
        <p:blipFill>
          <a:blip r:embed="rId4" cstate="print"/>
          <a:srcRect/>
          <a:stretch>
            <a:fillRect/>
          </a:stretch>
        </p:blipFill>
        <p:spPr>
          <a:xfrm>
            <a:off x="5715001" y="3200401"/>
            <a:ext cx="4638675" cy="3387725"/>
          </a:xfrm>
        </p:spPr>
      </p:pic>
      <p:pic>
        <p:nvPicPr>
          <p:cNvPr id="6" name="Snagit_PPT1D75" descr="PPT1D75.png"/>
          <p:cNvPicPr>
            <a:picLocks noChangeAspect="1"/>
          </p:cNvPicPr>
          <p:nvPr/>
        </p:nvPicPr>
        <p:blipFill>
          <a:blip r:embed="rId5" cstate="print"/>
          <a:stretch>
            <a:fillRect/>
          </a:stretch>
        </p:blipFill>
        <p:spPr>
          <a:xfrm>
            <a:off x="2514601" y="4648201"/>
            <a:ext cx="4124325" cy="11144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724317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6"/>
          <p:cNvSpPr txBox="1">
            <a:spLocks noChangeArrowheads="1"/>
          </p:cNvSpPr>
          <p:nvPr/>
        </p:nvSpPr>
        <p:spPr bwMode="auto">
          <a:xfrm>
            <a:off x="1524000" y="76201"/>
            <a:ext cx="8229600" cy="954107"/>
          </a:xfrm>
          <a:prstGeom prst="rect">
            <a:avLst/>
          </a:prstGeom>
          <a:noFill/>
          <a:ln w="9525">
            <a:noFill/>
            <a:miter lim="800000"/>
            <a:headEnd/>
            <a:tailEnd/>
          </a:ln>
        </p:spPr>
        <p:txBody>
          <a:bodyPr>
            <a:spAutoFit/>
          </a:bodyPr>
          <a:lstStyle/>
          <a:p>
            <a:pPr fontAlgn="base">
              <a:spcBef>
                <a:spcPct val="0"/>
              </a:spcBef>
              <a:spcAft>
                <a:spcPct val="0"/>
              </a:spcAft>
            </a:pPr>
            <a:r>
              <a:rPr lang="en-US" sz="2800" b="1" dirty="0">
                <a:solidFill>
                  <a:prstClr val="black"/>
                </a:solidFill>
                <a:latin typeface="Arial" charset="0"/>
              </a:rPr>
              <a:t>“They are classroom computers</a:t>
            </a:r>
            <a:br>
              <a:rPr lang="en-US" sz="2800" b="1" dirty="0">
                <a:solidFill>
                  <a:prstClr val="black"/>
                </a:solidFill>
                <a:latin typeface="Arial" charset="0"/>
              </a:rPr>
            </a:br>
            <a:r>
              <a:rPr lang="en-US" sz="2800" b="1" dirty="0">
                <a:solidFill>
                  <a:prstClr val="black"/>
                </a:solidFill>
                <a:latin typeface="Arial" charset="0"/>
              </a:rPr>
              <a:t>         you can make phone calls on…</a:t>
            </a:r>
          </a:p>
        </p:txBody>
      </p:sp>
      <p:pic>
        <p:nvPicPr>
          <p:cNvPr id="19462" name="Snagit_PPT1D7B" descr="PPT1D7B.png"/>
          <p:cNvPicPr>
            <a:picLocks noChangeAspect="1"/>
          </p:cNvPicPr>
          <p:nvPr/>
        </p:nvPicPr>
        <p:blipFill rotWithShape="1">
          <a:blip r:embed="rId3" cstate="print"/>
          <a:srcRect r="19520"/>
          <a:stretch/>
        </p:blipFill>
        <p:spPr bwMode="auto">
          <a:xfrm>
            <a:off x="6087140" y="2105026"/>
            <a:ext cx="4354160" cy="4781550"/>
          </a:xfrm>
          <a:prstGeom prst="rect">
            <a:avLst/>
          </a:prstGeom>
          <a:noFill/>
          <a:ln w="9525">
            <a:noFill/>
            <a:miter lim="800000"/>
            <a:headEnd/>
            <a:tailEnd/>
          </a:ln>
        </p:spPr>
      </p:pic>
      <p:sp>
        <p:nvSpPr>
          <p:cNvPr id="13" name="TextBox 12"/>
          <p:cNvSpPr txBox="1"/>
          <p:nvPr/>
        </p:nvSpPr>
        <p:spPr>
          <a:xfrm>
            <a:off x="1828800" y="6396038"/>
            <a:ext cx="4724400" cy="461962"/>
          </a:xfrm>
          <a:prstGeom prst="rect">
            <a:avLst/>
          </a:prstGeom>
          <a:noFill/>
        </p:spPr>
        <p:txBody>
          <a:bodyPr>
            <a:spAutoFit/>
          </a:bodyPr>
          <a:lstStyle/>
          <a:p>
            <a:pPr fontAlgn="base">
              <a:spcBef>
                <a:spcPct val="0"/>
              </a:spcBef>
              <a:spcAft>
                <a:spcPct val="0"/>
              </a:spcAft>
              <a:defRPr/>
            </a:pPr>
            <a:r>
              <a:rPr lang="en-US" sz="1200" dirty="0">
                <a:solidFill>
                  <a:prstClr val="white">
                    <a:lumMod val="75000"/>
                  </a:prstClr>
                </a:solidFill>
                <a:latin typeface="Arial" charset="0"/>
              </a:rPr>
              <a:t>http://www.yuckles.com/halloween-womens-clearance-costumes.html</a:t>
            </a:r>
          </a:p>
        </p:txBody>
      </p:sp>
      <p:sp>
        <p:nvSpPr>
          <p:cNvPr id="19459" name="Content Placeholder 3"/>
          <p:cNvSpPr>
            <a:spLocks noGrp="1"/>
          </p:cNvSpPr>
          <p:nvPr>
            <p:ph idx="1"/>
          </p:nvPr>
        </p:nvSpPr>
        <p:spPr>
          <a:xfrm>
            <a:off x="838200" y="1524000"/>
            <a:ext cx="9829800" cy="838200"/>
          </a:xfrm>
        </p:spPr>
        <p:txBody>
          <a:bodyPr/>
          <a:lstStyle/>
          <a:p>
            <a:pPr>
              <a:buFont typeface="Arial" charset="0"/>
              <a:buNone/>
            </a:pPr>
            <a:r>
              <a:rPr lang="en-US" b="1" dirty="0">
                <a:latin typeface="Arial" charset="0"/>
                <a:cs typeface="Arial" charset="0"/>
              </a:rPr>
              <a:t>        </a:t>
            </a:r>
            <a:r>
              <a:rPr lang="en-US" sz="3600" b="1" dirty="0">
                <a:latin typeface="Arial" charset="0"/>
                <a:cs typeface="Arial" charset="0"/>
              </a:rPr>
              <a:t>…and the parents are paying for them.”</a:t>
            </a:r>
          </a:p>
        </p:txBody>
      </p:sp>
      <p:sp>
        <p:nvSpPr>
          <p:cNvPr id="10" name="Rectangle 9"/>
          <p:cNvSpPr/>
          <p:nvPr/>
        </p:nvSpPr>
        <p:spPr>
          <a:xfrm>
            <a:off x="4648200" y="24384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 name="Picture 4">
            <a:extLst>
              <a:ext uri="{FF2B5EF4-FFF2-40B4-BE49-F238E27FC236}">
                <a16:creationId xmlns:a16="http://schemas.microsoft.com/office/drawing/2014/main" id="{CF37B3F4-6DAA-4FD5-A27F-C0B082A44125}"/>
              </a:ext>
            </a:extLst>
          </p:cNvPr>
          <p:cNvPicPr>
            <a:picLocks noChangeAspect="1"/>
          </p:cNvPicPr>
          <p:nvPr/>
        </p:nvPicPr>
        <p:blipFill>
          <a:blip r:embed="rId4"/>
          <a:stretch>
            <a:fillRect/>
          </a:stretch>
        </p:blipFill>
        <p:spPr>
          <a:xfrm rot="20590000">
            <a:off x="2461637" y="2947729"/>
            <a:ext cx="2905946" cy="2905946"/>
          </a:xfrm>
          <a:prstGeom prst="rect">
            <a:avLst/>
          </a:prstGeom>
        </p:spPr>
      </p:pic>
    </p:spTree>
    <p:extLst>
      <p:ext uri="{BB962C8B-B14F-4D97-AF65-F5344CB8AC3E}">
        <p14:creationId xmlns:p14="http://schemas.microsoft.com/office/powerpoint/2010/main" val="76140874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b="1" dirty="0"/>
              <a:t>Are you introducing a tool… </a:t>
            </a:r>
            <a:br>
              <a:rPr lang="en-US" b="1" dirty="0"/>
            </a:br>
            <a:br>
              <a:rPr lang="en-US" b="1" dirty="0"/>
            </a:br>
            <a:r>
              <a:rPr lang="en-US" b="1" dirty="0"/>
              <a:t>                        or facilitating a shift? </a:t>
            </a:r>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4215068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oldiers iphone.png"/>
          <p:cNvPicPr>
            <a:picLocks noGrp="1" noChangeAspect="1"/>
          </p:cNvPicPr>
          <p:nvPr>
            <p:ph idx="1"/>
          </p:nvPr>
        </p:nvPicPr>
        <p:blipFill>
          <a:blip r:embed="rId3" cstate="print"/>
          <a:stretch>
            <a:fillRect/>
          </a:stretch>
        </p:blipFill>
        <p:spPr>
          <a:xfrm>
            <a:off x="1524000" y="1"/>
            <a:ext cx="6697010" cy="4191585"/>
          </a:xfrm>
          <a:scene3d>
            <a:camera prst="orthographicFront"/>
            <a:lightRig rig="threePt" dir="t"/>
          </a:scene3d>
          <a:sp3d>
            <a:bevelT/>
          </a:sp3d>
        </p:spPr>
      </p:pic>
    </p:spTree>
    <p:extLst>
      <p:ext uri="{BB962C8B-B14F-4D97-AF65-F5344CB8AC3E}">
        <p14:creationId xmlns:p14="http://schemas.microsoft.com/office/powerpoint/2010/main" val="313580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oldiers iphone.png"/>
          <p:cNvPicPr>
            <a:picLocks noGrp="1" noChangeAspect="1"/>
          </p:cNvPicPr>
          <p:nvPr>
            <p:ph idx="1"/>
          </p:nvPr>
        </p:nvPicPr>
        <p:blipFill>
          <a:blip r:embed="rId3" cstate="print">
            <a:duotone>
              <a:schemeClr val="accent4">
                <a:shade val="45000"/>
                <a:satMod val="135000"/>
              </a:schemeClr>
              <a:prstClr val="white"/>
            </a:duotone>
          </a:blip>
          <a:stretch>
            <a:fillRect/>
          </a:stretch>
        </p:blipFill>
        <p:spPr>
          <a:xfrm>
            <a:off x="1524000" y="1"/>
            <a:ext cx="6697010" cy="4191585"/>
          </a:xfrm>
        </p:spPr>
      </p:pic>
      <p:pic>
        <p:nvPicPr>
          <p:cNvPr id="4" name="Picture 3" descr="dean_iphone.png"/>
          <p:cNvPicPr>
            <a:picLocks noChangeAspect="1"/>
          </p:cNvPicPr>
          <p:nvPr/>
        </p:nvPicPr>
        <p:blipFill>
          <a:blip r:embed="rId4" cstate="print"/>
          <a:stretch>
            <a:fillRect/>
          </a:stretch>
        </p:blipFill>
        <p:spPr>
          <a:xfrm>
            <a:off x="1752600" y="4343400"/>
            <a:ext cx="8663818" cy="2133600"/>
          </a:xfrm>
          <a:prstGeom prst="rect">
            <a:avLst/>
          </a:prstGeom>
          <a:scene3d>
            <a:camera prst="orthographicFront"/>
            <a:lightRig rig="threePt" dir="t"/>
          </a:scene3d>
          <a:sp3d>
            <a:bevelT/>
          </a:sp3d>
        </p:spPr>
      </p:pic>
      <p:pic>
        <p:nvPicPr>
          <p:cNvPr id="7" name="Picture 6" descr="jacob iphone.png"/>
          <p:cNvPicPr>
            <a:picLocks noChangeAspect="1"/>
          </p:cNvPicPr>
          <p:nvPr/>
        </p:nvPicPr>
        <p:blipFill>
          <a:blip r:embed="rId5" cstate="print"/>
          <a:stretch>
            <a:fillRect/>
          </a:stretch>
        </p:blipFill>
        <p:spPr>
          <a:xfrm>
            <a:off x="2276796" y="1905001"/>
            <a:ext cx="8391204" cy="1871721"/>
          </a:xfrm>
          <a:prstGeom prst="rect">
            <a:avLst/>
          </a:prstGeom>
          <a:scene3d>
            <a:camera prst="orthographicFront"/>
            <a:lightRig rig="threePt" dir="t"/>
          </a:scene3d>
          <a:sp3d>
            <a:bevelT/>
          </a:sp3d>
        </p:spPr>
      </p:pic>
    </p:spTree>
    <p:extLst>
      <p:ext uri="{BB962C8B-B14F-4D97-AF65-F5344CB8AC3E}">
        <p14:creationId xmlns:p14="http://schemas.microsoft.com/office/powerpoint/2010/main" val="1076372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nagit_PPT1D35" descr="PPT1D35.png"/>
          <p:cNvPicPr>
            <a:picLocks noChangeAspect="1"/>
          </p:cNvPicPr>
          <p:nvPr/>
        </p:nvPicPr>
        <p:blipFill>
          <a:blip r:embed="rId2" cstate="print"/>
          <a:srcRect b="-302"/>
          <a:stretch>
            <a:fillRect/>
          </a:stretch>
        </p:blipFill>
        <p:spPr bwMode="auto">
          <a:xfrm>
            <a:off x="1524000" y="0"/>
            <a:ext cx="9296400" cy="6972300"/>
          </a:xfrm>
          <a:prstGeom prst="rect">
            <a:avLst/>
          </a:prstGeom>
          <a:noFill/>
          <a:ln w="9525">
            <a:noFill/>
            <a:miter lim="800000"/>
            <a:headEnd/>
            <a:tailEnd/>
          </a:ln>
        </p:spPr>
      </p:pic>
      <p:sp>
        <p:nvSpPr>
          <p:cNvPr id="4" name="Rectangle 3"/>
          <p:cNvSpPr/>
          <p:nvPr/>
        </p:nvSpPr>
        <p:spPr>
          <a:xfrm>
            <a:off x="1828800" y="228600"/>
            <a:ext cx="45720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 name="Rectangle 4"/>
          <p:cNvSpPr/>
          <p:nvPr/>
        </p:nvSpPr>
        <p:spPr>
          <a:xfrm>
            <a:off x="1828800" y="228600"/>
            <a:ext cx="4572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 name="TextBox 5"/>
          <p:cNvSpPr txBox="1"/>
          <p:nvPr/>
        </p:nvSpPr>
        <p:spPr>
          <a:xfrm>
            <a:off x="1981200" y="381000"/>
            <a:ext cx="4114800" cy="523220"/>
          </a:xfrm>
          <a:prstGeom prst="rect">
            <a:avLst/>
          </a:prstGeom>
          <a:noFill/>
        </p:spPr>
        <p:txBody>
          <a:bodyPr wrap="square" rtlCol="0">
            <a:spAutoFit/>
          </a:bodyPr>
          <a:lstStyle/>
          <a:p>
            <a:pPr algn="ctr" fontAlgn="base">
              <a:spcBef>
                <a:spcPct val="0"/>
              </a:spcBef>
              <a:spcAft>
                <a:spcPct val="0"/>
              </a:spcAft>
            </a:pPr>
            <a:r>
              <a:rPr lang="en-US" sz="2800" b="1" dirty="0">
                <a:solidFill>
                  <a:prstClr val="white"/>
                </a:solidFill>
                <a:latin typeface="Arial" charset="0"/>
              </a:rPr>
              <a:t>Movement Projection</a:t>
            </a:r>
          </a:p>
        </p:txBody>
      </p:sp>
      <p:sp>
        <p:nvSpPr>
          <p:cNvPr id="7" name="TextBox 6"/>
          <p:cNvSpPr txBox="1"/>
          <p:nvPr/>
        </p:nvSpPr>
        <p:spPr>
          <a:xfrm>
            <a:off x="2057400" y="1219200"/>
            <a:ext cx="4191000" cy="1631216"/>
          </a:xfrm>
          <a:prstGeom prst="rect">
            <a:avLst/>
          </a:prstGeom>
          <a:noFill/>
        </p:spPr>
        <p:txBody>
          <a:bodyPr wrap="square" rtlCol="0">
            <a:spAutoFit/>
          </a:bodyPr>
          <a:lstStyle/>
          <a:p>
            <a:pPr fontAlgn="base">
              <a:spcBef>
                <a:spcPct val="0"/>
              </a:spcBef>
              <a:spcAft>
                <a:spcPct val="0"/>
              </a:spcAft>
            </a:pPr>
            <a:r>
              <a:rPr lang="en-US" sz="2000" b="1" dirty="0">
                <a:solidFill>
                  <a:prstClr val="black"/>
                </a:solidFill>
                <a:latin typeface="Arial" pitchFamily="34" charset="0"/>
                <a:cs typeface="Arial" pitchFamily="34" charset="0"/>
              </a:rPr>
              <a:t>Map-routing app for road navigation that allows soldiers to input obstacles and threats—and start, stop, and end points—and calculates the fastest route.</a:t>
            </a:r>
          </a:p>
        </p:txBody>
      </p:sp>
      <p:sp>
        <p:nvSpPr>
          <p:cNvPr id="9" name="Rectangle 8"/>
          <p:cNvSpPr/>
          <p:nvPr/>
        </p:nvSpPr>
        <p:spPr>
          <a:xfrm>
            <a:off x="3962400" y="2133600"/>
            <a:ext cx="45720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 name="Rectangle 9"/>
          <p:cNvSpPr/>
          <p:nvPr/>
        </p:nvSpPr>
        <p:spPr>
          <a:xfrm>
            <a:off x="3962400" y="2133600"/>
            <a:ext cx="4572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10"/>
          <p:cNvSpPr txBox="1"/>
          <p:nvPr/>
        </p:nvSpPr>
        <p:spPr>
          <a:xfrm>
            <a:off x="4038600" y="2286000"/>
            <a:ext cx="4267200" cy="523220"/>
          </a:xfrm>
          <a:prstGeom prst="rect">
            <a:avLst/>
          </a:prstGeom>
          <a:noFill/>
        </p:spPr>
        <p:txBody>
          <a:bodyPr wrap="square" rtlCol="0">
            <a:spAutoFit/>
          </a:bodyPr>
          <a:lstStyle/>
          <a:p>
            <a:pPr algn="ctr" fontAlgn="base">
              <a:spcBef>
                <a:spcPct val="0"/>
              </a:spcBef>
              <a:spcAft>
                <a:spcPct val="0"/>
              </a:spcAft>
            </a:pPr>
            <a:r>
              <a:rPr lang="en-US" sz="2800" b="1" dirty="0" err="1">
                <a:solidFill>
                  <a:prstClr val="white"/>
                </a:solidFill>
                <a:latin typeface="Arial" pitchFamily="34" charset="0"/>
                <a:cs typeface="Arial" pitchFamily="34" charset="0"/>
              </a:rPr>
              <a:t>Naturepedia</a:t>
            </a:r>
            <a:endParaRPr lang="en-US" sz="2800" b="1" dirty="0">
              <a:solidFill>
                <a:prstClr val="white"/>
              </a:solidFill>
              <a:latin typeface="Arial" pitchFamily="34" charset="0"/>
              <a:cs typeface="Arial" pitchFamily="34" charset="0"/>
            </a:endParaRPr>
          </a:p>
        </p:txBody>
      </p:sp>
      <p:sp>
        <p:nvSpPr>
          <p:cNvPr id="12" name="TextBox 11"/>
          <p:cNvSpPr txBox="1"/>
          <p:nvPr/>
        </p:nvSpPr>
        <p:spPr>
          <a:xfrm>
            <a:off x="4114800" y="3048000"/>
            <a:ext cx="4267200" cy="1938992"/>
          </a:xfrm>
          <a:prstGeom prst="rect">
            <a:avLst/>
          </a:prstGeom>
          <a:noFill/>
        </p:spPr>
        <p:txBody>
          <a:bodyPr wrap="square" rtlCol="0">
            <a:spAutoFit/>
          </a:bodyPr>
          <a:lstStyle/>
          <a:p>
            <a:pPr fontAlgn="base">
              <a:spcBef>
                <a:spcPct val="0"/>
              </a:spcBef>
              <a:spcAft>
                <a:spcPct val="0"/>
              </a:spcAft>
            </a:pPr>
            <a:r>
              <a:rPr lang="en-US" sz="2000" b="1" dirty="0">
                <a:solidFill>
                  <a:prstClr val="black"/>
                </a:solidFill>
                <a:latin typeface="Arial" pitchFamily="34" charset="0"/>
                <a:cs typeface="Arial" pitchFamily="34" charset="0"/>
              </a:rPr>
              <a:t>Database on edible and harmful plants around the world as well as dangerous snake species in Afghanistan and nearby regions. Users can easily thumb through images with their device.</a:t>
            </a:r>
          </a:p>
        </p:txBody>
      </p:sp>
      <p:sp>
        <p:nvSpPr>
          <p:cNvPr id="13" name="Rectangle 12"/>
          <p:cNvSpPr/>
          <p:nvPr/>
        </p:nvSpPr>
        <p:spPr>
          <a:xfrm>
            <a:off x="6096000" y="3962400"/>
            <a:ext cx="45720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Rectangle 13"/>
          <p:cNvSpPr/>
          <p:nvPr/>
        </p:nvSpPr>
        <p:spPr>
          <a:xfrm>
            <a:off x="6096000" y="3962400"/>
            <a:ext cx="4572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prstClr val="white"/>
              </a:solidFill>
            </a:endParaRPr>
          </a:p>
        </p:txBody>
      </p:sp>
      <p:sp>
        <p:nvSpPr>
          <p:cNvPr id="15" name="TextBox 14"/>
          <p:cNvSpPr txBox="1"/>
          <p:nvPr/>
        </p:nvSpPr>
        <p:spPr>
          <a:xfrm>
            <a:off x="6248400" y="3886201"/>
            <a:ext cx="4114800" cy="954107"/>
          </a:xfrm>
          <a:prstGeom prst="rect">
            <a:avLst/>
          </a:prstGeom>
          <a:noFill/>
        </p:spPr>
        <p:txBody>
          <a:bodyPr wrap="square" rtlCol="0">
            <a:spAutoFit/>
          </a:bodyPr>
          <a:lstStyle/>
          <a:p>
            <a:pPr algn="ctr" fontAlgn="base">
              <a:spcBef>
                <a:spcPct val="0"/>
              </a:spcBef>
              <a:spcAft>
                <a:spcPct val="0"/>
              </a:spcAft>
            </a:pPr>
            <a:r>
              <a:rPr lang="en-US" sz="2800" b="1" dirty="0">
                <a:solidFill>
                  <a:prstClr val="white"/>
                </a:solidFill>
                <a:latin typeface="Arial" charset="0"/>
              </a:rPr>
              <a:t>Disaster Relief </a:t>
            </a:r>
            <a:br>
              <a:rPr lang="en-US" sz="2800" b="1" dirty="0">
                <a:solidFill>
                  <a:prstClr val="white"/>
                </a:solidFill>
                <a:latin typeface="Arial" charset="0"/>
              </a:rPr>
            </a:br>
            <a:r>
              <a:rPr lang="en-US" sz="2800" b="1" dirty="0">
                <a:solidFill>
                  <a:prstClr val="white"/>
                </a:solidFill>
                <a:latin typeface="Arial" charset="0"/>
              </a:rPr>
              <a:t>Operations</a:t>
            </a:r>
          </a:p>
        </p:txBody>
      </p:sp>
      <p:sp>
        <p:nvSpPr>
          <p:cNvPr id="16" name="TextBox 15"/>
          <p:cNvSpPr txBox="1"/>
          <p:nvPr/>
        </p:nvSpPr>
        <p:spPr>
          <a:xfrm>
            <a:off x="6248400" y="4953000"/>
            <a:ext cx="4343400" cy="1754326"/>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charset="0"/>
              </a:rPr>
              <a:t>Survey, dissemination and evaluation tool for searching, editing and creating maps viewable on Google Earth and Google Maps. Assists Army personnel working  in humanitarian relief and civilian affairs operations.</a:t>
            </a:r>
          </a:p>
        </p:txBody>
      </p:sp>
      <p:sp>
        <p:nvSpPr>
          <p:cNvPr id="18" name="Title 1"/>
          <p:cNvSpPr>
            <a:spLocks noGrp="1"/>
          </p:cNvSpPr>
          <p:nvPr>
            <p:ph type="title"/>
          </p:nvPr>
        </p:nvSpPr>
        <p:spPr>
          <a:xfrm>
            <a:off x="2286000" y="381000"/>
            <a:ext cx="8229600" cy="1143000"/>
          </a:xfrm>
        </p:spPr>
        <p:txBody>
          <a:bodyPr/>
          <a:lstStyle/>
          <a:p>
            <a:pPr algn="r"/>
            <a:r>
              <a:rPr lang="en-US" dirty="0"/>
              <a:t> </a:t>
            </a:r>
            <a:r>
              <a:rPr lang="en-US" sz="6000" b="1" dirty="0">
                <a:solidFill>
                  <a:schemeClr val="bg1"/>
                </a:solidFill>
                <a:latin typeface="Lucida Sans" pitchFamily="34" charset="0"/>
              </a:rPr>
              <a:t>US ARMY</a:t>
            </a:r>
            <a:br>
              <a:rPr lang="en-US" sz="6000" b="1">
                <a:solidFill>
                  <a:schemeClr val="bg1"/>
                </a:solidFill>
                <a:latin typeface="Lucida Sans" pitchFamily="34" charset="0"/>
              </a:rPr>
            </a:br>
            <a:r>
              <a:rPr lang="en-US" sz="6000" b="1">
                <a:solidFill>
                  <a:schemeClr val="bg1"/>
                </a:solidFill>
                <a:latin typeface="Lucida Sans" pitchFamily="34" charset="0"/>
              </a:rPr>
              <a:t>apps</a:t>
            </a:r>
            <a:endParaRPr lang="en-US" sz="6000" b="1" dirty="0">
              <a:solidFill>
                <a:schemeClr val="bg1"/>
              </a:solidFill>
              <a:latin typeface="Lucida Sans" pitchFamily="34" charset="0"/>
            </a:endParaRPr>
          </a:p>
        </p:txBody>
      </p:sp>
    </p:spTree>
    <p:extLst>
      <p:ext uri="{BB962C8B-B14F-4D97-AF65-F5344CB8AC3E}">
        <p14:creationId xmlns:p14="http://schemas.microsoft.com/office/powerpoint/2010/main" val="1829696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6" y="914401"/>
            <a:ext cx="812482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6488669"/>
            <a:ext cx="8610600" cy="276999"/>
          </a:xfrm>
          <a:prstGeom prst="rect">
            <a:avLst/>
          </a:prstGeom>
          <a:noFill/>
        </p:spPr>
        <p:txBody>
          <a:bodyPr wrap="square" rtlCol="0">
            <a:spAutoFit/>
          </a:bodyPr>
          <a:lstStyle/>
          <a:p>
            <a:r>
              <a:rPr lang="en-US" sz="1200" dirty="0"/>
              <a:t>http://adelekenny.blogspot.com/2011/06/poetry-prompt-59-poetic-license.html</a:t>
            </a:r>
          </a:p>
        </p:txBody>
      </p:sp>
      <p:sp>
        <p:nvSpPr>
          <p:cNvPr id="6" name="Content Placeholder 5">
            <a:extLst>
              <a:ext uri="{FF2B5EF4-FFF2-40B4-BE49-F238E27FC236}">
                <a16:creationId xmlns:a16="http://schemas.microsoft.com/office/drawing/2014/main" id="{709D5152-289E-4733-A3C2-11D32D8B13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22640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23FD-527A-4DC6-B14F-2048DBAA25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5C3449-F14F-482E-9B31-F4904A45C9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C17A0E-4369-4336-A1D7-834E25F17285}"/>
              </a:ext>
            </a:extLst>
          </p:cNvPr>
          <p:cNvPicPr>
            <a:picLocks noChangeAspect="1"/>
          </p:cNvPicPr>
          <p:nvPr/>
        </p:nvPicPr>
        <p:blipFill>
          <a:blip r:embed="rId2"/>
          <a:stretch>
            <a:fillRect/>
          </a:stretch>
        </p:blipFill>
        <p:spPr>
          <a:xfrm>
            <a:off x="1524000" y="856130"/>
            <a:ext cx="9144000" cy="5145741"/>
          </a:xfrm>
          <a:prstGeom prst="rect">
            <a:avLst/>
          </a:prstGeom>
        </p:spPr>
      </p:pic>
    </p:spTree>
    <p:extLst>
      <p:ext uri="{BB962C8B-B14F-4D97-AF65-F5344CB8AC3E}">
        <p14:creationId xmlns:p14="http://schemas.microsoft.com/office/powerpoint/2010/main" val="1594418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852EFAA-522B-433D-8B56-313DD3F57DBA}"/>
              </a:ext>
            </a:extLst>
          </p:cNvPr>
          <p:cNvPicPr>
            <a:picLocks noGrp="1" noChangeAspect="1"/>
          </p:cNvPicPr>
          <p:nvPr>
            <p:ph idx="1"/>
          </p:nvPr>
        </p:nvPicPr>
        <p:blipFill rotWithShape="1">
          <a:blip r:embed="rId3"/>
          <a:srcRect t="13533" b="11467"/>
          <a:stretch/>
        </p:blipFill>
        <p:spPr>
          <a:xfrm>
            <a:off x="1524016" y="857258"/>
            <a:ext cx="9143985" cy="5143493"/>
          </a:xfrm>
          <a:prstGeom prst="rect">
            <a:avLst/>
          </a:prstGeom>
        </p:spPr>
      </p:pic>
    </p:spTree>
    <p:extLst>
      <p:ext uri="{BB962C8B-B14F-4D97-AF65-F5344CB8AC3E}">
        <p14:creationId xmlns:p14="http://schemas.microsoft.com/office/powerpoint/2010/main" val="1929946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CC486AD4-7671-4913-88A6-8FC7637D796B}"/>
              </a:ext>
            </a:extLst>
          </p:cNvPr>
          <p:cNvPicPr>
            <a:picLocks noGrp="1" noChangeAspect="1"/>
          </p:cNvPicPr>
          <p:nvPr>
            <p:ph idx="1"/>
          </p:nvPr>
        </p:nvPicPr>
        <p:blipFill>
          <a:blip r:embed="rId3"/>
          <a:stretch>
            <a:fillRect/>
          </a:stretch>
        </p:blipFill>
        <p:spPr>
          <a:xfrm>
            <a:off x="2590800" y="705325"/>
            <a:ext cx="7239000" cy="5447349"/>
          </a:xfrm>
          <a:prstGeom prst="rect">
            <a:avLst/>
          </a:prstGeom>
        </p:spPr>
      </p:pic>
      <p:sp>
        <p:nvSpPr>
          <p:cNvPr id="5" name="TextBox 4">
            <a:extLst>
              <a:ext uri="{FF2B5EF4-FFF2-40B4-BE49-F238E27FC236}">
                <a16:creationId xmlns:a16="http://schemas.microsoft.com/office/drawing/2014/main" id="{C4D6E0A1-FDF9-4212-898D-89FD34FBF5B3}"/>
              </a:ext>
            </a:extLst>
          </p:cNvPr>
          <p:cNvSpPr txBox="1"/>
          <p:nvPr/>
        </p:nvSpPr>
        <p:spPr>
          <a:xfrm>
            <a:off x="1712440" y="6553201"/>
            <a:ext cx="8767119" cy="300082"/>
          </a:xfrm>
          <a:prstGeom prst="rect">
            <a:avLst/>
          </a:prstGeom>
          <a:noFill/>
        </p:spPr>
        <p:txBody>
          <a:bodyPr wrap="square" rtlCol="0">
            <a:spAutoFit/>
          </a:bodyPr>
          <a:lstStyle/>
          <a:p>
            <a:pPr>
              <a:spcAft>
                <a:spcPts val="450"/>
              </a:spcAft>
            </a:pPr>
            <a:r>
              <a:rPr lang="en-US" sz="1350" dirty="0">
                <a:solidFill>
                  <a:prstClr val="black"/>
                </a:solidFill>
                <a:latin typeface="Calibri"/>
              </a:rPr>
              <a:t>https://thenextweb.com/augmented-reality/2017/07/18/the-nightmare-future-of-google-glass-2-0-in-the-workplace/</a:t>
            </a:r>
          </a:p>
        </p:txBody>
      </p:sp>
    </p:spTree>
    <p:extLst>
      <p:ext uri="{BB962C8B-B14F-4D97-AF65-F5344CB8AC3E}">
        <p14:creationId xmlns:p14="http://schemas.microsoft.com/office/powerpoint/2010/main" val="343081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501E-8623-4D8A-AE0E-006EA1B0E187}"/>
              </a:ext>
            </a:extLst>
          </p:cNvPr>
          <p:cNvSpPr>
            <a:spLocks noGrp="1"/>
          </p:cNvSpPr>
          <p:nvPr>
            <p:ph type="title"/>
          </p:nvPr>
        </p:nvSpPr>
        <p:spPr>
          <a:xfrm>
            <a:off x="2152650" y="5007770"/>
            <a:ext cx="7886700" cy="616745"/>
          </a:xfrm>
        </p:spPr>
        <p:txBody>
          <a:bodyPr vert="horz" wrap="square" lIns="68580" tIns="34290" rIns="68580" bIns="34290" numCol="1" rtlCol="0" anchor="ctr" anchorCtr="0" compatLnSpc="1">
            <a:prstTxWarp prst="textNoShape">
              <a:avLst/>
            </a:prstTxWarp>
            <a:normAutofit fontScale="90000"/>
          </a:bodyPr>
          <a:lstStyle/>
          <a:p>
            <a:pPr algn="ctr"/>
            <a:r>
              <a:rPr lang="en-US" b="1" dirty="0"/>
              <a:t>Smart Hardhats</a:t>
            </a:r>
          </a:p>
        </p:txBody>
      </p:sp>
      <p:pic>
        <p:nvPicPr>
          <p:cNvPr id="8" name="Content Placeholder 3">
            <a:extLst>
              <a:ext uri="{FF2B5EF4-FFF2-40B4-BE49-F238E27FC236}">
                <a16:creationId xmlns:a16="http://schemas.microsoft.com/office/drawing/2014/main" id="{A4F45490-8D73-4700-96C3-A4EAEC82E4AB}"/>
              </a:ext>
            </a:extLst>
          </p:cNvPr>
          <p:cNvPicPr>
            <a:picLocks noGrp="1" noChangeAspect="1"/>
          </p:cNvPicPr>
          <p:nvPr>
            <p:ph idx="1"/>
          </p:nvPr>
        </p:nvPicPr>
        <p:blipFill rotWithShape="1">
          <a:blip r:embed="rId3"/>
          <a:srcRect t="11956" b="15490"/>
          <a:stretch/>
        </p:blipFill>
        <p:spPr>
          <a:xfrm>
            <a:off x="1524016" y="857258"/>
            <a:ext cx="9143985" cy="4046927"/>
          </a:xfrm>
          <a:prstGeom prst="rect">
            <a:avLst/>
          </a:prstGeom>
        </p:spPr>
      </p:pic>
      <p:sp>
        <p:nvSpPr>
          <p:cNvPr id="5" name="TextBox 4">
            <a:extLst>
              <a:ext uri="{FF2B5EF4-FFF2-40B4-BE49-F238E27FC236}">
                <a16:creationId xmlns:a16="http://schemas.microsoft.com/office/drawing/2014/main" id="{11626355-772A-4A90-83B2-21B75993662E}"/>
              </a:ext>
            </a:extLst>
          </p:cNvPr>
          <p:cNvSpPr txBox="1"/>
          <p:nvPr/>
        </p:nvSpPr>
        <p:spPr>
          <a:xfrm>
            <a:off x="1581150" y="5769917"/>
            <a:ext cx="9029700" cy="253916"/>
          </a:xfrm>
          <a:prstGeom prst="rect">
            <a:avLst/>
          </a:prstGeom>
          <a:noFill/>
        </p:spPr>
        <p:txBody>
          <a:bodyPr wrap="square" rtlCol="0">
            <a:spAutoFit/>
          </a:bodyPr>
          <a:lstStyle/>
          <a:p>
            <a:pPr>
              <a:spcAft>
                <a:spcPts val="450"/>
              </a:spcAft>
            </a:pPr>
            <a:r>
              <a:rPr lang="en-US" sz="1050">
                <a:solidFill>
                  <a:prstClr val="black"/>
                </a:solidFill>
                <a:latin typeface="Calibri"/>
              </a:rPr>
              <a:t>Daqri </a:t>
            </a:r>
            <a:r>
              <a:rPr lang="en-US" sz="1050">
                <a:solidFill>
                  <a:prstClr val="black"/>
                </a:solidFill>
                <a:latin typeface="Calibri"/>
                <a:hlinkClick r:id="rId4"/>
              </a:rPr>
              <a:t>https://www.enr.com/ext/resources/Issues/National_Issues/2015/November/23-Nov/DAQRI_Smart_Helmet_Lifestyle_150_0001_ENRready.jpg</a:t>
            </a:r>
            <a:r>
              <a:rPr lang="en-US" sz="1050">
                <a:solidFill>
                  <a:prstClr val="black"/>
                </a:solidFill>
                <a:latin typeface="Calibri"/>
              </a:rPr>
              <a:t> </a:t>
            </a:r>
          </a:p>
        </p:txBody>
      </p:sp>
    </p:spTree>
    <p:extLst>
      <p:ext uri="{BB962C8B-B14F-4D97-AF65-F5344CB8AC3E}">
        <p14:creationId xmlns:p14="http://schemas.microsoft.com/office/powerpoint/2010/main" val="396520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58FF-1BF2-4EAE-9E21-215F699DEA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3F2178-6CD9-4F08-B8F3-0B35D57B788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4E7D87-9FE8-466D-A624-816CF89343AF}"/>
              </a:ext>
            </a:extLst>
          </p:cNvPr>
          <p:cNvPicPr>
            <a:picLocks noChangeAspect="1"/>
          </p:cNvPicPr>
          <p:nvPr/>
        </p:nvPicPr>
        <p:blipFill rotWithShape="1">
          <a:blip r:embed="rId2"/>
          <a:srcRect l="2500" t="8519" r="3333" b="5556"/>
          <a:stretch/>
        </p:blipFill>
        <p:spPr>
          <a:xfrm>
            <a:off x="457200" y="462516"/>
            <a:ext cx="11044706" cy="5668964"/>
          </a:xfrm>
          <a:prstGeom prst="rect">
            <a:avLst/>
          </a:prstGeom>
        </p:spPr>
      </p:pic>
    </p:spTree>
    <p:extLst>
      <p:ext uri="{BB962C8B-B14F-4D97-AF65-F5344CB8AC3E}">
        <p14:creationId xmlns:p14="http://schemas.microsoft.com/office/powerpoint/2010/main" val="1076136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0"/>
            <a:ext cx="8229600" cy="1143000"/>
          </a:xfrm>
        </p:spPr>
        <p:txBody>
          <a:bodyPr/>
          <a:lstStyle/>
          <a:p>
            <a:r>
              <a:rPr lang="en-US" b="1" dirty="0">
                <a:solidFill>
                  <a:schemeClr val="bg1"/>
                </a:solidFill>
              </a:rPr>
              <a:t>Examples</a:t>
            </a:r>
          </a:p>
        </p:txBody>
      </p:sp>
      <p:sp>
        <p:nvSpPr>
          <p:cNvPr id="3" name="Content Placeholder 2"/>
          <p:cNvSpPr>
            <a:spLocks noGrp="1"/>
          </p:cNvSpPr>
          <p:nvPr>
            <p:ph idx="1"/>
          </p:nvPr>
        </p:nvSpPr>
        <p:spPr>
          <a:xfrm>
            <a:off x="2438400" y="4267201"/>
            <a:ext cx="8229600" cy="4525963"/>
          </a:xfrm>
        </p:spPr>
        <p:txBody>
          <a:bodyPr/>
          <a:lstStyle/>
          <a:p>
            <a:pPr marL="0" indent="0">
              <a:buNone/>
            </a:pPr>
            <a:r>
              <a:rPr lang="en-US" dirty="0">
                <a:solidFill>
                  <a:schemeClr val="bg1"/>
                </a:solidFill>
              </a:rPr>
              <a:t>   </a:t>
            </a:r>
            <a:r>
              <a:rPr lang="en-US" b="1" dirty="0">
                <a:solidFill>
                  <a:schemeClr val="bg1"/>
                </a:solidFill>
              </a:rPr>
              <a:t>What problem are </a:t>
            </a:r>
            <a:r>
              <a:rPr lang="en-US" sz="4800" b="1" dirty="0">
                <a:solidFill>
                  <a:schemeClr val="bg1"/>
                </a:solidFill>
              </a:rPr>
              <a:t>you</a:t>
            </a:r>
            <a:r>
              <a:rPr lang="en-US" b="1" dirty="0">
                <a:solidFill>
                  <a:schemeClr val="bg1"/>
                </a:solidFill>
              </a:rPr>
              <a:t> trying to solve? </a:t>
            </a:r>
          </a:p>
          <a:p>
            <a:endParaRPr lang="en-US" b="1" dirty="0">
              <a:solidFill>
                <a:schemeClr val="bg1"/>
              </a:solidFill>
            </a:endParaRPr>
          </a:p>
        </p:txBody>
      </p:sp>
    </p:spTree>
    <p:extLst>
      <p:ext uri="{BB962C8B-B14F-4D97-AF65-F5344CB8AC3E}">
        <p14:creationId xmlns:p14="http://schemas.microsoft.com/office/powerpoint/2010/main" val="379802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4515"/>
            <a:ext cx="7239000" cy="684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5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81200" y="685801"/>
            <a:ext cx="8229600" cy="4525963"/>
          </a:xfrm>
        </p:spPr>
        <p:txBody>
          <a:bodyPr/>
          <a:lstStyle/>
          <a:p>
            <a:endParaRPr lang="en-US" dirty="0"/>
          </a:p>
          <a:p>
            <a:pPr marL="0" indent="0">
              <a:lnSpc>
                <a:spcPct val="150000"/>
              </a:lnSpc>
              <a:buNone/>
            </a:pPr>
            <a:br>
              <a:rPr lang="en-US" dirty="0"/>
            </a:br>
            <a:r>
              <a:rPr lang="en-US" dirty="0">
                <a:latin typeface="Times New Roman" panose="02020603050405020304" pitchFamily="18" charset="0"/>
                <a:cs typeface="Times New Roman" panose="02020603050405020304" pitchFamily="18" charset="0"/>
              </a:rPr>
              <a:t>Accounting.</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Statistics.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Chemistry.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Medicine.</a:t>
            </a:r>
            <a:br>
              <a:rPr lang="en-US" dirty="0"/>
            </a:br>
            <a:endParaRPr lang="en-US" dirty="0"/>
          </a:p>
        </p:txBody>
      </p:sp>
    </p:spTree>
    <p:extLst>
      <p:ext uri="{BB962C8B-B14F-4D97-AF65-F5344CB8AC3E}">
        <p14:creationId xmlns:p14="http://schemas.microsoft.com/office/powerpoint/2010/main" val="1797795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p>
        </p:txBody>
      </p:sp>
      <p:pic>
        <p:nvPicPr>
          <p:cNvPr id="6147" name="Snagit_PPT98F" descr="PPT98F.png"/>
          <p:cNvPicPr>
            <a:picLocks noGrp="1" noChangeAspect="1"/>
          </p:cNvPicPr>
          <p:nvPr>
            <p:ph idx="1"/>
          </p:nvPr>
        </p:nvPicPr>
        <p:blipFill>
          <a:blip r:embed="rId2" cstate="print"/>
          <a:srcRect/>
          <a:stretch>
            <a:fillRect/>
          </a:stretch>
        </p:blipFill>
        <p:spPr>
          <a:xfrm>
            <a:off x="2362200" y="381000"/>
            <a:ext cx="7467600" cy="6210300"/>
          </a:xfrm>
          <a:ln>
            <a:solidFill>
              <a:schemeClr val="tx1"/>
            </a:solidFill>
          </a:ln>
        </p:spPr>
      </p:pic>
      <p:pic>
        <p:nvPicPr>
          <p:cNvPr id="6148" name="Picture 5" descr="http://s2.hubimg.com/u/3400421_f520.jpg"/>
          <p:cNvPicPr>
            <a:picLocks noChangeAspect="1" noChangeArrowheads="1"/>
          </p:cNvPicPr>
          <p:nvPr/>
        </p:nvPicPr>
        <p:blipFill>
          <a:blip r:embed="rId3" cstate="print"/>
          <a:srcRect/>
          <a:stretch>
            <a:fillRect/>
          </a:stretch>
        </p:blipFill>
        <p:spPr bwMode="auto">
          <a:xfrm>
            <a:off x="3429000" y="1752601"/>
            <a:ext cx="5410200" cy="3979863"/>
          </a:xfrm>
          <a:prstGeom prst="rect">
            <a:avLst/>
          </a:prstGeom>
          <a:noFill/>
          <a:ln w="9525">
            <a:noFill/>
            <a:miter lim="800000"/>
            <a:headEnd/>
            <a:tailEnd/>
          </a:ln>
        </p:spPr>
      </p:pic>
    </p:spTree>
    <p:extLst>
      <p:ext uri="{BB962C8B-B14F-4D97-AF65-F5344CB8AC3E}">
        <p14:creationId xmlns:p14="http://schemas.microsoft.com/office/powerpoint/2010/main" val="4055335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a:p>
        </p:txBody>
      </p:sp>
      <p:pic>
        <p:nvPicPr>
          <p:cNvPr id="7171" name="Snagit_PPTBCF" descr="PPTBCF.png"/>
          <p:cNvPicPr>
            <a:picLocks noGrp="1" noChangeAspect="1"/>
          </p:cNvPicPr>
          <p:nvPr>
            <p:ph idx="1"/>
          </p:nvPr>
        </p:nvPicPr>
        <p:blipFill>
          <a:blip r:embed="rId3" cstate="print"/>
          <a:srcRect/>
          <a:stretch>
            <a:fillRect/>
          </a:stretch>
        </p:blipFill>
        <p:spPr>
          <a:xfrm>
            <a:off x="1752600" y="228600"/>
            <a:ext cx="8313738" cy="6477000"/>
          </a:xfrm>
          <a:ln>
            <a:solidFill>
              <a:srgbClr val="4F81BD"/>
            </a:solidFill>
          </a:ln>
        </p:spPr>
      </p:pic>
      <p:sp>
        <p:nvSpPr>
          <p:cNvPr id="7" name="Rectangle 6"/>
          <p:cNvSpPr/>
          <p:nvPr/>
        </p:nvSpPr>
        <p:spPr>
          <a:xfrm>
            <a:off x="7086600" y="3810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58552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819400"/>
            <a:ext cx="8229600" cy="1143000"/>
          </a:xfrm>
        </p:spPr>
        <p:txBody>
          <a:bodyPr/>
          <a:lstStyle/>
          <a:p>
            <a:r>
              <a:rPr lang="en-US" b="1" dirty="0">
                <a:solidFill>
                  <a:schemeClr val="bg1"/>
                </a:solidFill>
              </a:rPr>
              <a:t>CATS. </a:t>
            </a:r>
          </a:p>
        </p:txBody>
      </p:sp>
    </p:spTree>
    <p:extLst>
      <p:ext uri="{BB962C8B-B14F-4D97-AF65-F5344CB8AC3E}">
        <p14:creationId xmlns:p14="http://schemas.microsoft.com/office/powerpoint/2010/main" val="2928077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p>
        </p:txBody>
      </p:sp>
      <p:pic>
        <p:nvPicPr>
          <p:cNvPr id="8195" name="Snagit_PPTBCF" descr="PPTBCF.png"/>
          <p:cNvPicPr>
            <a:picLocks noGrp="1" noChangeAspect="1"/>
          </p:cNvPicPr>
          <p:nvPr>
            <p:ph idx="1"/>
          </p:nvPr>
        </p:nvPicPr>
        <p:blipFill>
          <a:blip r:embed="rId3" cstate="print"/>
          <a:srcRect/>
          <a:stretch>
            <a:fillRect/>
          </a:stretch>
        </p:blipFill>
        <p:spPr>
          <a:xfrm>
            <a:off x="1752600" y="228600"/>
            <a:ext cx="8313738" cy="6477000"/>
          </a:xfrm>
          <a:ln>
            <a:solidFill>
              <a:srgbClr val="4F81BD"/>
            </a:solidFill>
          </a:ln>
        </p:spPr>
      </p:pic>
      <p:sp>
        <p:nvSpPr>
          <p:cNvPr id="7" name="Rectangle 6"/>
          <p:cNvSpPr/>
          <p:nvPr/>
        </p:nvSpPr>
        <p:spPr>
          <a:xfrm>
            <a:off x="7086600" y="3810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Oval 7"/>
          <p:cNvSpPr/>
          <p:nvPr/>
        </p:nvSpPr>
        <p:spPr>
          <a:xfrm>
            <a:off x="3810000" y="3657600"/>
            <a:ext cx="47244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945406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457201"/>
            <a:ext cx="8399463"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81401" y="457200"/>
            <a:ext cx="6570663"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2563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6421076" cy="440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198938"/>
            <a:ext cx="8956109" cy="228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895600" y="228600"/>
            <a:ext cx="4973276"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A981EFF7-1D93-4E83-96DE-8616B4FA5F91}"/>
              </a:ext>
            </a:extLst>
          </p:cNvPr>
          <p:cNvSpPr/>
          <p:nvPr/>
        </p:nvSpPr>
        <p:spPr>
          <a:xfrm>
            <a:off x="8923008" y="4603750"/>
            <a:ext cx="2506992" cy="50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015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Snagit_PPT9A4" descr="PPT9A4.png"/>
          <p:cNvPicPr>
            <a:picLocks noChangeAspect="1"/>
          </p:cNvPicPr>
          <p:nvPr/>
        </p:nvPicPr>
        <p:blipFill>
          <a:blip r:embed="rId3" cstate="print"/>
          <a:srcRect/>
          <a:stretch>
            <a:fillRect/>
          </a:stretch>
        </p:blipFill>
        <p:spPr bwMode="auto">
          <a:xfrm>
            <a:off x="1828800" y="457200"/>
            <a:ext cx="2133600" cy="869950"/>
          </a:xfrm>
          <a:prstGeom prst="rect">
            <a:avLst/>
          </a:prstGeom>
          <a:noFill/>
          <a:ln w="9525">
            <a:noFill/>
            <a:miter lim="800000"/>
            <a:headEnd/>
            <a:tailEnd/>
          </a:ln>
        </p:spPr>
      </p:pic>
    </p:spTree>
    <p:extLst>
      <p:ext uri="{BB962C8B-B14F-4D97-AF65-F5344CB8AC3E}">
        <p14:creationId xmlns:p14="http://schemas.microsoft.com/office/powerpoint/2010/main" val="656874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outube could not fail.png"/>
          <p:cNvPicPr>
            <a:picLocks noChangeAspect="1"/>
          </p:cNvPicPr>
          <p:nvPr/>
        </p:nvPicPr>
        <p:blipFill>
          <a:blip r:embed="rId3" cstate="print"/>
          <a:srcRect b="48889"/>
          <a:stretch>
            <a:fillRect/>
          </a:stretch>
        </p:blipFill>
        <p:spPr>
          <a:xfrm>
            <a:off x="1828801" y="228600"/>
            <a:ext cx="4646295" cy="3505200"/>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1869189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youtube could not fail.png"/>
          <p:cNvPicPr>
            <a:picLocks noChangeAspect="1"/>
          </p:cNvPicPr>
          <p:nvPr/>
        </p:nvPicPr>
        <p:blipFill>
          <a:blip r:embed="rId3" cstate="print"/>
          <a:srcRect b="48889"/>
          <a:stretch>
            <a:fillRect/>
          </a:stretch>
        </p:blipFill>
        <p:spPr bwMode="auto">
          <a:xfrm>
            <a:off x="1524001" y="0"/>
            <a:ext cx="4646613" cy="3505200"/>
          </a:xfrm>
          <a:prstGeom prst="rect">
            <a:avLst/>
          </a:prstGeom>
          <a:noFill/>
          <a:ln w="9525">
            <a:noFill/>
            <a:miter lim="800000"/>
            <a:headEnd/>
            <a:tailEnd/>
          </a:ln>
        </p:spPr>
      </p:pic>
      <p:pic>
        <p:nvPicPr>
          <p:cNvPr id="7" name="Picture 6" descr="youtube could not fail.png"/>
          <p:cNvPicPr>
            <a:picLocks noChangeAspect="1"/>
          </p:cNvPicPr>
          <p:nvPr/>
        </p:nvPicPr>
        <p:blipFill>
          <a:blip r:embed="rId3" cstate="print"/>
          <a:srcRect t="64210" r="4914" b="9156"/>
          <a:stretch>
            <a:fillRect/>
          </a:stretch>
        </p:blipFill>
        <p:spPr>
          <a:xfrm>
            <a:off x="2559050" y="3505200"/>
            <a:ext cx="7924800" cy="3276600"/>
          </a:xfrm>
          <a:prstGeom prst="rect">
            <a:avLst/>
          </a:prstGeom>
          <a:ln>
            <a:solidFill>
              <a:schemeClr val="bg1">
                <a:lumMod val="75000"/>
              </a:schemeClr>
            </a:solidFill>
          </a:ln>
        </p:spPr>
      </p:pic>
    </p:spTree>
    <p:extLst>
      <p:ext uri="{BB962C8B-B14F-4D97-AF65-F5344CB8AC3E}">
        <p14:creationId xmlns:p14="http://schemas.microsoft.com/office/powerpoint/2010/main" val="1076067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Snagit_PPT9A4" descr="PPT9A4.png"/>
          <p:cNvPicPr>
            <a:picLocks noChangeAspect="1"/>
          </p:cNvPicPr>
          <p:nvPr/>
        </p:nvPicPr>
        <p:blipFill>
          <a:blip r:embed="rId3" cstate="print"/>
          <a:srcRect/>
          <a:stretch>
            <a:fillRect/>
          </a:stretch>
        </p:blipFill>
        <p:spPr bwMode="auto">
          <a:xfrm>
            <a:off x="1524000" y="22225"/>
            <a:ext cx="2133600" cy="869950"/>
          </a:xfrm>
          <a:prstGeom prst="rect">
            <a:avLst/>
          </a:prstGeom>
          <a:noFill/>
          <a:ln w="9525">
            <a:noFill/>
            <a:miter lim="800000"/>
            <a:headEnd/>
            <a:tailEnd/>
          </a:ln>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761" y="1143001"/>
            <a:ext cx="9118969" cy="5401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605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92" y="152400"/>
            <a:ext cx="886523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89960" y="129540"/>
            <a:ext cx="702262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237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5C9CB"/>
        </a:solidFill>
        <a:effectLst/>
      </p:bgPr>
    </p:bg>
    <p:spTree>
      <p:nvGrpSpPr>
        <p:cNvPr id="1" name=""/>
        <p:cNvGrpSpPr/>
        <p:nvPr/>
      </p:nvGrpSpPr>
      <p:grpSpPr>
        <a:xfrm>
          <a:off x="0" y="0"/>
          <a:ext cx="0" cy="0"/>
          <a:chOff x="0" y="0"/>
          <a:chExt cx="0" cy="0"/>
        </a:xfrm>
      </p:grpSpPr>
      <p:pic>
        <p:nvPicPr>
          <p:cNvPr id="19458" name="Picture 2" descr="http://downloads.clipart.com/24709949.jpg?t=1407618932&amp;h=4bb6a352cbb1149471bc3f2696246c95&amp;u=jbo2771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0" y="0"/>
            <a:ext cx="91497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81200" y="1417638"/>
            <a:ext cx="8458200" cy="4525963"/>
          </a:xfrm>
        </p:spPr>
        <p:txBody>
          <a:bodyPr/>
          <a:lstStyle/>
          <a:p>
            <a:pPr marL="0" indent="0">
              <a:lnSpc>
                <a:spcPct val="150000"/>
              </a:lnSpc>
              <a:buNone/>
            </a:pPr>
            <a:r>
              <a:rPr lang="en-US" b="1" dirty="0"/>
              <a:t>1. Write script: YouTube video presenting concept in Organic Chemistry in a</a:t>
            </a:r>
            <a:br>
              <a:rPr lang="en-US" b="1" dirty="0"/>
            </a:br>
            <a:r>
              <a:rPr lang="en-US" b="1" dirty="0"/>
              <a:t> visual way</a:t>
            </a:r>
          </a:p>
          <a:p>
            <a:pPr marL="0" indent="0">
              <a:lnSpc>
                <a:spcPct val="150000"/>
              </a:lnSpc>
              <a:buNone/>
            </a:pPr>
            <a:r>
              <a:rPr lang="en-US" b="1" dirty="0"/>
              <a:t>2. Two examples why content important</a:t>
            </a:r>
          </a:p>
          <a:p>
            <a:pPr marL="0" indent="0">
              <a:lnSpc>
                <a:spcPct val="150000"/>
              </a:lnSpc>
              <a:buNone/>
            </a:pPr>
            <a:r>
              <a:rPr lang="en-US" b="1" dirty="0"/>
              <a:t>3. Check in with instructor</a:t>
            </a:r>
          </a:p>
          <a:p>
            <a:pPr marL="0" indent="0">
              <a:lnSpc>
                <a:spcPct val="150000"/>
              </a:lnSpc>
              <a:buNone/>
            </a:pPr>
            <a:r>
              <a:rPr lang="en-US" b="1" dirty="0"/>
              <a:t>4. Create &amp; upload video </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169122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718191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929" y="0"/>
            <a:ext cx="68383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65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Jane\AppData\Local\Temp\SNAGHTML327c0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6705600" cy="685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30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fc08.deviantart.net/fs70/i/2012/243/3/2/stag_beetle_drawing_by_sonic_x_23-d5d2ll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1" y="229709"/>
            <a:ext cx="4120165" cy="30861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1386348"/>
            <a:ext cx="3686009" cy="385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682" y="3596149"/>
            <a:ext cx="3962400" cy="295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402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http://socialconstructionism.pbworks.com/f/pbwiki_main_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196" y="304800"/>
            <a:ext cx="8811205"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1196" y="1447800"/>
            <a:ext cx="8479605"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902797"/>
            <a:ext cx="8027801" cy="4955203"/>
          </a:xfrm>
          <a:prstGeom prst="rect">
            <a:avLst/>
          </a:prstGeom>
          <a:noFill/>
        </p:spPr>
        <p:txBody>
          <a:bodyPr wrap="square" rtlCol="0">
            <a:spAutoFit/>
          </a:bodyPr>
          <a:lstStyle/>
          <a:p>
            <a:endParaRPr lang="en-US" sz="2800" b="1" dirty="0"/>
          </a:p>
          <a:p>
            <a:r>
              <a:rPr lang="en-US" sz="3600" b="1" dirty="0"/>
              <a:t>Undergrad Psychology Course</a:t>
            </a:r>
          </a:p>
          <a:p>
            <a:endParaRPr lang="en-US" sz="3600" b="1" dirty="0"/>
          </a:p>
          <a:p>
            <a:endParaRPr lang="en-US" sz="3600" b="1" dirty="0"/>
          </a:p>
          <a:p>
            <a:r>
              <a:rPr lang="en-US" sz="3600" dirty="0"/>
              <a:t>Teams take turns working collaboratively to create a wiki page on that week’s lecture topic.</a:t>
            </a:r>
          </a:p>
          <a:p>
            <a:endParaRPr lang="en-US" b="1" dirty="0"/>
          </a:p>
          <a:p>
            <a:endParaRPr lang="en-US" dirty="0"/>
          </a:p>
          <a:p>
            <a:endParaRPr lang="en-US" dirty="0"/>
          </a:p>
          <a:p>
            <a:endParaRPr lang="en-US" dirty="0"/>
          </a:p>
        </p:txBody>
      </p:sp>
    </p:spTree>
    <p:extLst>
      <p:ext uri="{BB962C8B-B14F-4D97-AF65-F5344CB8AC3E}">
        <p14:creationId xmlns:p14="http://schemas.microsoft.com/office/powerpoint/2010/main" val="423153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1600201"/>
            <a:ext cx="6400800" cy="4525963"/>
          </a:xfrm>
          <a:solidFill>
            <a:schemeClr val="accent3">
              <a:lumMod val="95000"/>
            </a:schemeClr>
          </a:solidFill>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6705600" cy="645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57400" y="266700"/>
            <a:ext cx="15240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676400" y="3124200"/>
            <a:ext cx="1676400" cy="34797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3505200" y="3581400"/>
            <a:ext cx="4572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2057400" y="152400"/>
            <a:ext cx="4876800" cy="338554"/>
          </a:xfrm>
          <a:prstGeom prst="rect">
            <a:avLst/>
          </a:prstGeom>
          <a:noFill/>
        </p:spPr>
        <p:txBody>
          <a:bodyPr wrap="square" rtlCol="0">
            <a:spAutoFit/>
          </a:bodyPr>
          <a:lstStyle/>
          <a:p>
            <a:r>
              <a:rPr lang="en-US" sz="1600" b="1" dirty="0">
                <a:solidFill>
                  <a:srgbClr val="000000"/>
                </a:solidFill>
              </a:rPr>
              <a:t>Baylor Sociology 214</a:t>
            </a:r>
          </a:p>
        </p:txBody>
      </p:sp>
      <p:pic>
        <p:nvPicPr>
          <p:cNvPr id="23557" name="Picture 5" descr="http://www.sott.net/image/s3/74929/full/co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240" y="3581400"/>
            <a:ext cx="2729312" cy="1447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0" y="5791200"/>
            <a:ext cx="5257800" cy="8127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35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645108"/>
            <a:ext cx="5029200" cy="121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181600" y="5645108"/>
            <a:ext cx="2819400" cy="374692"/>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10000" y="5908654"/>
            <a:ext cx="1524000" cy="187346"/>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5181600" y="5681990"/>
            <a:ext cx="2895600" cy="261610"/>
          </a:xfrm>
          <a:prstGeom prst="rect">
            <a:avLst/>
          </a:prstGeom>
          <a:noFill/>
        </p:spPr>
        <p:txBody>
          <a:bodyPr wrap="square" rtlCol="0">
            <a:spAutoFit/>
          </a:bodyPr>
          <a:lstStyle/>
          <a:p>
            <a:r>
              <a:rPr lang="en-US" sz="1050" dirty="0">
                <a:solidFill>
                  <a:srgbClr val="000000"/>
                </a:solidFill>
              </a:rPr>
              <a:t>Hilarious. Did you look </a:t>
            </a:r>
          </a:p>
        </p:txBody>
      </p:sp>
      <p:sp>
        <p:nvSpPr>
          <p:cNvPr id="14" name="TextBox 13"/>
          <p:cNvSpPr txBox="1"/>
          <p:nvPr/>
        </p:nvSpPr>
        <p:spPr>
          <a:xfrm>
            <a:off x="3733800" y="5791200"/>
            <a:ext cx="3581400" cy="253916"/>
          </a:xfrm>
          <a:prstGeom prst="rect">
            <a:avLst/>
          </a:prstGeom>
          <a:noFill/>
        </p:spPr>
        <p:txBody>
          <a:bodyPr wrap="square" rtlCol="0">
            <a:spAutoFit/>
          </a:bodyPr>
          <a:lstStyle/>
          <a:p>
            <a:r>
              <a:rPr lang="en-US" sz="1050" dirty="0">
                <a:solidFill>
                  <a:srgbClr val="000000"/>
                </a:solidFill>
              </a:rPr>
              <a:t>back to see the reaction?</a:t>
            </a:r>
          </a:p>
        </p:txBody>
      </p:sp>
      <p:sp>
        <p:nvSpPr>
          <p:cNvPr id="15" name="TextBox 14"/>
          <p:cNvSpPr txBox="1"/>
          <p:nvPr/>
        </p:nvSpPr>
        <p:spPr>
          <a:xfrm>
            <a:off x="4896896" y="6248400"/>
            <a:ext cx="3180304" cy="381000"/>
          </a:xfrm>
          <a:prstGeom prst="rect">
            <a:avLst/>
          </a:prstGeom>
          <a:solidFill>
            <a:schemeClr val="accent3">
              <a:lumMod val="95000"/>
            </a:schemeClr>
          </a:solidFill>
          <a:ln>
            <a:noFill/>
          </a:ln>
        </p:spPr>
        <p:txBody>
          <a:bodyPr wrap="square" rtlCol="0">
            <a:spAutoFit/>
          </a:bodyPr>
          <a:lstStyle/>
          <a:p>
            <a:endParaRPr lang="en-US" dirty="0">
              <a:solidFill>
                <a:srgbClr val="000000"/>
              </a:solidFill>
            </a:endParaRPr>
          </a:p>
        </p:txBody>
      </p:sp>
      <p:sp>
        <p:nvSpPr>
          <p:cNvPr id="16" name="Rectangle 15"/>
          <p:cNvSpPr/>
          <p:nvPr/>
        </p:nvSpPr>
        <p:spPr>
          <a:xfrm>
            <a:off x="3810000" y="6438900"/>
            <a:ext cx="2171700" cy="2667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4800600" y="6223084"/>
            <a:ext cx="2876550" cy="253916"/>
          </a:xfrm>
          <a:prstGeom prst="rect">
            <a:avLst/>
          </a:prstGeom>
          <a:noFill/>
        </p:spPr>
        <p:txBody>
          <a:bodyPr wrap="square" rtlCol="0">
            <a:spAutoFit/>
          </a:bodyPr>
          <a:lstStyle/>
          <a:p>
            <a:r>
              <a:rPr lang="en-US" sz="1050" dirty="0">
                <a:solidFill>
                  <a:srgbClr val="000000"/>
                </a:solidFill>
              </a:rPr>
              <a:t>This is a good example of violating a </a:t>
            </a:r>
          </a:p>
        </p:txBody>
      </p:sp>
      <p:sp>
        <p:nvSpPr>
          <p:cNvPr id="18" name="TextBox 17"/>
          <p:cNvSpPr txBox="1"/>
          <p:nvPr/>
        </p:nvSpPr>
        <p:spPr>
          <a:xfrm>
            <a:off x="3752850" y="6400800"/>
            <a:ext cx="3867150" cy="253916"/>
          </a:xfrm>
          <a:prstGeom prst="rect">
            <a:avLst/>
          </a:prstGeom>
          <a:noFill/>
        </p:spPr>
        <p:txBody>
          <a:bodyPr wrap="square" rtlCol="0">
            <a:spAutoFit/>
          </a:bodyPr>
          <a:lstStyle/>
          <a:p>
            <a:r>
              <a:rPr lang="en-US" sz="1050" dirty="0">
                <a:solidFill>
                  <a:srgbClr val="000000"/>
                </a:solidFill>
              </a:rPr>
              <a:t>social norm in the name of a better solution. </a:t>
            </a:r>
          </a:p>
        </p:txBody>
      </p:sp>
      <p:sp>
        <p:nvSpPr>
          <p:cNvPr id="7" name="Rectangle 6"/>
          <p:cNvSpPr/>
          <p:nvPr/>
        </p:nvSpPr>
        <p:spPr>
          <a:xfrm>
            <a:off x="3456039" y="3124200"/>
            <a:ext cx="48768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2971800"/>
            <a:ext cx="498730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505200" y="3733800"/>
            <a:ext cx="3810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0" y="3124200"/>
            <a:ext cx="323850" cy="253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29000" y="3699302"/>
            <a:ext cx="4572000" cy="415498"/>
          </a:xfrm>
          <a:prstGeom prst="rect">
            <a:avLst/>
          </a:prstGeom>
        </p:spPr>
        <p:txBody>
          <a:bodyPr>
            <a:spAutoFit/>
          </a:bodyPr>
          <a:lstStyle/>
          <a:p>
            <a:r>
              <a:rPr lang="en-US" sz="1050" dirty="0"/>
              <a:t>QUESTION OF THE DAY:</a:t>
            </a:r>
            <a:br>
              <a:rPr lang="en-US" sz="1050" dirty="0"/>
            </a:br>
            <a:r>
              <a:rPr lang="en-US" sz="1050" dirty="0"/>
              <a:t>What are some factors that influence crime?</a:t>
            </a:r>
          </a:p>
        </p:txBody>
      </p:sp>
      <p:sp>
        <p:nvSpPr>
          <p:cNvPr id="21" name="Rectangle 20"/>
          <p:cNvSpPr/>
          <p:nvPr/>
        </p:nvSpPr>
        <p:spPr>
          <a:xfrm>
            <a:off x="4724400" y="4876801"/>
            <a:ext cx="2362200" cy="259829"/>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Socialization in childhood. </a:t>
            </a:r>
          </a:p>
        </p:txBody>
      </p:sp>
      <p:sp>
        <p:nvSpPr>
          <p:cNvPr id="22" name="Rectangle 21"/>
          <p:cNvSpPr/>
          <p:nvPr/>
        </p:nvSpPr>
        <p:spPr>
          <a:xfrm>
            <a:off x="4343400" y="5410200"/>
            <a:ext cx="3657600" cy="234908"/>
          </a:xfrm>
          <a:prstGeom prst="rect">
            <a:avLst/>
          </a:prstGeom>
          <a:solidFill>
            <a:schemeClr val="accent3">
              <a:lumMod val="95000"/>
            </a:schemeClr>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Level of education; issues with learning disabilities</a:t>
            </a:r>
          </a:p>
        </p:txBody>
      </p:sp>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918160"/>
            <a:ext cx="3554360" cy="48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4648200" y="6015048"/>
            <a:ext cx="2182760" cy="157152"/>
          </a:xfrm>
          <a:prstGeom prst="rect">
            <a:avLst/>
          </a:prstGeom>
          <a:solidFill>
            <a:schemeClr val="accent3">
              <a:lumMod val="95000"/>
            </a:schemeClr>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Say more about socialization?</a:t>
            </a:r>
          </a:p>
        </p:txBody>
      </p:sp>
      <p:sp>
        <p:nvSpPr>
          <p:cNvPr id="24" name="Rectangle 23"/>
          <p:cNvSpPr/>
          <p:nvPr/>
        </p:nvSpPr>
        <p:spPr>
          <a:xfrm>
            <a:off x="6934201" y="5832454"/>
            <a:ext cx="1398639" cy="517588"/>
          </a:xfrm>
          <a:prstGeom prst="rect">
            <a:avLst/>
          </a:prstGeom>
          <a:solidFill>
            <a:schemeClr val="accent3">
              <a:lumMod val="95000"/>
            </a:schemeClr>
          </a:solidFill>
          <a:ln>
            <a:solidFill>
              <a:schemeClr val="accent3">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766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1600201"/>
            <a:ext cx="6400800" cy="4525963"/>
          </a:xfrm>
          <a:solidFill>
            <a:schemeClr val="accent3">
              <a:lumMod val="95000"/>
            </a:schemeClr>
          </a:solidFill>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6705600" cy="645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57400" y="266700"/>
            <a:ext cx="1524000"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3124200"/>
            <a:ext cx="1676400" cy="34797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05200" y="3581400"/>
            <a:ext cx="4572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57400" y="152400"/>
            <a:ext cx="4876800" cy="338554"/>
          </a:xfrm>
          <a:prstGeom prst="rect">
            <a:avLst/>
          </a:prstGeom>
          <a:noFill/>
        </p:spPr>
        <p:txBody>
          <a:bodyPr wrap="square" rtlCol="0">
            <a:spAutoFit/>
          </a:bodyPr>
          <a:lstStyle/>
          <a:p>
            <a:r>
              <a:rPr lang="en-US" sz="1600" b="1" dirty="0"/>
              <a:t>Baylor Sociology 214</a:t>
            </a:r>
          </a:p>
        </p:txBody>
      </p:sp>
      <p:pic>
        <p:nvPicPr>
          <p:cNvPr id="23557" name="Picture 5" descr="http://www.sott.net/image/s3/74929/full/co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240" y="3581400"/>
            <a:ext cx="2729312" cy="1447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352800" y="5791200"/>
            <a:ext cx="5257800" cy="8127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5645108"/>
            <a:ext cx="5029200" cy="121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181600" y="5645108"/>
            <a:ext cx="2819400" cy="374692"/>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0" y="5908654"/>
            <a:ext cx="1524000" cy="187346"/>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81600" y="5681990"/>
            <a:ext cx="2895600" cy="261610"/>
          </a:xfrm>
          <a:prstGeom prst="rect">
            <a:avLst/>
          </a:prstGeom>
          <a:noFill/>
        </p:spPr>
        <p:txBody>
          <a:bodyPr wrap="square" rtlCol="0">
            <a:spAutoFit/>
          </a:bodyPr>
          <a:lstStyle/>
          <a:p>
            <a:r>
              <a:rPr lang="en-US" sz="1050" dirty="0"/>
              <a:t>Hilarious. Did you look </a:t>
            </a:r>
          </a:p>
        </p:txBody>
      </p:sp>
      <p:sp>
        <p:nvSpPr>
          <p:cNvPr id="14" name="TextBox 13"/>
          <p:cNvSpPr txBox="1"/>
          <p:nvPr/>
        </p:nvSpPr>
        <p:spPr>
          <a:xfrm>
            <a:off x="3733800" y="5791200"/>
            <a:ext cx="3581400" cy="253916"/>
          </a:xfrm>
          <a:prstGeom prst="rect">
            <a:avLst/>
          </a:prstGeom>
          <a:noFill/>
        </p:spPr>
        <p:txBody>
          <a:bodyPr wrap="square" rtlCol="0">
            <a:spAutoFit/>
          </a:bodyPr>
          <a:lstStyle/>
          <a:p>
            <a:r>
              <a:rPr lang="en-US" sz="1050" dirty="0"/>
              <a:t>back to see the reaction?</a:t>
            </a:r>
          </a:p>
        </p:txBody>
      </p:sp>
      <p:sp>
        <p:nvSpPr>
          <p:cNvPr id="15" name="TextBox 14"/>
          <p:cNvSpPr txBox="1"/>
          <p:nvPr/>
        </p:nvSpPr>
        <p:spPr>
          <a:xfrm>
            <a:off x="4896896" y="6248400"/>
            <a:ext cx="3180304" cy="381000"/>
          </a:xfrm>
          <a:prstGeom prst="rect">
            <a:avLst/>
          </a:prstGeom>
          <a:solidFill>
            <a:schemeClr val="accent3">
              <a:lumMod val="95000"/>
            </a:schemeClr>
          </a:solidFill>
          <a:ln>
            <a:noFill/>
          </a:ln>
        </p:spPr>
        <p:txBody>
          <a:bodyPr wrap="square" rtlCol="0">
            <a:spAutoFit/>
          </a:bodyPr>
          <a:lstStyle/>
          <a:p>
            <a:endParaRPr lang="en-US" dirty="0"/>
          </a:p>
        </p:txBody>
      </p:sp>
      <p:sp>
        <p:nvSpPr>
          <p:cNvPr id="16" name="Rectangle 15"/>
          <p:cNvSpPr/>
          <p:nvPr/>
        </p:nvSpPr>
        <p:spPr>
          <a:xfrm>
            <a:off x="3810000" y="6438900"/>
            <a:ext cx="2171700" cy="2667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00600" y="6223084"/>
            <a:ext cx="2876550" cy="253916"/>
          </a:xfrm>
          <a:prstGeom prst="rect">
            <a:avLst/>
          </a:prstGeom>
          <a:noFill/>
        </p:spPr>
        <p:txBody>
          <a:bodyPr wrap="square" rtlCol="0">
            <a:spAutoFit/>
          </a:bodyPr>
          <a:lstStyle/>
          <a:p>
            <a:r>
              <a:rPr lang="en-US" sz="1050" dirty="0"/>
              <a:t>This is a good example of violating a </a:t>
            </a:r>
          </a:p>
        </p:txBody>
      </p:sp>
      <p:sp>
        <p:nvSpPr>
          <p:cNvPr id="18" name="TextBox 17"/>
          <p:cNvSpPr txBox="1"/>
          <p:nvPr/>
        </p:nvSpPr>
        <p:spPr>
          <a:xfrm>
            <a:off x="3752850" y="6400800"/>
            <a:ext cx="3867150" cy="253916"/>
          </a:xfrm>
          <a:prstGeom prst="rect">
            <a:avLst/>
          </a:prstGeom>
          <a:noFill/>
        </p:spPr>
        <p:txBody>
          <a:bodyPr wrap="square" rtlCol="0">
            <a:spAutoFit/>
          </a:bodyPr>
          <a:lstStyle/>
          <a:p>
            <a:r>
              <a:rPr lang="en-US" sz="1050" dirty="0"/>
              <a:t>social norm in the name of a better solution. </a:t>
            </a:r>
          </a:p>
        </p:txBody>
      </p:sp>
      <p:sp>
        <p:nvSpPr>
          <p:cNvPr id="7" name="Rounded Rectangle 6"/>
          <p:cNvSpPr/>
          <p:nvPr/>
        </p:nvSpPr>
        <p:spPr>
          <a:xfrm>
            <a:off x="4648200" y="3124200"/>
            <a:ext cx="381000"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5800" y="5681991"/>
            <a:ext cx="685800" cy="154929"/>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95800" y="6251554"/>
            <a:ext cx="342900" cy="149246"/>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81400" y="2438400"/>
            <a:ext cx="1219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268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9310"/>
          <a:stretch/>
        </p:blipFill>
        <p:spPr bwMode="auto">
          <a:xfrm>
            <a:off x="1524000" y="0"/>
            <a:ext cx="8153400" cy="671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267200" y="30480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77200" y="533400"/>
            <a:ext cx="2438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890662"/>
            <a:ext cx="6210300" cy="531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953000" y="1890662"/>
            <a:ext cx="381000" cy="319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43400" y="57150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0"/>
            <a:ext cx="304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178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A1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6" y="1023939"/>
            <a:ext cx="9401174" cy="566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48199" y="2435411"/>
            <a:ext cx="4724401" cy="282238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236" y="2436155"/>
            <a:ext cx="1805764" cy="270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3845" y="4343400"/>
            <a:ext cx="1381126" cy="7968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1988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2209800" y="2667001"/>
            <a:ext cx="5562600" cy="830997"/>
          </a:xfrm>
          <a:prstGeom prst="rect">
            <a:avLst/>
          </a:prstGeom>
          <a:noFill/>
        </p:spPr>
        <p:txBody>
          <a:bodyPr wrap="square" rtlCol="0">
            <a:spAutoFit/>
          </a:bodyPr>
          <a:lstStyle/>
          <a:p>
            <a:r>
              <a:rPr lang="en-US" sz="4800" dirty="0">
                <a:solidFill>
                  <a:schemeClr val="bg1"/>
                </a:solidFill>
              </a:rPr>
              <a:t>Not just courses…</a:t>
            </a:r>
          </a:p>
        </p:txBody>
      </p:sp>
    </p:spTree>
    <p:extLst>
      <p:ext uri="{BB962C8B-B14F-4D97-AF65-F5344CB8AC3E}">
        <p14:creationId xmlns:p14="http://schemas.microsoft.com/office/powerpoint/2010/main" val="2252112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956" y="0"/>
            <a:ext cx="892478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672013"/>
            <a:ext cx="6808787" cy="19335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9769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86897"/>
            <a:ext cx="8839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981200" y="3048000"/>
            <a:ext cx="81534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0" y="3048001"/>
            <a:ext cx="7467600" cy="1384995"/>
          </a:xfrm>
          <a:prstGeom prst="rect">
            <a:avLst/>
          </a:prstGeom>
          <a:noFill/>
        </p:spPr>
        <p:txBody>
          <a:bodyPr wrap="square" rtlCol="0">
            <a:spAutoFit/>
          </a:bodyPr>
          <a:lstStyle/>
          <a:p>
            <a:r>
              <a:rPr lang="en-US" sz="2800" dirty="0"/>
              <a:t>Chewing gum and calorie intake. Should we be concerned that Wrigley Science Foundation funded this? </a:t>
            </a:r>
            <a:r>
              <a:rPr lang="en-US" sz="2800" dirty="0">
                <a:hlinkClick r:id="rId3"/>
              </a:rPr>
              <a:t>http://bit.ly/2PJ9Nm</a:t>
            </a:r>
            <a:r>
              <a:rPr lang="en-US" sz="2800" dirty="0"/>
              <a:t> #ncpsy234</a:t>
            </a:r>
          </a:p>
        </p:txBody>
      </p:sp>
    </p:spTree>
    <p:extLst>
      <p:ext uri="{BB962C8B-B14F-4D97-AF65-F5344CB8AC3E}">
        <p14:creationId xmlns:p14="http://schemas.microsoft.com/office/powerpoint/2010/main" val="3399565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289" y="0"/>
            <a:ext cx="9173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17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39" y="1"/>
            <a:ext cx="9193161"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059" y="1495425"/>
            <a:ext cx="8801036"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0" y="5029201"/>
            <a:ext cx="1435505"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1898" y="5143499"/>
            <a:ext cx="1321904"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100" y="1495425"/>
            <a:ext cx="13335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600" y="4038601"/>
            <a:ext cx="1419226" cy="1402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5129058"/>
            <a:ext cx="1195755" cy="1347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12848" y="2667001"/>
            <a:ext cx="1358953" cy="150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0725" y="2695730"/>
            <a:ext cx="1341747" cy="1452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3202" y="4176712"/>
            <a:ext cx="1278198" cy="138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3800" y="2743200"/>
            <a:ext cx="1371600" cy="131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5257800"/>
            <a:ext cx="1447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37" name="Picture 13"/>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61522" y="5257800"/>
            <a:ext cx="12001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48200" y="2573882"/>
            <a:ext cx="1188381" cy="131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6826" y="2610916"/>
            <a:ext cx="878500" cy="131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1600" y="1495424"/>
            <a:ext cx="1628776" cy="162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971578" y="1495426"/>
            <a:ext cx="1419823"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4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0" y="1533065"/>
            <a:ext cx="137160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13202" y="6491894"/>
            <a:ext cx="1201998"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3801" y="1496194"/>
            <a:ext cx="1383583" cy="284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4000" y="1447800"/>
            <a:ext cx="1415918" cy="33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73805" y="3315929"/>
            <a:ext cx="14097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19545" y="5486400"/>
            <a:ext cx="135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99452" y="1523232"/>
            <a:ext cx="1285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7" name="Picture 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71060" y="4176711"/>
            <a:ext cx="14192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0" name="Picture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90725" y="6319838"/>
            <a:ext cx="1341747" cy="28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Picture 2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20799" y="6491893"/>
            <a:ext cx="134143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68958" y="5440624"/>
            <a:ext cx="124644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3" name="Picture 2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006840" y="3128501"/>
            <a:ext cx="1428750" cy="37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 name="Picture 3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28401" y="3178967"/>
            <a:ext cx="13716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5" name="Picture 3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539038" y="4147980"/>
            <a:ext cx="1381125" cy="57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419600" y="533400"/>
            <a:ext cx="5105400" cy="369332"/>
          </a:xfrm>
          <a:prstGeom prst="rect">
            <a:avLst/>
          </a:prstGeom>
          <a:noFill/>
        </p:spPr>
        <p:txBody>
          <a:bodyPr wrap="square" rtlCol="0">
            <a:spAutoFit/>
          </a:bodyPr>
          <a:lstStyle/>
          <a:p>
            <a:pPr algn="ctr"/>
            <a:r>
              <a:rPr lang="en-US" b="1" dirty="0">
                <a:solidFill>
                  <a:prstClr val="black"/>
                </a:solidFill>
              </a:rPr>
              <a:t>ACR324 Assignment 1: Draw a Cat</a:t>
            </a:r>
          </a:p>
        </p:txBody>
      </p:sp>
    </p:spTree>
    <p:extLst>
      <p:ext uri="{BB962C8B-B14F-4D97-AF65-F5344CB8AC3E}">
        <p14:creationId xmlns:p14="http://schemas.microsoft.com/office/powerpoint/2010/main" val="3263470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47289" y="0"/>
            <a:ext cx="9173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4600" y="1613338"/>
            <a:ext cx="73152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400" dirty="0">
                <a:solidFill>
                  <a:schemeClr val="tx1"/>
                </a:solidFill>
              </a:rPr>
            </a:br>
            <a:r>
              <a:rPr lang="en-US" sz="2400" dirty="0">
                <a:solidFill>
                  <a:schemeClr val="tx1"/>
                </a:solidFill>
              </a:rPr>
              <a:t>“We incorporate content that emerges from UCLA’s curriculum. By doing so, we seek to distribute to others in the community the knowledge that comes from one course.” </a:t>
            </a:r>
          </a:p>
        </p:txBody>
      </p:sp>
    </p:spTree>
    <p:extLst>
      <p:ext uri="{BB962C8B-B14F-4D97-AF65-F5344CB8AC3E}">
        <p14:creationId xmlns:p14="http://schemas.microsoft.com/office/powerpoint/2010/main" val="1803381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47289" y="0"/>
            <a:ext cx="9173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1" y="757239"/>
            <a:ext cx="8151813"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425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47289" y="0"/>
            <a:ext cx="917333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75593"/>
            <a:ext cx="6029692" cy="609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214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9" name="Picture 5" descr="http://math.sfsu.edu/beck/images/sfsu.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517" y="990600"/>
            <a:ext cx="546258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1" y="3024692"/>
            <a:ext cx="4165979" cy="291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0" y="6172201"/>
            <a:ext cx="6248400" cy="461665"/>
          </a:xfrm>
          <a:prstGeom prst="rect">
            <a:avLst/>
          </a:prstGeom>
          <a:noFill/>
        </p:spPr>
        <p:txBody>
          <a:bodyPr wrap="square" rtlCol="0">
            <a:spAutoFit/>
          </a:bodyPr>
          <a:lstStyle/>
          <a:p>
            <a:r>
              <a:rPr lang="en-US" sz="2400" b="1" dirty="0"/>
              <a:t>Composition Course: “Food and You”</a:t>
            </a:r>
          </a:p>
        </p:txBody>
      </p:sp>
      <p:sp>
        <p:nvSpPr>
          <p:cNvPr id="5" name="Rectangle 4"/>
          <p:cNvSpPr/>
          <p:nvPr/>
        </p:nvSpPr>
        <p:spPr>
          <a:xfrm>
            <a:off x="1668517" y="1"/>
            <a:ext cx="7170683" cy="830997"/>
          </a:xfrm>
          <a:prstGeom prst="rect">
            <a:avLst/>
          </a:prstGeom>
        </p:spPr>
        <p:txBody>
          <a:bodyPr wrap="square">
            <a:spAutoFit/>
          </a:bodyPr>
          <a:lstStyle/>
          <a:p>
            <a:r>
              <a:rPr lang="en-US" sz="2400" b="1" dirty="0"/>
              <a:t>"Green Media“: media-studies course devoted to making media about making food</a:t>
            </a:r>
          </a:p>
        </p:txBody>
      </p:sp>
    </p:spTree>
    <p:extLst>
      <p:ext uri="{BB962C8B-B14F-4D97-AF65-F5344CB8AC3E}">
        <p14:creationId xmlns:p14="http://schemas.microsoft.com/office/powerpoint/2010/main" val="618922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547"/>
          <a:stretch/>
        </p:blipFill>
        <p:spPr bwMode="auto">
          <a:xfrm>
            <a:off x="1524001" y="0"/>
            <a:ext cx="863758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1637072"/>
            <a:ext cx="6046787" cy="528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33400"/>
            <a:ext cx="18288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533400"/>
            <a:ext cx="1828800" cy="1905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81401" y="533400"/>
            <a:ext cx="45719" cy="190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200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833" y="47625"/>
            <a:ext cx="8570913"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19601" y="2057400"/>
            <a:ext cx="5685145"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71701"/>
            <a:ext cx="6477000" cy="230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863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14" y="0"/>
            <a:ext cx="7504113"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518E72D-D463-4E5A-BA54-8BEF4D24C1E4}"/>
              </a:ext>
            </a:extLst>
          </p:cNvPr>
          <p:cNvSpPr/>
          <p:nvPr/>
        </p:nvSpPr>
        <p:spPr>
          <a:xfrm>
            <a:off x="1558414" y="2133600"/>
            <a:ext cx="422787"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828E7C1-0361-43A3-8384-9F98CFE62695}"/>
              </a:ext>
            </a:extLst>
          </p:cNvPr>
          <p:cNvSpPr/>
          <p:nvPr/>
        </p:nvSpPr>
        <p:spPr>
          <a:xfrm>
            <a:off x="7010400" y="5257800"/>
            <a:ext cx="2133600" cy="590550"/>
          </a:xfrm>
          <a:prstGeom prst="rect">
            <a:avLst/>
          </a:prstGeom>
          <a:solidFill>
            <a:srgbClr val="F3F5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85075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14" y="0"/>
            <a:ext cx="7504113"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6311"/>
          <a:stretch/>
        </p:blipFill>
        <p:spPr bwMode="auto">
          <a:xfrm>
            <a:off x="2590800" y="2924175"/>
            <a:ext cx="711708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7400" y="3276600"/>
            <a:ext cx="1219200" cy="390525"/>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F390B3-A9CB-436C-B0EF-043CEDD532B6}"/>
              </a:ext>
            </a:extLst>
          </p:cNvPr>
          <p:cNvSpPr/>
          <p:nvPr/>
        </p:nvSpPr>
        <p:spPr>
          <a:xfrm>
            <a:off x="6934200" y="5257800"/>
            <a:ext cx="2286000" cy="590550"/>
          </a:xfrm>
          <a:prstGeom prst="rect">
            <a:avLst/>
          </a:prstGeom>
          <a:solidFill>
            <a:srgbClr val="F3F5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C3D566B8-058B-49DB-9C83-DECF9F446BED}"/>
              </a:ext>
            </a:extLst>
          </p:cNvPr>
          <p:cNvSpPr/>
          <p:nvPr/>
        </p:nvSpPr>
        <p:spPr>
          <a:xfrm>
            <a:off x="1600200" y="2076450"/>
            <a:ext cx="381000" cy="590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1397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032" y="1303711"/>
            <a:ext cx="7917368" cy="525425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779" y="228600"/>
            <a:ext cx="2971800" cy="90547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CE38C8CD-24E3-41C2-82DA-41EE14B428C7}"/>
              </a:ext>
            </a:extLst>
          </p:cNvPr>
          <p:cNvPicPr>
            <a:picLocks noChangeAspect="1"/>
          </p:cNvPicPr>
          <p:nvPr/>
        </p:nvPicPr>
        <p:blipFill>
          <a:blip r:embed="rId5"/>
          <a:stretch>
            <a:fillRect/>
          </a:stretch>
        </p:blipFill>
        <p:spPr>
          <a:xfrm>
            <a:off x="2601862" y="1486713"/>
            <a:ext cx="7761338" cy="1143000"/>
          </a:xfrm>
          <a:prstGeom prst="rect">
            <a:avLst/>
          </a:prstGeom>
        </p:spPr>
      </p:pic>
    </p:spTree>
    <p:extLst>
      <p:ext uri="{BB962C8B-B14F-4D97-AF65-F5344CB8AC3E}">
        <p14:creationId xmlns:p14="http://schemas.microsoft.com/office/powerpoint/2010/main" val="3573356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2613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033" y="442119"/>
            <a:ext cx="10541933" cy="597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86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4000" y="7374"/>
            <a:ext cx="4876800" cy="366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8116" y="1295400"/>
            <a:ext cx="4985910" cy="29843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156" y="2895600"/>
            <a:ext cx="5065319" cy="3505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02838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3192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3577-EEE0-43D5-91CD-57163214D66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E045014-F402-458F-B300-719A9FCB64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31B6D4-3295-4A09-8D92-374A8D46B534}"/>
              </a:ext>
            </a:extLst>
          </p:cNvPr>
          <p:cNvPicPr>
            <a:picLocks noChangeAspect="1"/>
          </p:cNvPicPr>
          <p:nvPr/>
        </p:nvPicPr>
        <p:blipFill>
          <a:blip r:embed="rId3"/>
          <a:stretch>
            <a:fillRect/>
          </a:stretch>
        </p:blipFill>
        <p:spPr>
          <a:xfrm>
            <a:off x="990600" y="152400"/>
            <a:ext cx="10827478" cy="6299276"/>
          </a:xfrm>
          <a:prstGeom prst="rect">
            <a:avLst/>
          </a:prstGeom>
        </p:spPr>
      </p:pic>
      <p:sp>
        <p:nvSpPr>
          <p:cNvPr id="5" name="TextBox 4">
            <a:extLst>
              <a:ext uri="{FF2B5EF4-FFF2-40B4-BE49-F238E27FC236}">
                <a16:creationId xmlns:a16="http://schemas.microsoft.com/office/drawing/2014/main" id="{60F37F75-7B87-46F6-BB24-5E4320DB077A}"/>
              </a:ext>
            </a:extLst>
          </p:cNvPr>
          <p:cNvSpPr txBox="1"/>
          <p:nvPr/>
        </p:nvSpPr>
        <p:spPr>
          <a:xfrm>
            <a:off x="1548809" y="6581002"/>
            <a:ext cx="7315200" cy="276999"/>
          </a:xfrm>
          <a:prstGeom prst="rect">
            <a:avLst/>
          </a:prstGeom>
          <a:noFill/>
        </p:spPr>
        <p:txBody>
          <a:bodyPr wrap="square" rtlCol="0">
            <a:spAutoFit/>
          </a:bodyPr>
          <a:lstStyle/>
          <a:p>
            <a:r>
              <a:rPr lang="en-US" sz="1200" dirty="0">
                <a:hlinkClick r:id="rId4"/>
              </a:rPr>
              <a:t>https://www.cc.gatech.edu/news/609284/jill-watsons-terrific-twos</a:t>
            </a:r>
            <a:endParaRPr lang="en-US" sz="1200" dirty="0"/>
          </a:p>
        </p:txBody>
      </p:sp>
    </p:spTree>
    <p:extLst>
      <p:ext uri="{BB962C8B-B14F-4D97-AF65-F5344CB8AC3E}">
        <p14:creationId xmlns:p14="http://schemas.microsoft.com/office/powerpoint/2010/main" val="4099227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endParaRPr lang="en-US" altLang="en-US"/>
          </a:p>
        </p:txBody>
      </p:sp>
      <p:sp>
        <p:nvSpPr>
          <p:cNvPr id="106499" name="Content Placeholder 2"/>
          <p:cNvSpPr>
            <a:spLocks noGrp="1"/>
          </p:cNvSpPr>
          <p:nvPr>
            <p:ph idx="1"/>
          </p:nvPr>
        </p:nvSpPr>
        <p:spPr/>
        <p:txBody>
          <a:bodyPr/>
          <a:lstStyle/>
          <a:p>
            <a:pPr eaLnBrk="1" hangingPunct="1"/>
            <a:endParaRPr lang="en-US" altLang="en-US"/>
          </a:p>
        </p:txBody>
      </p:sp>
      <p:pic>
        <p:nvPicPr>
          <p:cNvPr id="1065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87"/>
            <a:ext cx="10439400" cy="6822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826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endParaRPr lang="en-US" altLang="en-US"/>
          </a:p>
        </p:txBody>
      </p:sp>
      <p:sp>
        <p:nvSpPr>
          <p:cNvPr id="104451" name="Content Placeholder 2"/>
          <p:cNvSpPr>
            <a:spLocks noGrp="1"/>
          </p:cNvSpPr>
          <p:nvPr>
            <p:ph idx="1"/>
          </p:nvPr>
        </p:nvSpPr>
        <p:spPr/>
        <p:txBody>
          <a:bodyPr/>
          <a:lstStyle/>
          <a:p>
            <a:pPr eaLnBrk="1" hangingPunct="1"/>
            <a:endParaRPr lang="en-US" altLang="en-US"/>
          </a:p>
        </p:txBody>
      </p:sp>
      <p:sp>
        <p:nvSpPr>
          <p:cNvPr id="104452" name="TextBox 3"/>
          <p:cNvSpPr txBox="1">
            <a:spLocks noChangeArrowheads="1"/>
          </p:cNvSpPr>
          <p:nvPr/>
        </p:nvSpPr>
        <p:spPr bwMode="auto">
          <a:xfrm>
            <a:off x="0" y="5934670"/>
            <a:ext cx="7315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a:solidFill>
                  <a:srgbClr val="000000"/>
                </a:solidFill>
                <a:hlinkClick r:id="rId2"/>
              </a:rPr>
              <a:t>http://www.pinterest.com/tracyparish</a:t>
            </a:r>
            <a:br>
              <a:rPr lang="en-US" altLang="en-US" sz="1800" dirty="0">
                <a:solidFill>
                  <a:srgbClr val="000000"/>
                </a:solidFill>
                <a:hlinkClick r:id="rId2"/>
              </a:rPr>
            </a:br>
            <a:r>
              <a:rPr lang="en-US" altLang="en-US" sz="1800" dirty="0">
                <a:solidFill>
                  <a:srgbClr val="000000"/>
                </a:solidFill>
                <a:hlinkClick r:id="rId2"/>
              </a:rPr>
              <a:t>/id-elearning-books/</a:t>
            </a:r>
            <a:endParaRPr lang="en-US" altLang="en-US" sz="1800" dirty="0">
              <a:solidFill>
                <a:srgbClr val="000000"/>
              </a:solidFill>
            </a:endParaRPr>
          </a:p>
          <a:p>
            <a:pPr eaLnBrk="1" fontAlgn="base" hangingPunct="1">
              <a:spcBef>
                <a:spcPct val="0"/>
              </a:spcBef>
              <a:spcAft>
                <a:spcPct val="0"/>
              </a:spcAft>
              <a:buFontTx/>
              <a:buNone/>
            </a:pPr>
            <a:endParaRPr lang="en-US" altLang="en-US" sz="1800" dirty="0">
              <a:solidFill>
                <a:srgbClr val="00000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431" y="0"/>
            <a:ext cx="92251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65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265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232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11710" y="609600"/>
            <a:ext cx="4800600" cy="5715000"/>
          </a:xfrm>
          <a:prstGeom prst="rect">
            <a:avLst/>
          </a:prstGeom>
          <a:noFill/>
        </p:spPr>
      </p:pic>
      <p:sp>
        <p:nvSpPr>
          <p:cNvPr id="4" name="TextBox 3"/>
          <p:cNvSpPr txBox="1"/>
          <p:nvPr/>
        </p:nvSpPr>
        <p:spPr>
          <a:xfrm>
            <a:off x="6781800" y="3087936"/>
            <a:ext cx="3429000" cy="1815882"/>
          </a:xfrm>
          <a:prstGeom prst="rect">
            <a:avLst/>
          </a:prstGeom>
          <a:noFill/>
        </p:spPr>
        <p:txBody>
          <a:bodyPr wrap="square" rtlCol="0">
            <a:spAutoFit/>
          </a:bodyPr>
          <a:lstStyle/>
          <a:p>
            <a:r>
              <a:rPr lang="en-US" sz="2800" b="1" dirty="0">
                <a:solidFill>
                  <a:prstClr val="black"/>
                </a:solidFill>
              </a:rPr>
              <a:t>Linda </a:t>
            </a:r>
            <a:r>
              <a:rPr lang="en-US" sz="2800" b="1" dirty="0" err="1">
                <a:solidFill>
                  <a:prstClr val="black"/>
                </a:solidFill>
              </a:rPr>
              <a:t>Kirkman</a:t>
            </a:r>
            <a:r>
              <a:rPr lang="en-US" sz="2800" b="1" dirty="0">
                <a:solidFill>
                  <a:prstClr val="black"/>
                </a:solidFill>
              </a:rPr>
              <a:t>:</a:t>
            </a:r>
            <a:br>
              <a:rPr lang="en-US" sz="2800" b="1" dirty="0">
                <a:solidFill>
                  <a:prstClr val="black"/>
                </a:solidFill>
              </a:rPr>
            </a:br>
            <a:br>
              <a:rPr lang="en-US" sz="2800" b="1" dirty="0">
                <a:solidFill>
                  <a:prstClr val="black"/>
                </a:solidFill>
              </a:rPr>
            </a:br>
            <a:r>
              <a:rPr lang="en-US" sz="2800" b="1" dirty="0">
                <a:solidFill>
                  <a:prstClr val="black"/>
                </a:solidFill>
              </a:rPr>
              <a:t>HOW I WROTE MY THESIS.</a:t>
            </a:r>
          </a:p>
        </p:txBody>
      </p:sp>
    </p:spTree>
    <p:extLst>
      <p:ext uri="{BB962C8B-B14F-4D97-AF65-F5344CB8AC3E}">
        <p14:creationId xmlns:p14="http://schemas.microsoft.com/office/powerpoint/2010/main" val="4243727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0864"/>
            <a:ext cx="7685087" cy="6165227"/>
          </a:xfrm>
          <a:prstGeom prst="rect">
            <a:avLst/>
          </a:prstGeom>
          <a:noFill/>
          <a:ln>
            <a:noFill/>
          </a:ln>
          <a:effectLst>
            <a:outerShdw dist="35921" dir="2700000" algn="ctr" rotWithShape="0">
              <a:schemeClr val="bg2"/>
            </a:outerShdw>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11105" y="6439359"/>
            <a:ext cx="6780362" cy="307777"/>
          </a:xfrm>
          <a:prstGeom prst="rect">
            <a:avLst/>
          </a:prstGeom>
          <a:noFill/>
        </p:spPr>
        <p:txBody>
          <a:bodyPr wrap="square" rtlCol="0">
            <a:spAutoFit/>
          </a:bodyPr>
          <a:lstStyle/>
          <a:p>
            <a:r>
              <a:rPr lang="en-US" sz="1400" dirty="0">
                <a:solidFill>
                  <a:srgbClr val="FFFFFF">
                    <a:lumMod val="65000"/>
                  </a:srgbClr>
                </a:solidFill>
              </a:rPr>
              <a:t>https://www.teachingchannel.org/videos/when-lesson-plans-fail</a:t>
            </a:r>
          </a:p>
        </p:txBody>
      </p:sp>
    </p:spTree>
    <p:extLst>
      <p:ext uri="{BB962C8B-B14F-4D97-AF65-F5344CB8AC3E}">
        <p14:creationId xmlns:p14="http://schemas.microsoft.com/office/powerpoint/2010/main" val="530044042"/>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2819400"/>
            <a:ext cx="8229600" cy="1143000"/>
          </a:xfrm>
        </p:spPr>
        <p:txBody>
          <a:bodyPr/>
          <a:lstStyle/>
          <a:p>
            <a:r>
              <a:rPr lang="en-US" b="1" dirty="0">
                <a:solidFill>
                  <a:schemeClr val="bg1"/>
                </a:solidFill>
              </a:rPr>
              <a:t>Problems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60305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52862" y="1371601"/>
            <a:ext cx="8229600" cy="4525963"/>
          </a:xfrm>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5" y="381000"/>
            <a:ext cx="54006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646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457201"/>
            <a:ext cx="8747533" cy="598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2639539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CA9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descr="http://downloads.clipart.com/81358794.jpg?t=1407635507&amp;h=476329fedef77baf4c330b1783cef128&amp;u=jbo27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420" y="12290"/>
            <a:ext cx="9131271" cy="684571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752600" y="228600"/>
            <a:ext cx="3733800" cy="2057400"/>
          </a:xfrm>
          <a:prstGeom prst="wedgeRoundRectCallout">
            <a:avLst>
              <a:gd name="adj1" fmla="val 51056"/>
              <a:gd name="adj2" fmla="val 694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533400"/>
            <a:ext cx="3048000" cy="1446550"/>
          </a:xfrm>
          <a:prstGeom prst="rect">
            <a:avLst/>
          </a:prstGeom>
          <a:noFill/>
        </p:spPr>
        <p:txBody>
          <a:bodyPr wrap="square" rtlCol="0">
            <a:spAutoFit/>
          </a:bodyPr>
          <a:lstStyle/>
          <a:p>
            <a:pPr algn="ctr"/>
            <a:r>
              <a:rPr lang="en-US" sz="4400" b="1" dirty="0"/>
              <a:t>2,000</a:t>
            </a:r>
          </a:p>
          <a:p>
            <a:pPr algn="ctr"/>
            <a:r>
              <a:rPr lang="en-US" sz="4400" b="1" dirty="0"/>
              <a:t>photos !?!</a:t>
            </a:r>
          </a:p>
        </p:txBody>
      </p:sp>
    </p:spTree>
    <p:extLst>
      <p:ext uri="{BB962C8B-B14F-4D97-AF65-F5344CB8AC3E}">
        <p14:creationId xmlns:p14="http://schemas.microsoft.com/office/powerpoint/2010/main" val="153025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0" y="5029201"/>
            <a:ext cx="1435505"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612848" y="2667001"/>
            <a:ext cx="1358953" cy="150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1524000" y="5257800"/>
            <a:ext cx="1447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4648200" y="2573882"/>
            <a:ext cx="1188381" cy="131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5971578" y="1495426"/>
            <a:ext cx="1419823" cy="162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5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725" y="6319838"/>
            <a:ext cx="1341747" cy="28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799" y="6491893"/>
            <a:ext cx="1341437"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8401" y="3178967"/>
            <a:ext cx="13716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10586"/>
          <a:stretch/>
        </p:blipFill>
        <p:spPr bwMode="auto">
          <a:xfrm>
            <a:off x="1452562" y="0"/>
            <a:ext cx="9215438" cy="1209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521177" y="184666"/>
            <a:ext cx="5105400" cy="523220"/>
          </a:xfrm>
          <a:prstGeom prst="rect">
            <a:avLst/>
          </a:prstGeom>
          <a:noFill/>
        </p:spPr>
        <p:txBody>
          <a:bodyPr wrap="square" rtlCol="0">
            <a:spAutoFit/>
          </a:bodyPr>
          <a:lstStyle/>
          <a:p>
            <a:pPr algn="ctr"/>
            <a:r>
              <a:rPr lang="en-US" sz="2800" b="1" dirty="0">
                <a:solidFill>
                  <a:prstClr val="black"/>
                </a:solidFill>
              </a:rPr>
              <a:t>ACR324 Liza</a:t>
            </a:r>
          </a:p>
        </p:txBody>
      </p:sp>
      <p:pic>
        <p:nvPicPr>
          <p:cNvPr id="4104"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28383"/>
          <a:stretch/>
        </p:blipFill>
        <p:spPr bwMode="auto">
          <a:xfrm>
            <a:off x="1575297" y="1246562"/>
            <a:ext cx="9041407" cy="561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5297" y="3702369"/>
            <a:ext cx="1776123" cy="178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279238" y="3657600"/>
            <a:ext cx="1745927" cy="128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025164" y="1246561"/>
            <a:ext cx="1737836" cy="2394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109"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0294" y="1246562"/>
            <a:ext cx="1387577" cy="243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427620" y="3505200"/>
            <a:ext cx="1753981" cy="1371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110"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7619" y="3505201"/>
            <a:ext cx="1626980" cy="139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025164" y="4724400"/>
            <a:ext cx="1737836"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111"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3541" y="4724401"/>
            <a:ext cx="1433036" cy="2267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5"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55066" y="3611881"/>
            <a:ext cx="1423375" cy="2964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427620" y="1246562"/>
            <a:ext cx="1753981" cy="1327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116" name="Picture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1271" y="1310146"/>
            <a:ext cx="15906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242390" y="1246562"/>
            <a:ext cx="1691811" cy="1420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117" name="Picture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2389" y="1246562"/>
            <a:ext cx="1619250" cy="172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8" name="Picture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000" y="5767993"/>
            <a:ext cx="1684326"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590725" y="1246562"/>
            <a:ext cx="1760695" cy="1327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105"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2848" y="1297894"/>
            <a:ext cx="1663753" cy="1369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9906000" y="26670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p:nvSpPr>
        <p:spPr>
          <a:xfrm>
            <a:off x="7620000" y="3886201"/>
            <a:ext cx="457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4620798" y="4945859"/>
            <a:ext cx="332202" cy="148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1612848" y="2971800"/>
            <a:ext cx="29215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09611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Please Read Carefully</a:t>
            </a:r>
          </a:p>
        </p:txBody>
      </p:sp>
      <p:sp>
        <p:nvSpPr>
          <p:cNvPr id="3" name="Content Placeholder 2"/>
          <p:cNvSpPr>
            <a:spLocks noGrp="1"/>
          </p:cNvSpPr>
          <p:nvPr>
            <p:ph idx="1"/>
          </p:nvPr>
        </p:nvSpPr>
        <p:spPr>
          <a:xfrm>
            <a:off x="1905000" y="2819401"/>
            <a:ext cx="8229600" cy="4525963"/>
          </a:xfrm>
        </p:spPr>
        <p:txBody>
          <a:bodyPr/>
          <a:lstStyle/>
          <a:p>
            <a:pPr marL="0" indent="0">
              <a:buNone/>
            </a:pPr>
            <a:r>
              <a:rPr lang="en-US" dirty="0"/>
              <a:t>Teams A and B will post to Flickr on alternate Tuesdays starting next week but skipping election day and Tuesdays with “3” in them.</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510770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52400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0"/>
            <a:ext cx="9144000" cy="1066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05000" y="228600"/>
            <a:ext cx="7848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228601"/>
            <a:ext cx="7543800" cy="646331"/>
          </a:xfrm>
          <a:prstGeom prst="rect">
            <a:avLst/>
          </a:prstGeom>
          <a:solidFill>
            <a:schemeClr val="bg1"/>
          </a:solidFill>
        </p:spPr>
        <p:txBody>
          <a:bodyPr wrap="square" rtlCol="0">
            <a:spAutoFit/>
          </a:bodyPr>
          <a:lstStyle/>
          <a:p>
            <a:r>
              <a:rPr lang="en-US" b="1" dirty="0"/>
              <a:t>Create a unique username including the year you were born with the last 2 digits reversed</a:t>
            </a:r>
          </a:p>
        </p:txBody>
      </p:sp>
      <p:sp>
        <p:nvSpPr>
          <p:cNvPr id="10" name="TextBox 9"/>
          <p:cNvSpPr txBox="1"/>
          <p:nvPr/>
        </p:nvSpPr>
        <p:spPr>
          <a:xfrm>
            <a:off x="2057400" y="3124200"/>
            <a:ext cx="2133600" cy="400110"/>
          </a:xfrm>
          <a:prstGeom prst="rect">
            <a:avLst/>
          </a:prstGeom>
          <a:noFill/>
        </p:spPr>
        <p:txBody>
          <a:bodyPr wrap="square" rtlCol="0">
            <a:spAutoFit/>
          </a:bodyPr>
          <a:lstStyle/>
          <a:p>
            <a:endParaRPr lang="en-US" sz="2000" dirty="0"/>
          </a:p>
        </p:txBody>
      </p:sp>
      <p:sp>
        <p:nvSpPr>
          <p:cNvPr id="11" name="Rounded Rectangle 10"/>
          <p:cNvSpPr/>
          <p:nvPr/>
        </p:nvSpPr>
        <p:spPr>
          <a:xfrm>
            <a:off x="8153400" y="1066800"/>
            <a:ext cx="2286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Click here for live help during business hours.</a:t>
            </a:r>
            <a:br>
              <a:rPr lang="en-US" sz="2000" b="1" dirty="0">
                <a:solidFill>
                  <a:schemeClr val="tx1"/>
                </a:solidFill>
              </a:rPr>
            </a:br>
            <a:r>
              <a:rPr lang="en-US" sz="2000" b="1" dirty="0">
                <a:solidFill>
                  <a:schemeClr val="tx1"/>
                </a:solidFill>
              </a:rPr>
              <a:t> In Perth</a:t>
            </a:r>
            <a:r>
              <a:rPr lang="en-US" sz="2000" dirty="0">
                <a:solidFill>
                  <a:schemeClr val="tx1"/>
                </a:solidFill>
              </a:rPr>
              <a:t>.</a:t>
            </a:r>
          </a:p>
        </p:txBody>
      </p:sp>
      <p:sp>
        <p:nvSpPr>
          <p:cNvPr id="12" name="Rounded Rectangle 11"/>
          <p:cNvSpPr/>
          <p:nvPr/>
        </p:nvSpPr>
        <p:spPr>
          <a:xfrm>
            <a:off x="8001000" y="2895600"/>
            <a:ext cx="2362200" cy="365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See the red “files” link for more instructions about things that if you don’t get right will severely affect your grade. Not for the better. </a:t>
            </a:r>
          </a:p>
        </p:txBody>
      </p:sp>
      <p:sp>
        <p:nvSpPr>
          <p:cNvPr id="13" name="Rounded Rectangle 12"/>
          <p:cNvSpPr/>
          <p:nvPr/>
        </p:nvSpPr>
        <p:spPr>
          <a:xfrm>
            <a:off x="1676400" y="5658465"/>
            <a:ext cx="472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Your session will time out in 4:59</a:t>
            </a:r>
            <a:r>
              <a:rPr lang="en-US" dirty="0">
                <a:solidFill>
                  <a:schemeClr val="tx1"/>
                </a:solidFill>
              </a:rPr>
              <a:t>. </a:t>
            </a:r>
          </a:p>
        </p:txBody>
      </p:sp>
      <p:sp>
        <p:nvSpPr>
          <p:cNvPr id="14" name="Rounded Rectangle 13"/>
          <p:cNvSpPr/>
          <p:nvPr/>
        </p:nvSpPr>
        <p:spPr>
          <a:xfrm>
            <a:off x="1905000" y="1219200"/>
            <a:ext cx="3352800" cy="647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ular Callout 14"/>
          <p:cNvSpPr/>
          <p:nvPr/>
        </p:nvSpPr>
        <p:spPr>
          <a:xfrm>
            <a:off x="4762500" y="1543050"/>
            <a:ext cx="2247900" cy="2735312"/>
          </a:xfrm>
          <a:prstGeom prst="wedgeRectCallout">
            <a:avLst>
              <a:gd name="adj1" fmla="val -89482"/>
              <a:gd name="adj2" fmla="val -445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Create a password that includes a hyphen but no dash and </a:t>
            </a:r>
            <a:r>
              <a:rPr lang="en-US" sz="2400" i="1" dirty="0">
                <a:solidFill>
                  <a:schemeClr val="tx1"/>
                </a:solidFill>
              </a:rPr>
              <a:t>pi</a:t>
            </a:r>
            <a:r>
              <a:rPr lang="en-US" sz="2400" dirty="0">
                <a:solidFill>
                  <a:schemeClr val="tx1"/>
                </a:solidFill>
              </a:rPr>
              <a:t> to 6 places, backwards</a:t>
            </a:r>
          </a:p>
        </p:txBody>
      </p:sp>
      <p:sp>
        <p:nvSpPr>
          <p:cNvPr id="16" name="Rectangle 15"/>
          <p:cNvSpPr/>
          <p:nvPr/>
        </p:nvSpPr>
        <p:spPr>
          <a:xfrm>
            <a:off x="1934497" y="2057400"/>
            <a:ext cx="21336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57400" y="2177534"/>
            <a:ext cx="1371600" cy="369332"/>
          </a:xfrm>
          <a:prstGeom prst="rect">
            <a:avLst/>
          </a:prstGeom>
          <a:noFill/>
        </p:spPr>
        <p:txBody>
          <a:bodyPr wrap="square" rtlCol="0">
            <a:spAutoFit/>
          </a:bodyPr>
          <a:lstStyle/>
          <a:p>
            <a:r>
              <a:rPr lang="en-US" b="1" dirty="0"/>
              <a:t>FILES</a:t>
            </a:r>
          </a:p>
        </p:txBody>
      </p:sp>
      <p:sp>
        <p:nvSpPr>
          <p:cNvPr id="18" name="Rectangular Callout 17"/>
          <p:cNvSpPr/>
          <p:nvPr/>
        </p:nvSpPr>
        <p:spPr>
          <a:xfrm>
            <a:off x="1676400" y="2910706"/>
            <a:ext cx="2819400" cy="2499494"/>
          </a:xfrm>
          <a:prstGeom prst="wedgeRectCallout">
            <a:avLst>
              <a:gd name="adj1" fmla="val -25994"/>
              <a:gd name="adj2" fmla="val -64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76400" y="3052457"/>
            <a:ext cx="2819400" cy="2523768"/>
          </a:xfrm>
          <a:prstGeom prst="rect">
            <a:avLst/>
          </a:prstGeom>
          <a:noFill/>
        </p:spPr>
        <p:txBody>
          <a:bodyPr wrap="square" rtlCol="0">
            <a:spAutoFit/>
          </a:bodyPr>
          <a:lstStyle/>
          <a:p>
            <a:r>
              <a:rPr lang="en-US" sz="2000" b="1" dirty="0"/>
              <a:t>You can upload a pdf but only in black and white. Convert color to grayscale and save in PPT 2003 before uploading as a PDF.</a:t>
            </a:r>
          </a:p>
          <a:p>
            <a:endParaRPr lang="en-US" dirty="0"/>
          </a:p>
        </p:txBody>
      </p:sp>
      <p:sp>
        <p:nvSpPr>
          <p:cNvPr id="20" name="Oval 19"/>
          <p:cNvSpPr/>
          <p:nvPr/>
        </p:nvSpPr>
        <p:spPr>
          <a:xfrm>
            <a:off x="10210800" y="1066800"/>
            <a:ext cx="457200" cy="4762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520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17B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841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a:off x="1828800" y="304800"/>
            <a:ext cx="4287289" cy="3581400"/>
          </a:xfrm>
          <a:prstGeom prst="wedgeEllipseCallout">
            <a:avLst>
              <a:gd name="adj1" fmla="val 67829"/>
              <a:gd name="adj2" fmla="val 325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62200" y="914400"/>
            <a:ext cx="3429000" cy="2308324"/>
          </a:xfrm>
          <a:prstGeom prst="rect">
            <a:avLst/>
          </a:prstGeom>
          <a:noFill/>
        </p:spPr>
        <p:txBody>
          <a:bodyPr wrap="square" rtlCol="0">
            <a:spAutoFit/>
          </a:bodyPr>
          <a:lstStyle/>
          <a:p>
            <a:pPr algn="ctr"/>
            <a:r>
              <a:rPr lang="en-US" sz="2400" b="1" dirty="0"/>
              <a:t>We’re going to use </a:t>
            </a:r>
            <a:r>
              <a:rPr lang="en-US" sz="2400" b="1" dirty="0" err="1"/>
              <a:t>MySpace</a:t>
            </a:r>
            <a:r>
              <a:rPr lang="en-US" sz="2400" b="1" dirty="0"/>
              <a:t> because Facebook won’t let you have daguerreotype </a:t>
            </a:r>
            <a:br>
              <a:rPr lang="en-US" sz="2400" b="1" dirty="0"/>
            </a:br>
            <a:r>
              <a:rPr lang="en-US" sz="2400" b="1" dirty="0"/>
              <a:t>profile pictures</a:t>
            </a:r>
            <a:r>
              <a:rPr lang="en-US" dirty="0"/>
              <a:t>. </a:t>
            </a:r>
          </a:p>
        </p:txBody>
      </p:sp>
    </p:spTree>
    <p:extLst>
      <p:ext uri="{BB962C8B-B14F-4D97-AF65-F5344CB8AC3E}">
        <p14:creationId xmlns:p14="http://schemas.microsoft.com/office/powerpoint/2010/main" val="1098228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590800"/>
            <a:ext cx="8229600" cy="1143000"/>
          </a:xfrm>
        </p:spPr>
        <p:txBody>
          <a:bodyPr/>
          <a:lstStyle/>
          <a:p>
            <a:r>
              <a:rPr lang="en-US" b="1" dirty="0">
                <a:solidFill>
                  <a:schemeClr val="bg1"/>
                </a:solidFill>
              </a:rPr>
              <a:t>Answers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79742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7543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34100" y="6396336"/>
            <a:ext cx="4572000" cy="461665"/>
          </a:xfrm>
          <a:prstGeom prst="rect">
            <a:avLst/>
          </a:prstGeom>
        </p:spPr>
        <p:txBody>
          <a:bodyPr>
            <a:spAutoFit/>
          </a:bodyPr>
          <a:lstStyle/>
          <a:p>
            <a:r>
              <a:rPr lang="en-US" sz="1200" dirty="0">
                <a:solidFill>
                  <a:schemeClr val="bg1">
                    <a:lumMod val="50000"/>
                  </a:schemeClr>
                </a:solidFill>
              </a:rPr>
              <a:t>http://www.smartwomensempowerment.org/start-your-business-with-the-end-in-mind</a:t>
            </a:r>
            <a:r>
              <a:rPr lang="en-US" sz="1200" dirty="0"/>
              <a:t>/</a:t>
            </a:r>
          </a:p>
        </p:txBody>
      </p:sp>
    </p:spTree>
    <p:extLst>
      <p:ext uri="{BB962C8B-B14F-4D97-AF65-F5344CB8AC3E}">
        <p14:creationId xmlns:p14="http://schemas.microsoft.com/office/powerpoint/2010/main" val="583336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52600" y="1600201"/>
            <a:ext cx="8686800" cy="4525963"/>
          </a:xfrm>
        </p:spPr>
        <p:txBody>
          <a:bodyPr/>
          <a:lstStyle/>
          <a:p>
            <a:pPr marL="0" indent="0" algn="ctr">
              <a:buNone/>
            </a:pPr>
            <a:r>
              <a:rPr lang="en-US" sz="6600" dirty="0">
                <a:solidFill>
                  <a:schemeClr val="bg1"/>
                </a:solidFill>
              </a:rPr>
              <a:t>The point is to</a:t>
            </a:r>
            <a:br>
              <a:rPr lang="en-US" sz="6600" dirty="0">
                <a:solidFill>
                  <a:schemeClr val="bg1"/>
                </a:solidFill>
              </a:rPr>
            </a:br>
            <a:r>
              <a:rPr lang="en-US" sz="6600" dirty="0">
                <a:solidFill>
                  <a:schemeClr val="bg1"/>
                </a:solidFill>
              </a:rPr>
              <a:t> enable more learning, </a:t>
            </a:r>
            <a:br>
              <a:rPr lang="en-US" sz="6600" dirty="0">
                <a:solidFill>
                  <a:schemeClr val="bg1"/>
                </a:solidFill>
              </a:rPr>
            </a:br>
            <a:r>
              <a:rPr lang="en-US" sz="6600" dirty="0">
                <a:solidFill>
                  <a:schemeClr val="bg1"/>
                </a:solidFill>
              </a:rPr>
              <a:t>not generate more work.</a:t>
            </a:r>
          </a:p>
        </p:txBody>
      </p:sp>
    </p:spTree>
    <p:extLst>
      <p:ext uri="{BB962C8B-B14F-4D97-AF65-F5344CB8AC3E}">
        <p14:creationId xmlns:p14="http://schemas.microsoft.com/office/powerpoint/2010/main" val="2672893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19200" y="4595019"/>
            <a:ext cx="8229600" cy="4525963"/>
          </a:xfrm>
        </p:spPr>
        <p:txBody>
          <a:bodyPr/>
          <a:lstStyle/>
          <a:p>
            <a:r>
              <a:rPr lang="en-US" dirty="0"/>
              <a:t>One </a:t>
            </a:r>
            <a:r>
              <a:rPr lang="en-US" dirty="0" err="1"/>
              <a:t>m</a:t>
            </a:r>
            <a:r>
              <a:rPr lang="en-US" dirty="0" err="1">
                <a:solidFill>
                  <a:schemeClr val="bg1"/>
                </a:solidFill>
              </a:rPr>
              <a:t>One</a:t>
            </a:r>
            <a:r>
              <a:rPr lang="en-US" dirty="0">
                <a:solidFill>
                  <a:schemeClr val="bg1"/>
                </a:solidFill>
              </a:rPr>
              <a:t> more point:</a:t>
            </a:r>
            <a:br>
              <a:rPr lang="en-US" dirty="0">
                <a:solidFill>
                  <a:schemeClr val="bg1"/>
                </a:solidFill>
              </a:rPr>
            </a:br>
            <a:r>
              <a:rPr lang="en-US" dirty="0">
                <a:solidFill>
                  <a:schemeClr val="bg1"/>
                </a:solidFill>
              </a:rPr>
              <a:t>THIS is what “technology” is about.  </a:t>
            </a:r>
            <a:endParaRPr lang="en-US" dirty="0"/>
          </a:p>
        </p:txBody>
      </p:sp>
    </p:spTree>
    <p:extLst>
      <p:ext uri="{BB962C8B-B14F-4D97-AF65-F5344CB8AC3E}">
        <p14:creationId xmlns:p14="http://schemas.microsoft.com/office/powerpoint/2010/main" val="2484433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628" y="37455"/>
            <a:ext cx="6953573" cy="697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805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15" descr="51BJ06YRKX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1293" r="14848"/>
          <a:stretch>
            <a:fillRect/>
          </a:stretch>
        </p:blipFill>
        <p:spPr bwMode="auto">
          <a:xfrm rot="1425596">
            <a:off x="4822825" y="3530600"/>
            <a:ext cx="16319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1143000" y="99011"/>
            <a:ext cx="65532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2400" b="1" dirty="0">
                <a:solidFill>
                  <a:srgbClr val="FFFFFF"/>
                </a:solidFill>
              </a:rPr>
              <a:t>                   Jane Bozarth </a:t>
            </a:r>
            <a:br>
              <a:rPr lang="en-US" altLang="en-US" sz="2400" b="1" dirty="0">
                <a:solidFill>
                  <a:srgbClr val="FFFFFF"/>
                </a:solidFill>
              </a:rPr>
            </a:br>
            <a:r>
              <a:rPr lang="en-US" altLang="en-US" sz="2400" b="1" dirty="0">
                <a:solidFill>
                  <a:srgbClr val="FFFFFF"/>
                </a:solidFill>
              </a:rPr>
              <a:t>                   Director of Research</a:t>
            </a:r>
            <a:br>
              <a:rPr lang="en-US" altLang="en-US" sz="2400" b="1" dirty="0">
                <a:solidFill>
                  <a:srgbClr val="FFFFFF"/>
                </a:solidFill>
              </a:rPr>
            </a:br>
            <a:r>
              <a:rPr lang="en-US" altLang="en-US" sz="2400" b="1" dirty="0">
                <a:solidFill>
                  <a:srgbClr val="FFFFFF"/>
                </a:solidFill>
              </a:rPr>
              <a:t>                   eLearning Guild  </a:t>
            </a:r>
          </a:p>
          <a:p>
            <a:pPr eaLnBrk="1" fontAlgn="base" hangingPunct="1">
              <a:spcBef>
                <a:spcPct val="50000"/>
              </a:spcBef>
              <a:spcAft>
                <a:spcPct val="0"/>
              </a:spcAft>
              <a:buFontTx/>
              <a:buNone/>
            </a:pPr>
            <a:r>
              <a:rPr lang="en-US" altLang="en-US" sz="2400" b="1" dirty="0">
                <a:solidFill>
                  <a:srgbClr val="FFFFFF"/>
                </a:solidFill>
              </a:rPr>
              <a:t>                   </a:t>
            </a:r>
          </a:p>
        </p:txBody>
      </p:sp>
      <p:pic>
        <p:nvPicPr>
          <p:cNvPr id="116740" name="Picture 6" descr="addie cover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45815">
            <a:off x="2928938" y="3498850"/>
            <a:ext cx="179546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7"/>
          <p:cNvSpPr txBox="1">
            <a:spLocks noChangeArrowheads="1"/>
          </p:cNvSpPr>
          <p:nvPr/>
        </p:nvSpPr>
        <p:spPr bwMode="auto">
          <a:xfrm>
            <a:off x="4648200" y="6096001"/>
            <a:ext cx="601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2800" b="1">
                <a:solidFill>
                  <a:srgbClr val="FFFFFF"/>
                </a:solidFill>
              </a:rPr>
              <a:t>www.bozarthzone.com</a:t>
            </a:r>
          </a:p>
        </p:txBody>
      </p:sp>
      <p:pic>
        <p:nvPicPr>
          <p:cNvPr id="1167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0"/>
            <a:ext cx="265588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5" descr="shoestring_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41969">
            <a:off x="4931085" y="1755951"/>
            <a:ext cx="158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7283" y="2076822"/>
            <a:ext cx="2314575"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A7AC869-3C27-4235-A9E7-7D3787254CED}"/>
              </a:ext>
            </a:extLst>
          </p:cNvPr>
          <p:cNvPicPr>
            <a:picLocks noChangeAspect="1"/>
          </p:cNvPicPr>
          <p:nvPr/>
        </p:nvPicPr>
        <p:blipFill>
          <a:blip r:embed="rId8"/>
          <a:stretch>
            <a:fillRect/>
          </a:stretch>
        </p:blipFill>
        <p:spPr>
          <a:xfrm>
            <a:off x="8377835" y="3702088"/>
            <a:ext cx="3801761" cy="2978885"/>
          </a:xfrm>
          <a:prstGeom prst="rect">
            <a:avLst/>
          </a:prstGeom>
        </p:spPr>
      </p:pic>
    </p:spTree>
    <p:extLst>
      <p:ext uri="{BB962C8B-B14F-4D97-AF65-F5344CB8AC3E}">
        <p14:creationId xmlns:p14="http://schemas.microsoft.com/office/powerpoint/2010/main" val="42930275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A061-05C3-4AC9-A5E8-6F6D3EE672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7E92F-4438-4076-959D-BA0ABD51337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28035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735156" cy="401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7785"/>
          <a:stretch/>
        </p:blipFill>
        <p:spPr bwMode="auto">
          <a:xfrm>
            <a:off x="4159787" y="2113936"/>
            <a:ext cx="5898612" cy="207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070054" y="2394466"/>
            <a:ext cx="4988346" cy="4339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159788" y="2113936"/>
            <a:ext cx="6051013" cy="4744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156610" y="2209801"/>
            <a:ext cx="4596990" cy="4524315"/>
          </a:xfrm>
          <a:prstGeom prst="rect">
            <a:avLst/>
          </a:prstGeom>
          <a:noFill/>
        </p:spPr>
        <p:txBody>
          <a:bodyPr wrap="square" rtlCol="0">
            <a:spAutoFit/>
          </a:bodyPr>
          <a:lstStyle/>
          <a:p>
            <a:r>
              <a:rPr lang="en-US" sz="3200" b="1" dirty="0">
                <a:solidFill>
                  <a:prstClr val="white">
                    <a:lumMod val="50000"/>
                  </a:prstClr>
                </a:solidFill>
              </a:rPr>
              <a:t>Tracy Parish</a:t>
            </a:r>
            <a:br>
              <a:rPr lang="en-US" sz="3200" dirty="0">
                <a:solidFill>
                  <a:prstClr val="black"/>
                </a:solidFill>
              </a:rPr>
            </a:br>
            <a:r>
              <a:rPr lang="en-US" sz="3200" dirty="0">
                <a:solidFill>
                  <a:prstClr val="black"/>
                </a:solidFill>
              </a:rPr>
              <a:t>I felt kind of silly drawing the same chicken over and over, but now I get the “Draw it 50 times to make it yours” rule.  This helps to fix it in your brain. It also helps with confidence and speed.</a:t>
            </a:r>
          </a:p>
        </p:txBody>
      </p:sp>
      <p:sp>
        <p:nvSpPr>
          <p:cNvPr id="9" name="Rectangle 8"/>
          <p:cNvSpPr/>
          <p:nvPr/>
        </p:nvSpPr>
        <p:spPr>
          <a:xfrm>
            <a:off x="4159788" y="4038600"/>
            <a:ext cx="996823" cy="2695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830" y="2133600"/>
            <a:ext cx="950571" cy="96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4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858" y="609600"/>
            <a:ext cx="4550492"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559" y="859221"/>
            <a:ext cx="4552950" cy="581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48200" y="609600"/>
            <a:ext cx="2438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4381500" y="495300"/>
            <a:ext cx="2971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lumMod val="50000"/>
                  </a:prstClr>
                </a:solidFill>
              </a:rPr>
              <a:t>Results for #ACR324 Day 1</a:t>
            </a:r>
          </a:p>
        </p:txBody>
      </p:sp>
    </p:spTree>
    <p:extLst>
      <p:ext uri="{BB962C8B-B14F-4D97-AF65-F5344CB8AC3E}">
        <p14:creationId xmlns:p14="http://schemas.microsoft.com/office/powerpoint/2010/main" val="19700959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496ccd65958431cb7f13541616474246ffa1158"/>
  <p:tag name="ISPRING_RESOURCE_PATHS_HASH_2" val="f496ccd65958431cb7f13541616474246ffa11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17095</TotalTime>
  <Words>1040</Words>
  <Application>Microsoft Office PowerPoint</Application>
  <PresentationFormat>Widescreen</PresentationFormat>
  <Paragraphs>135</Paragraphs>
  <Slides>79</Slides>
  <Notes>23</Notes>
  <HiddenSlides>0</HiddenSlides>
  <MMClips>0</MMClips>
  <ScaleCrop>false</ScaleCrop>
  <HeadingPairs>
    <vt:vector size="6" baseType="variant">
      <vt:variant>
        <vt:lpstr>Fonts Used</vt:lpstr>
      </vt:variant>
      <vt:variant>
        <vt:i4>7</vt:i4>
      </vt:variant>
      <vt:variant>
        <vt:lpstr>Theme</vt:lpstr>
      </vt:variant>
      <vt:variant>
        <vt:i4>16</vt:i4>
      </vt:variant>
      <vt:variant>
        <vt:lpstr>Slide Titles</vt:lpstr>
      </vt:variant>
      <vt:variant>
        <vt:i4>79</vt:i4>
      </vt:variant>
    </vt:vector>
  </HeadingPairs>
  <TitlesOfParts>
    <vt:vector size="102" baseType="lpstr">
      <vt:lpstr>Arial</vt:lpstr>
      <vt:lpstr>Boopee</vt:lpstr>
      <vt:lpstr>Calibri</vt:lpstr>
      <vt:lpstr>Comic Sans MS</vt:lpstr>
      <vt:lpstr>Lucida Sans</vt:lpstr>
      <vt:lpstr>Stencil</vt:lpstr>
      <vt:lpstr>Times New Roman</vt:lpstr>
      <vt:lpstr>Office Theme</vt:lpstr>
      <vt:lpstr>10_Office Theme</vt:lpstr>
      <vt:lpstr>1_Default Design</vt:lpstr>
      <vt:lpstr>2_Default Design</vt:lpstr>
      <vt:lpstr>3_Default Design</vt:lpstr>
      <vt:lpstr>5_Default Design</vt:lpstr>
      <vt:lpstr>12_Office Theme</vt:lpstr>
      <vt:lpstr>3_Office Theme</vt:lpstr>
      <vt:lpstr>2_Office Theme</vt:lpstr>
      <vt:lpstr>4_Default Design</vt:lpstr>
      <vt:lpstr>14_Office Theme</vt:lpstr>
      <vt:lpstr>7_Office Theme</vt:lpstr>
      <vt:lpstr>6_Office Theme</vt:lpstr>
      <vt:lpstr>8_Office Theme</vt:lpstr>
      <vt:lpstr>Default Design</vt:lpstr>
      <vt:lpstr>1_Office Theme</vt:lpstr>
      <vt:lpstr>PowerPoint Presentation</vt:lpstr>
      <vt:lpstr>PowerPoint Presentation</vt:lpstr>
      <vt:lpstr>CATS.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 US ARMY apps</vt:lpstr>
      <vt:lpstr>PowerPoint Presentation</vt:lpstr>
      <vt:lpstr>PowerPoint Presentation</vt:lpstr>
      <vt:lpstr>PowerPoint Presentation</vt:lpstr>
      <vt:lpstr>Smart Hardhats</vt:lpstr>
      <vt:lpstr>PowerPoint Presentation</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vt:lpstr>
      <vt:lpstr>PowerPoint Presentation</vt:lpstr>
      <vt:lpstr>PowerPoint Presentation</vt:lpstr>
      <vt:lpstr>PowerPoint Presentation</vt:lpstr>
      <vt:lpstr>Please Read Carefully</vt:lpstr>
      <vt:lpstr>PowerPoint Presentation</vt:lpstr>
      <vt:lpstr>PowerPoint Presentation</vt:lpstr>
      <vt:lpstr>Answers</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dc:title>
  <dc:creator>Jane</dc:creator>
  <cp:lastModifiedBy>admin</cp:lastModifiedBy>
  <cp:revision>205</cp:revision>
  <dcterms:created xsi:type="dcterms:W3CDTF">2014-07-29T21:35:23Z</dcterms:created>
  <dcterms:modified xsi:type="dcterms:W3CDTF">2019-04-09T13:36:16Z</dcterms:modified>
</cp:coreProperties>
</file>