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Lst>
  <p:notesMasterIdLst>
    <p:notesMasterId r:id="rId35"/>
  </p:notesMasterIdLst>
  <p:handoutMasterIdLst>
    <p:handoutMasterId r:id="rId36"/>
  </p:handoutMasterIdLst>
  <p:sldIdLst>
    <p:sldId id="295" r:id="rId6"/>
    <p:sldId id="289" r:id="rId7"/>
    <p:sldId id="257" r:id="rId8"/>
    <p:sldId id="269" r:id="rId9"/>
    <p:sldId id="261" r:id="rId10"/>
    <p:sldId id="262" r:id="rId11"/>
    <p:sldId id="313" r:id="rId12"/>
    <p:sldId id="297" r:id="rId13"/>
    <p:sldId id="318" r:id="rId14"/>
    <p:sldId id="258" r:id="rId15"/>
    <p:sldId id="268" r:id="rId16"/>
    <p:sldId id="306" r:id="rId17"/>
    <p:sldId id="319" r:id="rId18"/>
    <p:sldId id="308" r:id="rId19"/>
    <p:sldId id="283" r:id="rId20"/>
    <p:sldId id="299" r:id="rId21"/>
    <p:sldId id="309" r:id="rId22"/>
    <p:sldId id="305" r:id="rId23"/>
    <p:sldId id="292" r:id="rId24"/>
    <p:sldId id="314" r:id="rId25"/>
    <p:sldId id="293" r:id="rId26"/>
    <p:sldId id="294" r:id="rId27"/>
    <p:sldId id="284" r:id="rId28"/>
    <p:sldId id="285" r:id="rId29"/>
    <p:sldId id="320" r:id="rId30"/>
    <p:sldId id="264" r:id="rId31"/>
    <p:sldId id="316" r:id="rId32"/>
    <p:sldId id="317" r:id="rId33"/>
    <p:sldId id="259"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EA545-CE92-D570-74D4-1364DB3B5F05}" v="2" dt="2019-04-05T23:12:02.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7654" autoAdjust="0"/>
  </p:normalViewPr>
  <p:slideViewPr>
    <p:cSldViewPr snapToGrid="0">
      <p:cViewPr varScale="1">
        <p:scale>
          <a:sx n="90" d="100"/>
          <a:sy n="90" d="100"/>
        </p:scale>
        <p:origin x="1578" y="90"/>
      </p:cViewPr>
      <p:guideLst/>
    </p:cSldViewPr>
  </p:slideViewPr>
  <p:outlineViewPr>
    <p:cViewPr>
      <p:scale>
        <a:sx n="33" d="100"/>
        <a:sy n="33" d="100"/>
      </p:scale>
      <p:origin x="0" y="-198"/>
    </p:cViewPr>
  </p:outlineViewPr>
  <p:notesTextViewPr>
    <p:cViewPr>
      <p:scale>
        <a:sx n="200" d="100"/>
        <a:sy n="200" d="100"/>
      </p:scale>
      <p:origin x="0" y="0"/>
    </p:cViewPr>
  </p:notesTextViewPr>
  <p:notesViewPr>
    <p:cSldViewPr snapToGrid="0">
      <p:cViewPr varScale="1">
        <p:scale>
          <a:sx n="98" d="100"/>
          <a:sy n="98" d="100"/>
        </p:scale>
        <p:origin x="35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uitt, Cheryl" userId="S::cpruitt_calstate.edu#ext#@mheducation.onmicrosoft.com::54634ab3-9640-43dc-9524-3ad69d1f2c0f" providerId="AD" clId="Web-{F7EEA545-CE92-D570-74D4-1364DB3B5F05}"/>
    <pc:docChg chg="modSld">
      <pc:chgData name="Pruitt, Cheryl" userId="S::cpruitt_calstate.edu#ext#@mheducation.onmicrosoft.com::54634ab3-9640-43dc-9524-3ad69d1f2c0f" providerId="AD" clId="Web-{F7EEA545-CE92-D570-74D4-1364DB3B5F05}" dt="2019-04-05T23:12:02.371" v="9" actId="14100"/>
      <pc:docMkLst>
        <pc:docMk/>
      </pc:docMkLst>
      <pc:sldChg chg="delSp modSp">
        <pc:chgData name="Pruitt, Cheryl" userId="S::cpruitt_calstate.edu#ext#@mheducation.onmicrosoft.com::54634ab3-9640-43dc-9524-3ad69d1f2c0f" providerId="AD" clId="Web-{F7EEA545-CE92-D570-74D4-1364DB3B5F05}" dt="2019-04-05T23:12:02.371" v="9" actId="14100"/>
        <pc:sldMkLst>
          <pc:docMk/>
          <pc:sldMk cId="953102702" sldId="272"/>
        </pc:sldMkLst>
        <pc:spChg chg="mod">
          <ac:chgData name="Pruitt, Cheryl" userId="S::cpruitt_calstate.edu#ext#@mheducation.onmicrosoft.com::54634ab3-9640-43dc-9524-3ad69d1f2c0f" providerId="AD" clId="Web-{F7EEA545-CE92-D570-74D4-1364DB3B5F05}" dt="2019-04-05T23:12:02.371" v="9" actId="14100"/>
          <ac:spMkLst>
            <pc:docMk/>
            <pc:sldMk cId="953102702" sldId="272"/>
            <ac:spMk id="2" creationId="{00000000-0000-0000-0000-000000000000}"/>
          </ac:spMkLst>
        </pc:spChg>
        <pc:picChg chg="del">
          <ac:chgData name="Pruitt, Cheryl" userId="S::cpruitt_calstate.edu#ext#@mheducation.onmicrosoft.com::54634ab3-9640-43dc-9524-3ad69d1f2c0f" providerId="AD" clId="Web-{F7EEA545-CE92-D570-74D4-1364DB3B5F05}" dt="2019-04-05T23:11:29.589" v="7"/>
          <ac:picMkLst>
            <pc:docMk/>
            <pc:sldMk cId="953102702" sldId="272"/>
            <ac:picMk id="1026" creationId="{00000000-0000-0000-0000-000000000000}"/>
          </ac:picMkLst>
        </pc:picChg>
      </pc:sldChg>
      <pc:sldChg chg="addSp delSp modSp mod setBg">
        <pc:chgData name="Pruitt, Cheryl" userId="S::cpruitt_calstate.edu#ext#@mheducation.onmicrosoft.com::54634ab3-9640-43dc-9524-3ad69d1f2c0f" providerId="AD" clId="Web-{F7EEA545-CE92-D570-74D4-1364DB3B5F05}" dt="2019-04-05T23:08:34.461" v="1"/>
        <pc:sldMkLst>
          <pc:docMk/>
          <pc:sldMk cId="3203179759" sldId="276"/>
        </pc:sldMkLst>
        <pc:spChg chg="mod">
          <ac:chgData name="Pruitt, Cheryl" userId="S::cpruitt_calstate.edu#ext#@mheducation.onmicrosoft.com::54634ab3-9640-43dc-9524-3ad69d1f2c0f" providerId="AD" clId="Web-{F7EEA545-CE92-D570-74D4-1364DB3B5F05}" dt="2019-04-05T23:08:34.461" v="1"/>
          <ac:spMkLst>
            <pc:docMk/>
            <pc:sldMk cId="3203179759" sldId="276"/>
            <ac:spMk id="2" creationId="{00000000-0000-0000-0000-000000000000}"/>
          </ac:spMkLst>
        </pc:spChg>
        <pc:spChg chg="del">
          <ac:chgData name="Pruitt, Cheryl" userId="S::cpruitt_calstate.edu#ext#@mheducation.onmicrosoft.com::54634ab3-9640-43dc-9524-3ad69d1f2c0f" providerId="AD" clId="Web-{F7EEA545-CE92-D570-74D4-1364DB3B5F05}" dt="2019-04-05T23:08:19.898" v="0"/>
          <ac:spMkLst>
            <pc:docMk/>
            <pc:sldMk cId="3203179759" sldId="276"/>
            <ac:spMk id="4" creationId="{00000000-0000-0000-0000-000000000000}"/>
          </ac:spMkLst>
        </pc:spChg>
        <pc:spChg chg="del mod replId">
          <ac:chgData name="Pruitt, Cheryl" userId="S::cpruitt_calstate.edu#ext#@mheducation.onmicrosoft.com::54634ab3-9640-43dc-9524-3ad69d1f2c0f" providerId="AD" clId="Web-{F7EEA545-CE92-D570-74D4-1364DB3B5F05}" dt="2019-04-05T23:08:34.461" v="1"/>
          <ac:spMkLst>
            <pc:docMk/>
            <pc:sldMk cId="3203179759" sldId="276"/>
            <ac:spMk id="6" creationId="{00000000-0000-0000-0000-000000000000}"/>
          </ac:spMkLst>
        </pc:spChg>
        <pc:spChg chg="add">
          <ac:chgData name="Pruitt, Cheryl" userId="S::cpruitt_calstate.edu#ext#@mheducation.onmicrosoft.com::54634ab3-9640-43dc-9524-3ad69d1f2c0f" providerId="AD" clId="Web-{F7EEA545-CE92-D570-74D4-1364DB3B5F05}" dt="2019-04-05T23:08:34.461" v="1"/>
          <ac:spMkLst>
            <pc:docMk/>
            <pc:sldMk cId="3203179759" sldId="276"/>
            <ac:spMk id="10" creationId="{46C2E80F-49A6-4372-B103-219D417A55ED}"/>
          </ac:spMkLst>
        </pc:spChg>
        <pc:graphicFrameChg chg="add">
          <ac:chgData name="Pruitt, Cheryl" userId="S::cpruitt_calstate.edu#ext#@mheducation.onmicrosoft.com::54634ab3-9640-43dc-9524-3ad69d1f2c0f" providerId="AD" clId="Web-{F7EEA545-CE92-D570-74D4-1364DB3B5F05}" dt="2019-04-05T23:08:34.461" v="1"/>
          <ac:graphicFrameMkLst>
            <pc:docMk/>
            <pc:sldMk cId="3203179759" sldId="276"/>
            <ac:graphicFrameMk id="5" creationId="{4E500A31-A40E-4E37-BDDB-1C435C6D5B19}"/>
          </ac:graphicFrameMkLst>
        </pc:graphicFrameChg>
      </pc:sldChg>
      <pc:sldChg chg="delSp">
        <pc:chgData name="Pruitt, Cheryl" userId="S::cpruitt_calstate.edu#ext#@mheducation.onmicrosoft.com::54634ab3-9640-43dc-9524-3ad69d1f2c0f" providerId="AD" clId="Web-{F7EEA545-CE92-D570-74D4-1364DB3B5F05}" dt="2019-04-05T23:10:52.901" v="6"/>
        <pc:sldMkLst>
          <pc:docMk/>
          <pc:sldMk cId="2874695764" sldId="278"/>
        </pc:sldMkLst>
        <pc:spChg chg="del">
          <ac:chgData name="Pruitt, Cheryl" userId="S::cpruitt_calstate.edu#ext#@mheducation.onmicrosoft.com::54634ab3-9640-43dc-9524-3ad69d1f2c0f" providerId="AD" clId="Web-{F7EEA545-CE92-D570-74D4-1364DB3B5F05}" dt="2019-04-05T23:10:52.901" v="6"/>
          <ac:spMkLst>
            <pc:docMk/>
            <pc:sldMk cId="2874695764" sldId="278"/>
            <ac:spMk id="8" creationId="{00000000-0000-0000-0000-000000000000}"/>
          </ac:spMkLst>
        </pc:spChg>
      </pc:sldChg>
      <pc:sldChg chg="addSp delSp modSp mod setBg">
        <pc:chgData name="Pruitt, Cheryl" userId="S::cpruitt_calstate.edu#ext#@mheducation.onmicrosoft.com::54634ab3-9640-43dc-9524-3ad69d1f2c0f" providerId="AD" clId="Web-{F7EEA545-CE92-D570-74D4-1364DB3B5F05}" dt="2019-04-05T23:10:23.495" v="5"/>
        <pc:sldMkLst>
          <pc:docMk/>
          <pc:sldMk cId="1891477636" sldId="283"/>
        </pc:sldMkLst>
        <pc:spChg chg="mod">
          <ac:chgData name="Pruitt, Cheryl" userId="S::cpruitt_calstate.edu#ext#@mheducation.onmicrosoft.com::54634ab3-9640-43dc-9524-3ad69d1f2c0f" providerId="AD" clId="Web-{F7EEA545-CE92-D570-74D4-1364DB3B5F05}" dt="2019-04-05T23:10:23.495" v="5"/>
          <ac:spMkLst>
            <pc:docMk/>
            <pc:sldMk cId="1891477636" sldId="283"/>
            <ac:spMk id="2" creationId="{00000000-0000-0000-0000-000000000000}"/>
          </ac:spMkLst>
        </pc:spChg>
        <pc:spChg chg="del">
          <ac:chgData name="Pruitt, Cheryl" userId="S::cpruitt_calstate.edu#ext#@mheducation.onmicrosoft.com::54634ab3-9640-43dc-9524-3ad69d1f2c0f" providerId="AD" clId="Web-{F7EEA545-CE92-D570-74D4-1364DB3B5F05}" dt="2019-04-05T23:09:15.041" v="2"/>
          <ac:spMkLst>
            <pc:docMk/>
            <pc:sldMk cId="1891477636" sldId="283"/>
            <ac:spMk id="4" creationId="{00000000-0000-0000-0000-000000000000}"/>
          </ac:spMkLst>
        </pc:spChg>
        <pc:spChg chg="add">
          <ac:chgData name="Pruitt, Cheryl" userId="S::cpruitt_calstate.edu#ext#@mheducation.onmicrosoft.com::54634ab3-9640-43dc-9524-3ad69d1f2c0f" providerId="AD" clId="Web-{F7EEA545-CE92-D570-74D4-1364DB3B5F05}" dt="2019-04-05T23:10:23.495" v="5"/>
          <ac:spMkLst>
            <pc:docMk/>
            <pc:sldMk cId="1891477636" sldId="283"/>
            <ac:spMk id="6" creationId="{46C2E80F-49A6-4372-B103-219D417A55ED}"/>
          </ac:spMkLst>
        </pc:spChg>
        <pc:spChg chg="add del mod replId">
          <ac:chgData name="Pruitt, Cheryl" userId="S::cpruitt_calstate.edu#ext#@mheducation.onmicrosoft.com::54634ab3-9640-43dc-9524-3ad69d1f2c0f" providerId="AD" clId="Web-{F7EEA545-CE92-D570-74D4-1364DB3B5F05}" dt="2019-04-05T23:10:23.495" v="5"/>
          <ac:spMkLst>
            <pc:docMk/>
            <pc:sldMk cId="1891477636" sldId="283"/>
            <ac:spMk id="8" creationId="{00000000-0000-0000-0000-000000000000}"/>
          </ac:spMkLst>
        </pc:spChg>
        <pc:spChg chg="add del">
          <ac:chgData name="Pruitt, Cheryl" userId="S::cpruitt_calstate.edu#ext#@mheducation.onmicrosoft.com::54634ab3-9640-43dc-9524-3ad69d1f2c0f" providerId="AD" clId="Web-{F7EEA545-CE92-D570-74D4-1364DB3B5F05}" dt="2019-04-05T23:10:23.354" v="4"/>
          <ac:spMkLst>
            <pc:docMk/>
            <pc:sldMk cId="1891477636" sldId="283"/>
            <ac:spMk id="10" creationId="{46C2E80F-49A6-4372-B103-219D417A55ED}"/>
          </ac:spMkLst>
        </pc:spChg>
        <pc:graphicFrameChg chg="add del">
          <ac:chgData name="Pruitt, Cheryl" userId="S::cpruitt_calstate.edu#ext#@mheducation.onmicrosoft.com::54634ab3-9640-43dc-9524-3ad69d1f2c0f" providerId="AD" clId="Web-{F7EEA545-CE92-D570-74D4-1364DB3B5F05}" dt="2019-04-05T23:10:23.354" v="4"/>
          <ac:graphicFrameMkLst>
            <pc:docMk/>
            <pc:sldMk cId="1891477636" sldId="283"/>
            <ac:graphicFrameMk id="5" creationId="{81773B8A-2DDB-4117-84C2-BCE41B0E91BF}"/>
          </ac:graphicFrameMkLst>
        </pc:graphicFrameChg>
        <pc:graphicFrameChg chg="add">
          <ac:chgData name="Pruitt, Cheryl" userId="S::cpruitt_calstate.edu#ext#@mheducation.onmicrosoft.com::54634ab3-9640-43dc-9524-3ad69d1f2c0f" providerId="AD" clId="Web-{F7EEA545-CE92-D570-74D4-1364DB3B5F05}" dt="2019-04-05T23:10:23.495" v="5"/>
          <ac:graphicFrameMkLst>
            <pc:docMk/>
            <pc:sldMk cId="1891477636" sldId="283"/>
            <ac:graphicFrameMk id="7" creationId="{FD6E158E-6E46-4707-A447-CCDE36126ECD}"/>
          </ac:graphicFrameMkLst>
        </pc:graphicFrameChg>
      </pc:sldChg>
    </pc:docChg>
  </pc:docChgLst>
  <pc:docChgLst>
    <pc:chgData name="Pruitt, Cheryl" userId="S::cpruitt_calstate.edu#ext#@mheducation.onmicrosoft.com::54634ab3-9640-43dc-9524-3ad69d1f2c0f" providerId="AD" clId="Web-{586C26CD-84AE-41C4-9010-EB9011B4A5E0}"/>
    <pc:docChg chg="addSld delSld modSld">
      <pc:chgData name="Pruitt, Cheryl" userId="S::cpruitt_calstate.edu#ext#@mheducation.onmicrosoft.com::54634ab3-9640-43dc-9524-3ad69d1f2c0f" providerId="AD" clId="Web-{586C26CD-84AE-41C4-9010-EB9011B4A5E0}" dt="2019-04-05T22:51:28.252" v="11"/>
      <pc:docMkLst>
        <pc:docMk/>
      </pc:docMkLst>
      <pc:sldChg chg="addSp modSp mod setBg">
        <pc:chgData name="Pruitt, Cheryl" userId="S::cpruitt_calstate.edu#ext#@mheducation.onmicrosoft.com::54634ab3-9640-43dc-9524-3ad69d1f2c0f" providerId="AD" clId="Web-{586C26CD-84AE-41C4-9010-EB9011B4A5E0}" dt="2019-04-05T22:51:28.252" v="11"/>
        <pc:sldMkLst>
          <pc:docMk/>
          <pc:sldMk cId="134860403" sldId="264"/>
        </pc:sldMkLst>
        <pc:spChg chg="mod">
          <ac:chgData name="Pruitt, Cheryl" userId="S::cpruitt_calstate.edu#ext#@mheducation.onmicrosoft.com::54634ab3-9640-43dc-9524-3ad69d1f2c0f" providerId="AD" clId="Web-{586C26CD-84AE-41C4-9010-EB9011B4A5E0}" dt="2019-04-05T22:51:28.252" v="11"/>
          <ac:spMkLst>
            <pc:docMk/>
            <pc:sldMk cId="134860403" sldId="264"/>
            <ac:spMk id="2" creationId="{00000000-0000-0000-0000-000000000000}"/>
          </ac:spMkLst>
        </pc:spChg>
        <pc:spChg chg="mod">
          <ac:chgData name="Pruitt, Cheryl" userId="S::cpruitt_calstate.edu#ext#@mheducation.onmicrosoft.com::54634ab3-9640-43dc-9524-3ad69d1f2c0f" providerId="AD" clId="Web-{586C26CD-84AE-41C4-9010-EB9011B4A5E0}" dt="2019-04-05T22:51:28.252" v="11"/>
          <ac:spMkLst>
            <pc:docMk/>
            <pc:sldMk cId="134860403" sldId="264"/>
            <ac:spMk id="3" creationId="{00000000-0000-0000-0000-000000000000}"/>
          </ac:spMkLst>
        </pc:spChg>
        <pc:picChg chg="mod ord">
          <ac:chgData name="Pruitt, Cheryl" userId="S::cpruitt_calstate.edu#ext#@mheducation.onmicrosoft.com::54634ab3-9640-43dc-9524-3ad69d1f2c0f" providerId="AD" clId="Web-{586C26CD-84AE-41C4-9010-EB9011B4A5E0}" dt="2019-04-05T22:51:28.252" v="11"/>
          <ac:picMkLst>
            <pc:docMk/>
            <pc:sldMk cId="134860403" sldId="264"/>
            <ac:picMk id="4" creationId="{00000000-0000-0000-0000-000000000000}"/>
          </ac:picMkLst>
        </pc:picChg>
        <pc:cxnChg chg="add">
          <ac:chgData name="Pruitt, Cheryl" userId="S::cpruitt_calstate.edu#ext#@mheducation.onmicrosoft.com::54634ab3-9640-43dc-9524-3ad69d1f2c0f" providerId="AD" clId="Web-{586C26CD-84AE-41C4-9010-EB9011B4A5E0}" dt="2019-04-05T22:51:28.252" v="11"/>
          <ac:cxnSpMkLst>
            <pc:docMk/>
            <pc:sldMk cId="134860403" sldId="264"/>
            <ac:cxnSpMk id="9" creationId="{E4A809D5-3600-46D4-A466-67F2349A54FB}"/>
          </ac:cxnSpMkLst>
        </pc:cxnChg>
      </pc:sldChg>
      <pc:sldChg chg="addSp modSp mod setBg setClrOvrMap">
        <pc:chgData name="Pruitt, Cheryl" userId="S::cpruitt_calstate.edu#ext#@mheducation.onmicrosoft.com::54634ab3-9640-43dc-9524-3ad69d1f2c0f" providerId="AD" clId="Web-{586C26CD-84AE-41C4-9010-EB9011B4A5E0}" dt="2019-04-05T22:47:39.470" v="9"/>
        <pc:sldMkLst>
          <pc:docMk/>
          <pc:sldMk cId="3729649531" sldId="284"/>
        </pc:sldMkLst>
        <pc:spChg chg="mod">
          <ac:chgData name="Pruitt, Cheryl" userId="S::cpruitt_calstate.edu#ext#@mheducation.onmicrosoft.com::54634ab3-9640-43dc-9524-3ad69d1f2c0f" providerId="AD" clId="Web-{586C26CD-84AE-41C4-9010-EB9011B4A5E0}" dt="2019-04-05T22:47:39.470" v="9"/>
          <ac:spMkLst>
            <pc:docMk/>
            <pc:sldMk cId="3729649531" sldId="284"/>
            <ac:spMk id="2" creationId="{00000000-0000-0000-0000-000000000000}"/>
          </ac:spMkLst>
        </pc:spChg>
        <pc:spChg chg="mod ord">
          <ac:chgData name="Pruitt, Cheryl" userId="S::cpruitt_calstate.edu#ext#@mheducation.onmicrosoft.com::54634ab3-9640-43dc-9524-3ad69d1f2c0f" providerId="AD" clId="Web-{586C26CD-84AE-41C4-9010-EB9011B4A5E0}" dt="2019-04-05T22:47:39.470" v="9"/>
          <ac:spMkLst>
            <pc:docMk/>
            <pc:sldMk cId="3729649531" sldId="284"/>
            <ac:spMk id="3" creationId="{00000000-0000-0000-0000-000000000000}"/>
          </ac:spMkLst>
        </pc:spChg>
        <pc:spChg chg="add">
          <ac:chgData name="Pruitt, Cheryl" userId="S::cpruitt_calstate.edu#ext#@mheducation.onmicrosoft.com::54634ab3-9640-43dc-9524-3ad69d1f2c0f" providerId="AD" clId="Web-{586C26CD-84AE-41C4-9010-EB9011B4A5E0}" dt="2019-04-05T22:47:39.470" v="9"/>
          <ac:spMkLst>
            <pc:docMk/>
            <pc:sldMk cId="3729649531" sldId="284"/>
            <ac:spMk id="9" creationId="{56C20283-73E0-40EC-8AD8-057F581F64C2}"/>
          </ac:spMkLst>
        </pc:spChg>
        <pc:spChg chg="add">
          <ac:chgData name="Pruitt, Cheryl" userId="S::cpruitt_calstate.edu#ext#@mheducation.onmicrosoft.com::54634ab3-9640-43dc-9524-3ad69d1f2c0f" providerId="AD" clId="Web-{586C26CD-84AE-41C4-9010-EB9011B4A5E0}" dt="2019-04-05T22:47:39.470" v="9"/>
          <ac:spMkLst>
            <pc:docMk/>
            <pc:sldMk cId="3729649531" sldId="284"/>
            <ac:spMk id="11" creationId="{3FCC729B-E528-40C3-82D3-BA4375575E87}"/>
          </ac:spMkLst>
        </pc:spChg>
        <pc:spChg chg="add">
          <ac:chgData name="Pruitt, Cheryl" userId="S::cpruitt_calstate.edu#ext#@mheducation.onmicrosoft.com::54634ab3-9640-43dc-9524-3ad69d1f2c0f" providerId="AD" clId="Web-{586C26CD-84AE-41C4-9010-EB9011B4A5E0}" dt="2019-04-05T22:47:39.470" v="9"/>
          <ac:spMkLst>
            <pc:docMk/>
            <pc:sldMk cId="3729649531" sldId="284"/>
            <ac:spMk id="13" creationId="{58F1FB8D-1842-4A04-998D-6CF047AB2790}"/>
          </ac:spMkLst>
        </pc:spChg>
        <pc:picChg chg="mod">
          <ac:chgData name="Pruitt, Cheryl" userId="S::cpruitt_calstate.edu#ext#@mheducation.onmicrosoft.com::54634ab3-9640-43dc-9524-3ad69d1f2c0f" providerId="AD" clId="Web-{586C26CD-84AE-41C4-9010-EB9011B4A5E0}" dt="2019-04-05T22:47:39.470" v="9"/>
          <ac:picMkLst>
            <pc:docMk/>
            <pc:sldMk cId="3729649531" sldId="284"/>
            <ac:picMk id="4" creationId="{00000000-0000-0000-0000-000000000000}"/>
          </ac:picMkLst>
        </pc:picChg>
      </pc:sldChg>
      <pc:sldChg chg="addSp modSp mod setBg">
        <pc:chgData name="Pruitt, Cheryl" userId="S::cpruitt_calstate.edu#ext#@mheducation.onmicrosoft.com::54634ab3-9640-43dc-9524-3ad69d1f2c0f" providerId="AD" clId="Web-{586C26CD-84AE-41C4-9010-EB9011B4A5E0}" dt="2019-04-05T22:50:58.299" v="10"/>
        <pc:sldMkLst>
          <pc:docMk/>
          <pc:sldMk cId="3433797136" sldId="285"/>
        </pc:sldMkLst>
        <pc:spChg chg="mod">
          <ac:chgData name="Pruitt, Cheryl" userId="S::cpruitt_calstate.edu#ext#@mheducation.onmicrosoft.com::54634ab3-9640-43dc-9524-3ad69d1f2c0f" providerId="AD" clId="Web-{586C26CD-84AE-41C4-9010-EB9011B4A5E0}" dt="2019-04-05T22:50:58.299" v="10"/>
          <ac:spMkLst>
            <pc:docMk/>
            <pc:sldMk cId="3433797136" sldId="285"/>
            <ac:spMk id="2" creationId="{00000000-0000-0000-0000-000000000000}"/>
          </ac:spMkLst>
        </pc:spChg>
        <pc:spChg chg="add">
          <ac:chgData name="Pruitt, Cheryl" userId="S::cpruitt_calstate.edu#ext#@mheducation.onmicrosoft.com::54634ab3-9640-43dc-9524-3ad69d1f2c0f" providerId="AD" clId="Web-{586C26CD-84AE-41C4-9010-EB9011B4A5E0}" dt="2019-04-05T22:50:58.299" v="10"/>
          <ac:spMkLst>
            <pc:docMk/>
            <pc:sldMk cId="3433797136" sldId="285"/>
            <ac:spMk id="9" creationId="{AB45A142-4255-493C-8284-5D566C121B10}"/>
          </ac:spMkLst>
        </pc:spChg>
        <pc:picChg chg="mod">
          <ac:chgData name="Pruitt, Cheryl" userId="S::cpruitt_calstate.edu#ext#@mheducation.onmicrosoft.com::54634ab3-9640-43dc-9524-3ad69d1f2c0f" providerId="AD" clId="Web-{586C26CD-84AE-41C4-9010-EB9011B4A5E0}" dt="2019-04-05T22:50:58.299" v="10"/>
          <ac:picMkLst>
            <pc:docMk/>
            <pc:sldMk cId="3433797136" sldId="285"/>
            <ac:picMk id="4" creationId="{00000000-0000-0000-0000-000000000000}"/>
          </ac:picMkLst>
        </pc:picChg>
        <pc:cxnChg chg="add">
          <ac:chgData name="Pruitt, Cheryl" userId="S::cpruitt_calstate.edu#ext#@mheducation.onmicrosoft.com::54634ab3-9640-43dc-9524-3ad69d1f2c0f" providerId="AD" clId="Web-{586C26CD-84AE-41C4-9010-EB9011B4A5E0}" dt="2019-04-05T22:50:58.299" v="10"/>
          <ac:cxnSpMkLst>
            <pc:docMk/>
            <pc:sldMk cId="3433797136" sldId="285"/>
            <ac:cxnSpMk id="11" creationId="{38FB9660-F42F-4313-BBC4-47C007FE484C}"/>
          </ac:cxnSpMkLst>
        </pc:cxnChg>
      </pc:sldChg>
      <pc:sldChg chg="addSp delSp modSp mod setBg">
        <pc:chgData name="Pruitt, Cheryl" userId="S::cpruitt_calstate.edu#ext#@mheducation.onmicrosoft.com::54634ab3-9640-43dc-9524-3ad69d1f2c0f" providerId="AD" clId="Web-{586C26CD-84AE-41C4-9010-EB9011B4A5E0}" dt="2019-04-05T22:21:54.786" v="5"/>
        <pc:sldMkLst>
          <pc:docMk/>
          <pc:sldMk cId="2999400669" sldId="287"/>
        </pc:sldMkLst>
        <pc:spChg chg="mod">
          <ac:chgData name="Pruitt, Cheryl" userId="S::cpruitt_calstate.edu#ext#@mheducation.onmicrosoft.com::54634ab3-9640-43dc-9524-3ad69d1f2c0f" providerId="AD" clId="Web-{586C26CD-84AE-41C4-9010-EB9011B4A5E0}" dt="2019-04-05T22:21:54.786" v="5"/>
          <ac:spMkLst>
            <pc:docMk/>
            <pc:sldMk cId="2999400669" sldId="287"/>
            <ac:spMk id="2" creationId="{00000000-0000-0000-0000-000000000000}"/>
          </ac:spMkLst>
        </pc:spChg>
        <pc:spChg chg="add del mod ord replId">
          <ac:chgData name="Pruitt, Cheryl" userId="S::cpruitt_calstate.edu#ext#@mheducation.onmicrosoft.com::54634ab3-9640-43dc-9524-3ad69d1f2c0f" providerId="AD" clId="Web-{586C26CD-84AE-41C4-9010-EB9011B4A5E0}" dt="2019-04-05T22:21:54.786" v="5"/>
          <ac:spMkLst>
            <pc:docMk/>
            <pc:sldMk cId="2999400669" sldId="287"/>
            <ac:spMk id="3" creationId="{00000000-0000-0000-0000-000000000000}"/>
          </ac:spMkLst>
        </pc:spChg>
        <pc:spChg chg="mod">
          <ac:chgData name="Pruitt, Cheryl" userId="S::cpruitt_calstate.edu#ext#@mheducation.onmicrosoft.com::54634ab3-9640-43dc-9524-3ad69d1f2c0f" providerId="AD" clId="Web-{586C26CD-84AE-41C4-9010-EB9011B4A5E0}" dt="2019-04-05T22:21:54.786" v="5"/>
          <ac:spMkLst>
            <pc:docMk/>
            <pc:sldMk cId="2999400669" sldId="287"/>
            <ac:spMk id="4" creationId="{00000000-0000-0000-0000-000000000000}"/>
          </ac:spMkLst>
        </pc:spChg>
        <pc:spChg chg="add del">
          <ac:chgData name="Pruitt, Cheryl" userId="S::cpruitt_calstate.edu#ext#@mheducation.onmicrosoft.com::54634ab3-9640-43dc-9524-3ad69d1f2c0f" providerId="AD" clId="Web-{586C26CD-84AE-41C4-9010-EB9011B4A5E0}" dt="2019-04-05T22:17:03.973" v="3"/>
          <ac:spMkLst>
            <pc:docMk/>
            <pc:sldMk cId="2999400669" sldId="287"/>
            <ac:spMk id="7" creationId="{0499AD7B-99D4-4755-8966-F7BA0426904B}"/>
          </ac:spMkLst>
        </pc:spChg>
        <pc:spChg chg="add del">
          <ac:chgData name="Pruitt, Cheryl" userId="S::cpruitt_calstate.edu#ext#@mheducation.onmicrosoft.com::54634ab3-9640-43dc-9524-3ad69d1f2c0f" providerId="AD" clId="Web-{586C26CD-84AE-41C4-9010-EB9011B4A5E0}" dt="2019-04-05T22:21:54.786" v="5"/>
          <ac:spMkLst>
            <pc:docMk/>
            <pc:sldMk cId="2999400669" sldId="287"/>
            <ac:spMk id="9" creationId="{15911E3A-C35B-4EF7-A355-B84E9A14AF4D}"/>
          </ac:spMkLst>
        </pc:spChg>
        <pc:spChg chg="add del">
          <ac:chgData name="Pruitt, Cheryl" userId="S::cpruitt_calstate.edu#ext#@mheducation.onmicrosoft.com::54634ab3-9640-43dc-9524-3ad69d1f2c0f" providerId="AD" clId="Web-{586C26CD-84AE-41C4-9010-EB9011B4A5E0}" dt="2019-04-05T22:16:48.707" v="1"/>
          <ac:spMkLst>
            <pc:docMk/>
            <pc:sldMk cId="2999400669" sldId="287"/>
            <ac:spMk id="11" creationId="{46C2E80F-49A6-4372-B103-219D417A55ED}"/>
          </ac:spMkLst>
        </pc:spChg>
        <pc:grpChg chg="add del">
          <ac:chgData name="Pruitt, Cheryl" userId="S::cpruitt_calstate.edu#ext#@mheducation.onmicrosoft.com::54634ab3-9640-43dc-9524-3ad69d1f2c0f" providerId="AD" clId="Web-{586C26CD-84AE-41C4-9010-EB9011B4A5E0}" dt="2019-04-05T22:21:54.786" v="5"/>
          <ac:grpSpMkLst>
            <pc:docMk/>
            <pc:sldMk cId="2999400669" sldId="287"/>
            <ac:grpSpMk id="10" creationId="{E21ADB3D-AD65-44B4-847D-5E90E90A5D16}"/>
          </ac:grpSpMkLst>
        </pc:grpChg>
        <pc:grpChg chg="add del">
          <ac:chgData name="Pruitt, Cheryl" userId="S::cpruitt_calstate.edu#ext#@mheducation.onmicrosoft.com::54634ab3-9640-43dc-9524-3ad69d1f2c0f" providerId="AD" clId="Web-{586C26CD-84AE-41C4-9010-EB9011B4A5E0}" dt="2019-04-05T22:21:54.786" v="5"/>
          <ac:grpSpMkLst>
            <pc:docMk/>
            <pc:sldMk cId="2999400669" sldId="287"/>
            <ac:grpSpMk id="34" creationId="{5F8A7F7F-DD1A-4F41-98AC-B9CE2A620CDC}"/>
          </ac:grpSpMkLst>
        </pc:grpChg>
        <pc:graphicFrameChg chg="add del">
          <ac:chgData name="Pruitt, Cheryl" userId="S::cpruitt_calstate.edu#ext#@mheducation.onmicrosoft.com::54634ab3-9640-43dc-9524-3ad69d1f2c0f" providerId="AD" clId="Web-{586C26CD-84AE-41C4-9010-EB9011B4A5E0}" dt="2019-04-05T22:16:48.707" v="1"/>
          <ac:graphicFrameMkLst>
            <pc:docMk/>
            <pc:sldMk cId="2999400669" sldId="287"/>
            <ac:graphicFrameMk id="6" creationId="{D12F6EC0-C0DD-4B7B-9CCD-E2D4279C45C1}"/>
          </ac:graphicFrameMkLst>
        </pc:graphicFrameChg>
        <pc:graphicFrameChg chg="add del">
          <ac:chgData name="Pruitt, Cheryl" userId="S::cpruitt_calstate.edu#ext#@mheducation.onmicrosoft.com::54634ab3-9640-43dc-9524-3ad69d1f2c0f" providerId="AD" clId="Web-{586C26CD-84AE-41C4-9010-EB9011B4A5E0}" dt="2019-04-05T22:17:03.973" v="3"/>
          <ac:graphicFrameMkLst>
            <pc:docMk/>
            <pc:sldMk cId="2999400669" sldId="287"/>
            <ac:graphicFrameMk id="8" creationId="{8408F657-D6AF-4916-BE58-CA85779B6B6A}"/>
          </ac:graphicFrameMkLst>
        </pc:graphicFrameChg>
        <pc:picChg chg="add del">
          <ac:chgData name="Pruitt, Cheryl" userId="S::cpruitt_calstate.edu#ext#@mheducation.onmicrosoft.com::54634ab3-9640-43dc-9524-3ad69d1f2c0f" providerId="AD" clId="Web-{586C26CD-84AE-41C4-9010-EB9011B4A5E0}" dt="2019-04-05T22:17:03.973" v="3"/>
          <ac:picMkLst>
            <pc:docMk/>
            <pc:sldMk cId="2999400669" sldId="287"/>
            <ac:picMk id="13" creationId="{1A06F89A-489D-4383-94C5-42F7FF2E9A63}"/>
          </ac:picMkLst>
        </pc:picChg>
      </pc:sldChg>
      <pc:sldChg chg="addSp delSp modSp mod setBg">
        <pc:chgData name="Pruitt, Cheryl" userId="S::cpruitt_calstate.edu#ext#@mheducation.onmicrosoft.com::54634ab3-9640-43dc-9524-3ad69d1f2c0f" providerId="AD" clId="Web-{586C26CD-84AE-41C4-9010-EB9011B4A5E0}" dt="2019-04-05T22:23:19.004" v="6"/>
        <pc:sldMkLst>
          <pc:docMk/>
          <pc:sldMk cId="1598343118" sldId="290"/>
        </pc:sldMkLst>
        <pc:spChg chg="mod">
          <ac:chgData name="Pruitt, Cheryl" userId="S::cpruitt_calstate.edu#ext#@mheducation.onmicrosoft.com::54634ab3-9640-43dc-9524-3ad69d1f2c0f" providerId="AD" clId="Web-{586C26CD-84AE-41C4-9010-EB9011B4A5E0}" dt="2019-04-05T22:23:19.004" v="6"/>
          <ac:spMkLst>
            <pc:docMk/>
            <pc:sldMk cId="1598343118" sldId="290"/>
            <ac:spMk id="2" creationId="{00000000-0000-0000-0000-000000000000}"/>
          </ac:spMkLst>
        </pc:spChg>
        <pc:spChg chg="mod">
          <ac:chgData name="Pruitt, Cheryl" userId="S::cpruitt_calstate.edu#ext#@mheducation.onmicrosoft.com::54634ab3-9640-43dc-9524-3ad69d1f2c0f" providerId="AD" clId="Web-{586C26CD-84AE-41C4-9010-EB9011B4A5E0}" dt="2019-04-05T22:23:19.004" v="6"/>
          <ac:spMkLst>
            <pc:docMk/>
            <pc:sldMk cId="1598343118" sldId="290"/>
            <ac:spMk id="4" creationId="{00000000-0000-0000-0000-000000000000}"/>
          </ac:spMkLst>
        </pc:spChg>
        <pc:spChg chg="del mod replId">
          <ac:chgData name="Pruitt, Cheryl" userId="S::cpruitt_calstate.edu#ext#@mheducation.onmicrosoft.com::54634ab3-9640-43dc-9524-3ad69d1f2c0f" providerId="AD" clId="Web-{586C26CD-84AE-41C4-9010-EB9011B4A5E0}" dt="2019-04-05T22:23:19.004" v="6"/>
          <ac:spMkLst>
            <pc:docMk/>
            <pc:sldMk cId="1598343118" sldId="290"/>
            <ac:spMk id="7" creationId="{00000000-0000-0000-0000-000000000000}"/>
          </ac:spMkLst>
        </pc:spChg>
        <pc:graphicFrameChg chg="add">
          <ac:chgData name="Pruitt, Cheryl" userId="S::cpruitt_calstate.edu#ext#@mheducation.onmicrosoft.com::54634ab3-9640-43dc-9524-3ad69d1f2c0f" providerId="AD" clId="Web-{586C26CD-84AE-41C4-9010-EB9011B4A5E0}" dt="2019-04-05T22:23:19.004" v="6"/>
          <ac:graphicFrameMkLst>
            <pc:docMk/>
            <pc:sldMk cId="1598343118" sldId="290"/>
            <ac:graphicFrameMk id="6" creationId="{B7E31BAC-9F55-49C4-94A2-027BF1F0D29F}"/>
          </ac:graphicFrameMkLst>
        </pc:graphicFrameChg>
      </pc:sldChg>
      <pc:sldChg chg="add del replId">
        <pc:chgData name="Pruitt, Cheryl" userId="S::cpruitt_calstate.edu#ext#@mheducation.onmicrosoft.com::54634ab3-9640-43dc-9524-3ad69d1f2c0f" providerId="AD" clId="Web-{586C26CD-84AE-41C4-9010-EB9011B4A5E0}" dt="2019-04-05T22:26:05.270" v="8"/>
        <pc:sldMkLst>
          <pc:docMk/>
          <pc:sldMk cId="1089625767" sldId="291"/>
        </pc:sldMkLst>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2.xml.rels><?xml version="1.0" encoding="UTF-8" standalone="yes"?>
<Relationships xmlns="http://schemas.openxmlformats.org/package/2006/relationships"><Relationship Id="rId13" Type="http://schemas.openxmlformats.org/officeDocument/2006/relationships/image" Target="../media/image15.svg"/><Relationship Id="rId12" Type="http://schemas.openxmlformats.org/officeDocument/2006/relationships/image" Target="../media/image31.png"/><Relationship Id="rId17" Type="http://schemas.openxmlformats.org/officeDocument/2006/relationships/image" Target="../media/image17.svg"/><Relationship Id="rId1" Type="http://schemas.openxmlformats.org/officeDocument/2006/relationships/image" Target="../media/image29.png"/><Relationship Id="rId11" Type="http://schemas.openxmlformats.org/officeDocument/2006/relationships/image" Target="../media/image13.svg"/><Relationship Id="rId10" Type="http://schemas.openxmlformats.org/officeDocument/2006/relationships/image" Target="../media/image30.png"/><Relationship Id="rId9" Type="http://schemas.openxmlformats.org/officeDocument/2006/relationships/image" Target="../media/image11.svg"/><Relationship Id="rId14" Type="http://schemas.openxmlformats.org/officeDocument/2006/relationships/image" Target="../media/image32.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2" Type="http://schemas.openxmlformats.org/officeDocument/2006/relationships/image" Target="../media/image9.svg"/><Relationship Id="rId16" Type="http://schemas.openxmlformats.org/officeDocument/2006/relationships/image" Target="../media/image12.png"/><Relationship Id="rId1" Type="http://schemas.openxmlformats.org/officeDocument/2006/relationships/image" Target="../media/image7.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10.pn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13.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7.png"/></Relationships>
</file>

<file path=ppt/diagrams/_rels/data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svg"/><Relationship Id="rId7" Type="http://schemas.openxmlformats.org/officeDocument/2006/relationships/image" Target="../media/image35.svg"/><Relationship Id="rId1"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7.svg"/></Relationships>
</file>

<file path=ppt/diagrams/_rels/data9.xml.rels><?xml version="1.0" encoding="UTF-8" standalone="yes"?>
<Relationships xmlns="http://schemas.openxmlformats.org/package/2006/relationships"><Relationship Id="rId7"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5.svg"/><Relationship Id="rId4" Type="http://schemas.openxmlformats.org/officeDocument/2006/relationships/image" Target="../media/image2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2.xml.rels><?xml version="1.0" encoding="UTF-8" standalone="yes"?>
<Relationships xmlns="http://schemas.openxmlformats.org/package/2006/relationships"><Relationship Id="rId13" Type="http://schemas.openxmlformats.org/officeDocument/2006/relationships/image" Target="../media/image15.svg"/><Relationship Id="rId12" Type="http://schemas.openxmlformats.org/officeDocument/2006/relationships/image" Target="../media/image31.png"/><Relationship Id="rId17" Type="http://schemas.openxmlformats.org/officeDocument/2006/relationships/image" Target="../media/image17.svg"/><Relationship Id="rId1" Type="http://schemas.openxmlformats.org/officeDocument/2006/relationships/image" Target="../media/image29.png"/><Relationship Id="rId11" Type="http://schemas.openxmlformats.org/officeDocument/2006/relationships/image" Target="../media/image13.svg"/><Relationship Id="rId10" Type="http://schemas.openxmlformats.org/officeDocument/2006/relationships/image" Target="../media/image30.png"/><Relationship Id="rId9" Type="http://schemas.openxmlformats.org/officeDocument/2006/relationships/image" Target="../media/image11.svg"/><Relationship Id="rId14"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2" Type="http://schemas.openxmlformats.org/officeDocument/2006/relationships/image" Target="../media/image9.svg"/><Relationship Id="rId16" Type="http://schemas.openxmlformats.org/officeDocument/2006/relationships/image" Target="../media/image12.png"/><Relationship Id="rId1" Type="http://schemas.openxmlformats.org/officeDocument/2006/relationships/image" Target="../media/image7.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13.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svg"/><Relationship Id="rId7" Type="http://schemas.openxmlformats.org/officeDocument/2006/relationships/image" Target="../media/image35.svg"/><Relationship Id="rId1"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7"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5.sv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A653DD2F-6D6A-4E11-8BEF-2B76CD0D4D82}"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05826568-152E-4B5C-9791-321F53236B56}">
      <dgm:prSet phldrT="[Text]" custT="1"/>
      <dgm:spPr>
        <a:solidFill>
          <a:schemeClr val="accent5">
            <a:lumMod val="50000"/>
          </a:schemeClr>
        </a:solidFill>
      </dgm:spPr>
      <dgm:t>
        <a:bodyPr/>
        <a:lstStyle/>
        <a:p>
          <a:r>
            <a:rPr lang="en-US" sz="2200"/>
            <a:t>Digital</a:t>
          </a:r>
          <a:r>
            <a:rPr lang="en-US" sz="2500"/>
            <a:t> Accessibility </a:t>
          </a:r>
        </a:p>
      </dgm:t>
    </dgm:pt>
    <dgm:pt modelId="{CA806EED-41B6-4255-A18E-10F8AE14256A}" type="parTrans" cxnId="{55EEAD38-D20B-4762-8EC8-9FCD1D658CB8}">
      <dgm:prSet/>
      <dgm:spPr/>
      <dgm:t>
        <a:bodyPr/>
        <a:lstStyle/>
        <a:p>
          <a:endParaRPr lang="en-US"/>
        </a:p>
      </dgm:t>
    </dgm:pt>
    <dgm:pt modelId="{B01B22CC-C655-408E-B9E8-68F8FEC132F9}" type="sibTrans" cxnId="{55EEAD38-D20B-4762-8EC8-9FCD1D658CB8}">
      <dgm:prSet/>
      <dgm:spPr/>
      <dgm:t>
        <a:bodyPr/>
        <a:lstStyle/>
        <a:p>
          <a:endParaRPr lang="en-US"/>
        </a:p>
      </dgm:t>
    </dgm:pt>
    <dgm:pt modelId="{4064ADB8-E6A8-4A95-B90D-7FE181787B42}">
      <dgm:prSet phldrT="[Text]" custT="1"/>
      <dgm:spPr>
        <a:solidFill>
          <a:srgbClr val="C55A11"/>
        </a:solidFill>
      </dgm:spPr>
      <dgm:t>
        <a:bodyPr/>
        <a:lstStyle/>
        <a:p>
          <a:r>
            <a:rPr lang="en-US" sz="1800" b="1"/>
            <a:t>LMS</a:t>
          </a:r>
        </a:p>
      </dgm:t>
    </dgm:pt>
    <dgm:pt modelId="{7A97027D-7608-4CE5-A40C-B3A256E730AB}" type="parTrans" cxnId="{98C43E90-94F7-4CC1-9037-B28CB1CF70D0}">
      <dgm:prSet/>
      <dgm:spPr/>
      <dgm:t>
        <a:bodyPr/>
        <a:lstStyle/>
        <a:p>
          <a:endParaRPr lang="en-US"/>
        </a:p>
      </dgm:t>
    </dgm:pt>
    <dgm:pt modelId="{FD77299F-BC14-4CEB-BBD6-B1682A67FF19}" type="sibTrans" cxnId="{98C43E90-94F7-4CC1-9037-B28CB1CF70D0}">
      <dgm:prSet/>
      <dgm:spPr/>
      <dgm:t>
        <a:bodyPr/>
        <a:lstStyle/>
        <a:p>
          <a:endParaRPr lang="en-US"/>
        </a:p>
      </dgm:t>
    </dgm:pt>
    <dgm:pt modelId="{A61D12E3-E042-44D9-8747-BA40A3DBED5D}">
      <dgm:prSet phldrT="[Text]" custT="1"/>
      <dgm:spPr>
        <a:solidFill>
          <a:srgbClr val="4B4747"/>
        </a:solidFill>
      </dgm:spPr>
      <dgm:t>
        <a:bodyPr/>
        <a:lstStyle/>
        <a:p>
          <a:r>
            <a:rPr lang="en-US" sz="1800" b="1"/>
            <a:t>Documents</a:t>
          </a:r>
        </a:p>
      </dgm:t>
    </dgm:pt>
    <dgm:pt modelId="{36C03C00-611C-4C27-B01C-B9224C480DCA}" type="parTrans" cxnId="{35D7CD46-5F55-4C51-BA31-82F7F0325DC8}">
      <dgm:prSet/>
      <dgm:spPr/>
      <dgm:t>
        <a:bodyPr/>
        <a:lstStyle/>
        <a:p>
          <a:endParaRPr lang="en-US"/>
        </a:p>
      </dgm:t>
    </dgm:pt>
    <dgm:pt modelId="{DBF3FC57-E43B-4510-A21B-F413082A05F3}" type="sibTrans" cxnId="{35D7CD46-5F55-4C51-BA31-82F7F0325DC8}">
      <dgm:prSet/>
      <dgm:spPr/>
      <dgm:t>
        <a:bodyPr/>
        <a:lstStyle/>
        <a:p>
          <a:endParaRPr lang="en-US"/>
        </a:p>
      </dgm:t>
    </dgm:pt>
    <dgm:pt modelId="{1B6A984A-E38E-46FE-BC27-75B6640A7FAC}">
      <dgm:prSet phldrT="[Text]" custT="1"/>
      <dgm:spPr>
        <a:solidFill>
          <a:srgbClr val="C00000"/>
        </a:solidFill>
      </dgm:spPr>
      <dgm:t>
        <a:bodyPr/>
        <a:lstStyle/>
        <a:p>
          <a:r>
            <a:rPr lang="en-US" sz="1800" b="1"/>
            <a:t>Course readers</a:t>
          </a:r>
        </a:p>
      </dgm:t>
    </dgm:pt>
    <dgm:pt modelId="{B081DFD7-9697-4DE6-9A78-020976CCC915}" type="parTrans" cxnId="{511769EC-4FE1-4666-91C3-C5B7C478322A}">
      <dgm:prSet/>
      <dgm:spPr/>
      <dgm:t>
        <a:bodyPr/>
        <a:lstStyle/>
        <a:p>
          <a:endParaRPr lang="en-US"/>
        </a:p>
      </dgm:t>
    </dgm:pt>
    <dgm:pt modelId="{E7A12249-8841-4C21-9FFE-5444AB8AF4DA}" type="sibTrans" cxnId="{511769EC-4FE1-4666-91C3-C5B7C478322A}">
      <dgm:prSet/>
      <dgm:spPr/>
      <dgm:t>
        <a:bodyPr/>
        <a:lstStyle/>
        <a:p>
          <a:endParaRPr lang="en-US"/>
        </a:p>
      </dgm:t>
    </dgm:pt>
    <dgm:pt modelId="{70F7355A-3905-40F8-B021-84CBFB0AA50A}">
      <dgm:prSet phldrT="[Text]" custT="1"/>
      <dgm:spPr/>
      <dgm:t>
        <a:bodyPr/>
        <a:lstStyle/>
        <a:p>
          <a:r>
            <a:rPr lang="en-US" sz="1800" b="1"/>
            <a:t>Text books</a:t>
          </a:r>
        </a:p>
      </dgm:t>
    </dgm:pt>
    <dgm:pt modelId="{A91468F4-A928-43A9-8975-37A7F32A6B2F}" type="parTrans" cxnId="{8D344F14-ADB3-4711-98BB-DD30380E7E71}">
      <dgm:prSet/>
      <dgm:spPr/>
      <dgm:t>
        <a:bodyPr/>
        <a:lstStyle/>
        <a:p>
          <a:endParaRPr lang="en-US"/>
        </a:p>
      </dgm:t>
    </dgm:pt>
    <dgm:pt modelId="{DB19AFA6-92B7-4B7B-B380-E0234ECAA12C}" type="sibTrans" cxnId="{8D344F14-ADB3-4711-98BB-DD30380E7E71}">
      <dgm:prSet/>
      <dgm:spPr/>
      <dgm:t>
        <a:bodyPr/>
        <a:lstStyle/>
        <a:p>
          <a:endParaRPr lang="en-US"/>
        </a:p>
      </dgm:t>
    </dgm:pt>
    <dgm:pt modelId="{47888163-BC81-4211-9999-268ED810C156}">
      <dgm:prSet phldrT="[Text]" custT="1"/>
      <dgm:spPr>
        <a:solidFill>
          <a:schemeClr val="accent6">
            <a:lumMod val="75000"/>
          </a:schemeClr>
        </a:solidFill>
      </dgm:spPr>
      <dgm:t>
        <a:bodyPr/>
        <a:lstStyle/>
        <a:p>
          <a:r>
            <a:rPr lang="en-US" sz="1800" b="1"/>
            <a:t>Multi-media</a:t>
          </a:r>
        </a:p>
      </dgm:t>
    </dgm:pt>
    <dgm:pt modelId="{FF5925AD-740A-4BAA-836C-38064D116EA9}" type="parTrans" cxnId="{806A18D5-E46E-447E-A87B-0E93CD16CA01}">
      <dgm:prSet/>
      <dgm:spPr/>
      <dgm:t>
        <a:bodyPr/>
        <a:lstStyle/>
        <a:p>
          <a:endParaRPr lang="en-US"/>
        </a:p>
      </dgm:t>
    </dgm:pt>
    <dgm:pt modelId="{926D056B-1A36-488E-BA2B-9999BD9E4FC4}" type="sibTrans" cxnId="{806A18D5-E46E-447E-A87B-0E93CD16CA01}">
      <dgm:prSet/>
      <dgm:spPr/>
      <dgm:t>
        <a:bodyPr/>
        <a:lstStyle/>
        <a:p>
          <a:endParaRPr lang="en-US"/>
        </a:p>
      </dgm:t>
    </dgm:pt>
    <dgm:pt modelId="{7E21FE4D-07A5-468D-A36E-E945E67ECC3C}">
      <dgm:prSet phldrT="[Text]" custT="1"/>
      <dgm:spPr>
        <a:solidFill>
          <a:schemeClr val="accent2">
            <a:lumMod val="50000"/>
          </a:schemeClr>
        </a:solidFill>
      </dgm:spPr>
      <dgm:t>
        <a:bodyPr/>
        <a:lstStyle/>
        <a:p>
          <a:r>
            <a:rPr lang="en-US" sz="1800" b="1"/>
            <a:t>Phones</a:t>
          </a:r>
        </a:p>
      </dgm:t>
    </dgm:pt>
    <dgm:pt modelId="{5EA1AB5A-48B2-4EAF-AE17-E77D8D430F40}" type="parTrans" cxnId="{E2D54BFF-B9ED-4C4D-808D-AE7487E99EB0}">
      <dgm:prSet/>
      <dgm:spPr/>
      <dgm:t>
        <a:bodyPr/>
        <a:lstStyle/>
        <a:p>
          <a:endParaRPr lang="en-US"/>
        </a:p>
      </dgm:t>
    </dgm:pt>
    <dgm:pt modelId="{33CA8B95-448E-41C3-9F71-6E69C8DD3E7F}" type="sibTrans" cxnId="{E2D54BFF-B9ED-4C4D-808D-AE7487E99EB0}">
      <dgm:prSet/>
      <dgm:spPr/>
      <dgm:t>
        <a:bodyPr/>
        <a:lstStyle/>
        <a:p>
          <a:endParaRPr lang="en-US"/>
        </a:p>
      </dgm:t>
    </dgm:pt>
    <dgm:pt modelId="{58CF3F3C-7A85-4D8D-A71C-CCBA315D21F7}">
      <dgm:prSet phldrT="[Text]" custT="1"/>
      <dgm:spPr>
        <a:solidFill>
          <a:srgbClr val="7030A0"/>
        </a:solidFill>
      </dgm:spPr>
      <dgm:t>
        <a:bodyPr/>
        <a:lstStyle/>
        <a:p>
          <a:r>
            <a:rPr lang="en-US" sz="1800" b="1"/>
            <a:t>Websites </a:t>
          </a:r>
        </a:p>
      </dgm:t>
    </dgm:pt>
    <dgm:pt modelId="{894B2C47-F825-43FF-BB6C-E6B75977107E}" type="parTrans" cxnId="{8B3ED0F5-C8C1-4A9F-8DF3-F9DA4A943180}">
      <dgm:prSet/>
      <dgm:spPr/>
      <dgm:t>
        <a:bodyPr/>
        <a:lstStyle/>
        <a:p>
          <a:endParaRPr lang="en-US"/>
        </a:p>
      </dgm:t>
    </dgm:pt>
    <dgm:pt modelId="{A5365D1A-504C-4D5B-9972-2E19E8CE7F5E}" type="sibTrans" cxnId="{8B3ED0F5-C8C1-4A9F-8DF3-F9DA4A943180}">
      <dgm:prSet/>
      <dgm:spPr/>
      <dgm:t>
        <a:bodyPr/>
        <a:lstStyle/>
        <a:p>
          <a:endParaRPr lang="en-US"/>
        </a:p>
      </dgm:t>
    </dgm:pt>
    <dgm:pt modelId="{8B3CE764-C0A3-4377-A9D4-430499783D01}">
      <dgm:prSet phldrT="[Text]" custT="1"/>
      <dgm:spPr>
        <a:solidFill>
          <a:srgbClr val="4D7731"/>
        </a:solidFill>
      </dgm:spPr>
      <dgm:t>
        <a:bodyPr/>
        <a:lstStyle/>
        <a:p>
          <a:r>
            <a:rPr lang="en-US" sz="1800" b="1"/>
            <a:t>Library Database</a:t>
          </a:r>
          <a:r>
            <a:rPr lang="en-US" sz="1800"/>
            <a:t>s</a:t>
          </a:r>
        </a:p>
      </dgm:t>
    </dgm:pt>
    <dgm:pt modelId="{01B74CE4-3C48-4A42-899D-5BE59040E87E}" type="parTrans" cxnId="{46654EF4-CF0E-44E8-8BD4-D39BC7ACCD2C}">
      <dgm:prSet/>
      <dgm:spPr/>
      <dgm:t>
        <a:bodyPr/>
        <a:lstStyle/>
        <a:p>
          <a:endParaRPr lang="en-US"/>
        </a:p>
      </dgm:t>
    </dgm:pt>
    <dgm:pt modelId="{31D46B3A-3C81-4A6E-9640-B2E415DA135F}" type="sibTrans" cxnId="{46654EF4-CF0E-44E8-8BD4-D39BC7ACCD2C}">
      <dgm:prSet/>
      <dgm:spPr/>
      <dgm:t>
        <a:bodyPr/>
        <a:lstStyle/>
        <a:p>
          <a:endParaRPr lang="en-US"/>
        </a:p>
      </dgm:t>
    </dgm:pt>
    <dgm:pt modelId="{CD79E683-CFEE-4D9D-AA59-8ACC0817D576}" type="pres">
      <dgm:prSet presAssocID="{A653DD2F-6D6A-4E11-8BEF-2B76CD0D4D82}" presName="cycle" presStyleCnt="0">
        <dgm:presLayoutVars>
          <dgm:chMax val="1"/>
          <dgm:dir/>
          <dgm:animLvl val="ctr"/>
          <dgm:resizeHandles val="exact"/>
        </dgm:presLayoutVars>
      </dgm:prSet>
      <dgm:spPr/>
      <dgm:t>
        <a:bodyPr/>
        <a:lstStyle/>
        <a:p>
          <a:endParaRPr lang="en-US"/>
        </a:p>
      </dgm:t>
    </dgm:pt>
    <dgm:pt modelId="{D889A250-6AC4-4895-898F-3C4C67AB9551}" type="pres">
      <dgm:prSet presAssocID="{05826568-152E-4B5C-9791-321F53236B56}" presName="centerShape" presStyleLbl="node0" presStyleIdx="0" presStyleCnt="1" custScaleX="149646" custScaleY="146357"/>
      <dgm:spPr/>
      <dgm:t>
        <a:bodyPr/>
        <a:lstStyle/>
        <a:p>
          <a:endParaRPr lang="en-US"/>
        </a:p>
      </dgm:t>
    </dgm:pt>
    <dgm:pt modelId="{0648B9B4-8E7B-43ED-835D-FCE57FE0B8C6}" type="pres">
      <dgm:prSet presAssocID="{7A97027D-7608-4CE5-A40C-B3A256E730AB}" presName="Name9" presStyleLbl="parChTrans1D2" presStyleIdx="0" presStyleCnt="8"/>
      <dgm:spPr/>
      <dgm:t>
        <a:bodyPr/>
        <a:lstStyle/>
        <a:p>
          <a:endParaRPr lang="en-US"/>
        </a:p>
      </dgm:t>
    </dgm:pt>
    <dgm:pt modelId="{2D191BD1-930A-4ACC-B988-1A557EBC5F98}" type="pres">
      <dgm:prSet presAssocID="{7A97027D-7608-4CE5-A40C-B3A256E730AB}" presName="connTx" presStyleLbl="parChTrans1D2" presStyleIdx="0" presStyleCnt="8"/>
      <dgm:spPr/>
      <dgm:t>
        <a:bodyPr/>
        <a:lstStyle/>
        <a:p>
          <a:endParaRPr lang="en-US"/>
        </a:p>
      </dgm:t>
    </dgm:pt>
    <dgm:pt modelId="{C11A0D1B-08F2-41DC-B091-0AC3FDB056D7}" type="pres">
      <dgm:prSet presAssocID="{4064ADB8-E6A8-4A95-B90D-7FE181787B42}" presName="node" presStyleLbl="node1" presStyleIdx="0" presStyleCnt="8">
        <dgm:presLayoutVars>
          <dgm:bulletEnabled val="1"/>
        </dgm:presLayoutVars>
      </dgm:prSet>
      <dgm:spPr/>
      <dgm:t>
        <a:bodyPr/>
        <a:lstStyle/>
        <a:p>
          <a:endParaRPr lang="en-US"/>
        </a:p>
      </dgm:t>
    </dgm:pt>
    <dgm:pt modelId="{9EF276E1-D4BE-4B95-919B-60722AF08DE4}" type="pres">
      <dgm:prSet presAssocID="{36C03C00-611C-4C27-B01C-B9224C480DCA}" presName="Name9" presStyleLbl="parChTrans1D2" presStyleIdx="1" presStyleCnt="8"/>
      <dgm:spPr/>
      <dgm:t>
        <a:bodyPr/>
        <a:lstStyle/>
        <a:p>
          <a:endParaRPr lang="en-US"/>
        </a:p>
      </dgm:t>
    </dgm:pt>
    <dgm:pt modelId="{3335732E-2E51-44D2-B8A2-7FD7F7D2C7CD}" type="pres">
      <dgm:prSet presAssocID="{36C03C00-611C-4C27-B01C-B9224C480DCA}" presName="connTx" presStyleLbl="parChTrans1D2" presStyleIdx="1" presStyleCnt="8"/>
      <dgm:spPr/>
      <dgm:t>
        <a:bodyPr/>
        <a:lstStyle/>
        <a:p>
          <a:endParaRPr lang="en-US"/>
        </a:p>
      </dgm:t>
    </dgm:pt>
    <dgm:pt modelId="{B11F28FD-1674-41C6-B9A1-B945651AA7D2}" type="pres">
      <dgm:prSet presAssocID="{A61D12E3-E042-44D9-8747-BA40A3DBED5D}" presName="node" presStyleLbl="node1" presStyleIdx="1" presStyleCnt="8">
        <dgm:presLayoutVars>
          <dgm:bulletEnabled val="1"/>
        </dgm:presLayoutVars>
      </dgm:prSet>
      <dgm:spPr/>
      <dgm:t>
        <a:bodyPr/>
        <a:lstStyle/>
        <a:p>
          <a:endParaRPr lang="en-US"/>
        </a:p>
      </dgm:t>
    </dgm:pt>
    <dgm:pt modelId="{C7B6BEC0-BD83-4A6D-859E-DE0C26A98DFA}" type="pres">
      <dgm:prSet presAssocID="{B081DFD7-9697-4DE6-9A78-020976CCC915}" presName="Name9" presStyleLbl="parChTrans1D2" presStyleIdx="2" presStyleCnt="8"/>
      <dgm:spPr/>
      <dgm:t>
        <a:bodyPr/>
        <a:lstStyle/>
        <a:p>
          <a:endParaRPr lang="en-US"/>
        </a:p>
      </dgm:t>
    </dgm:pt>
    <dgm:pt modelId="{2AE70C50-E2EA-40C8-87F6-C40C51AADC73}" type="pres">
      <dgm:prSet presAssocID="{B081DFD7-9697-4DE6-9A78-020976CCC915}" presName="connTx" presStyleLbl="parChTrans1D2" presStyleIdx="2" presStyleCnt="8"/>
      <dgm:spPr/>
      <dgm:t>
        <a:bodyPr/>
        <a:lstStyle/>
        <a:p>
          <a:endParaRPr lang="en-US"/>
        </a:p>
      </dgm:t>
    </dgm:pt>
    <dgm:pt modelId="{F8F05917-F4CF-43D4-ABFA-89B66CF06D09}" type="pres">
      <dgm:prSet presAssocID="{1B6A984A-E38E-46FE-BC27-75B6640A7FAC}" presName="node" presStyleLbl="node1" presStyleIdx="2" presStyleCnt="8">
        <dgm:presLayoutVars>
          <dgm:bulletEnabled val="1"/>
        </dgm:presLayoutVars>
      </dgm:prSet>
      <dgm:spPr/>
      <dgm:t>
        <a:bodyPr/>
        <a:lstStyle/>
        <a:p>
          <a:endParaRPr lang="en-US"/>
        </a:p>
      </dgm:t>
    </dgm:pt>
    <dgm:pt modelId="{9BF68A4D-D5E3-4C52-A40E-971491C14955}" type="pres">
      <dgm:prSet presAssocID="{A91468F4-A928-43A9-8975-37A7F32A6B2F}" presName="Name9" presStyleLbl="parChTrans1D2" presStyleIdx="3" presStyleCnt="8"/>
      <dgm:spPr/>
      <dgm:t>
        <a:bodyPr/>
        <a:lstStyle/>
        <a:p>
          <a:endParaRPr lang="en-US"/>
        </a:p>
      </dgm:t>
    </dgm:pt>
    <dgm:pt modelId="{BBF1ED4B-F1B0-47EE-B178-9481D1B6EB8C}" type="pres">
      <dgm:prSet presAssocID="{A91468F4-A928-43A9-8975-37A7F32A6B2F}" presName="connTx" presStyleLbl="parChTrans1D2" presStyleIdx="3" presStyleCnt="8"/>
      <dgm:spPr/>
      <dgm:t>
        <a:bodyPr/>
        <a:lstStyle/>
        <a:p>
          <a:endParaRPr lang="en-US"/>
        </a:p>
      </dgm:t>
    </dgm:pt>
    <dgm:pt modelId="{BD1CDE13-03E7-49D7-BCDF-FE7EB9371F58}" type="pres">
      <dgm:prSet presAssocID="{70F7355A-3905-40F8-B021-84CBFB0AA50A}" presName="node" presStyleLbl="node1" presStyleIdx="3" presStyleCnt="8">
        <dgm:presLayoutVars>
          <dgm:bulletEnabled val="1"/>
        </dgm:presLayoutVars>
      </dgm:prSet>
      <dgm:spPr/>
      <dgm:t>
        <a:bodyPr/>
        <a:lstStyle/>
        <a:p>
          <a:endParaRPr lang="en-US"/>
        </a:p>
      </dgm:t>
    </dgm:pt>
    <dgm:pt modelId="{3DC13090-8307-4677-B0E8-6A58B26790AD}" type="pres">
      <dgm:prSet presAssocID="{FF5925AD-740A-4BAA-836C-38064D116EA9}" presName="Name9" presStyleLbl="parChTrans1D2" presStyleIdx="4" presStyleCnt="8"/>
      <dgm:spPr/>
      <dgm:t>
        <a:bodyPr/>
        <a:lstStyle/>
        <a:p>
          <a:endParaRPr lang="en-US"/>
        </a:p>
      </dgm:t>
    </dgm:pt>
    <dgm:pt modelId="{2B928C4B-87D9-456E-8D13-75B6638683C3}" type="pres">
      <dgm:prSet presAssocID="{FF5925AD-740A-4BAA-836C-38064D116EA9}" presName="connTx" presStyleLbl="parChTrans1D2" presStyleIdx="4" presStyleCnt="8"/>
      <dgm:spPr/>
      <dgm:t>
        <a:bodyPr/>
        <a:lstStyle/>
        <a:p>
          <a:endParaRPr lang="en-US"/>
        </a:p>
      </dgm:t>
    </dgm:pt>
    <dgm:pt modelId="{B57FA629-9BA1-4784-9755-C2C091D7AC18}" type="pres">
      <dgm:prSet presAssocID="{47888163-BC81-4211-9999-268ED810C156}" presName="node" presStyleLbl="node1" presStyleIdx="4" presStyleCnt="8">
        <dgm:presLayoutVars>
          <dgm:bulletEnabled val="1"/>
        </dgm:presLayoutVars>
      </dgm:prSet>
      <dgm:spPr/>
      <dgm:t>
        <a:bodyPr/>
        <a:lstStyle/>
        <a:p>
          <a:endParaRPr lang="en-US"/>
        </a:p>
      </dgm:t>
    </dgm:pt>
    <dgm:pt modelId="{0ABD5B78-D13F-4EB8-8DD8-8C0C8F51BE6D}" type="pres">
      <dgm:prSet presAssocID="{5EA1AB5A-48B2-4EAF-AE17-E77D8D430F40}" presName="Name9" presStyleLbl="parChTrans1D2" presStyleIdx="5" presStyleCnt="8"/>
      <dgm:spPr/>
      <dgm:t>
        <a:bodyPr/>
        <a:lstStyle/>
        <a:p>
          <a:endParaRPr lang="en-US"/>
        </a:p>
      </dgm:t>
    </dgm:pt>
    <dgm:pt modelId="{89EA84B2-5198-491A-83CB-6C04D80CAC9B}" type="pres">
      <dgm:prSet presAssocID="{5EA1AB5A-48B2-4EAF-AE17-E77D8D430F40}" presName="connTx" presStyleLbl="parChTrans1D2" presStyleIdx="5" presStyleCnt="8"/>
      <dgm:spPr/>
      <dgm:t>
        <a:bodyPr/>
        <a:lstStyle/>
        <a:p>
          <a:endParaRPr lang="en-US"/>
        </a:p>
      </dgm:t>
    </dgm:pt>
    <dgm:pt modelId="{EBCD078D-4240-4007-989A-C09283E7C31D}" type="pres">
      <dgm:prSet presAssocID="{7E21FE4D-07A5-468D-A36E-E945E67ECC3C}" presName="node" presStyleLbl="node1" presStyleIdx="5" presStyleCnt="8">
        <dgm:presLayoutVars>
          <dgm:bulletEnabled val="1"/>
        </dgm:presLayoutVars>
      </dgm:prSet>
      <dgm:spPr/>
      <dgm:t>
        <a:bodyPr/>
        <a:lstStyle/>
        <a:p>
          <a:endParaRPr lang="en-US"/>
        </a:p>
      </dgm:t>
    </dgm:pt>
    <dgm:pt modelId="{BBA33B66-20F8-4F51-8CB0-11FB2272FF40}" type="pres">
      <dgm:prSet presAssocID="{894B2C47-F825-43FF-BB6C-E6B75977107E}" presName="Name9" presStyleLbl="parChTrans1D2" presStyleIdx="6" presStyleCnt="8"/>
      <dgm:spPr/>
      <dgm:t>
        <a:bodyPr/>
        <a:lstStyle/>
        <a:p>
          <a:endParaRPr lang="en-US"/>
        </a:p>
      </dgm:t>
    </dgm:pt>
    <dgm:pt modelId="{E5092304-E9D4-47A7-84B0-2DE9909C4E30}" type="pres">
      <dgm:prSet presAssocID="{894B2C47-F825-43FF-BB6C-E6B75977107E}" presName="connTx" presStyleLbl="parChTrans1D2" presStyleIdx="6" presStyleCnt="8"/>
      <dgm:spPr/>
      <dgm:t>
        <a:bodyPr/>
        <a:lstStyle/>
        <a:p>
          <a:endParaRPr lang="en-US"/>
        </a:p>
      </dgm:t>
    </dgm:pt>
    <dgm:pt modelId="{BA529F4A-72D5-4685-8B75-068399CFE054}" type="pres">
      <dgm:prSet presAssocID="{58CF3F3C-7A85-4D8D-A71C-CCBA315D21F7}" presName="node" presStyleLbl="node1" presStyleIdx="6" presStyleCnt="8">
        <dgm:presLayoutVars>
          <dgm:bulletEnabled val="1"/>
        </dgm:presLayoutVars>
      </dgm:prSet>
      <dgm:spPr/>
      <dgm:t>
        <a:bodyPr/>
        <a:lstStyle/>
        <a:p>
          <a:endParaRPr lang="en-US"/>
        </a:p>
      </dgm:t>
    </dgm:pt>
    <dgm:pt modelId="{E66B936A-D472-4295-A19E-FF1D9CA51F99}" type="pres">
      <dgm:prSet presAssocID="{01B74CE4-3C48-4A42-899D-5BE59040E87E}" presName="Name9" presStyleLbl="parChTrans1D2" presStyleIdx="7" presStyleCnt="8"/>
      <dgm:spPr/>
      <dgm:t>
        <a:bodyPr/>
        <a:lstStyle/>
        <a:p>
          <a:endParaRPr lang="en-US"/>
        </a:p>
      </dgm:t>
    </dgm:pt>
    <dgm:pt modelId="{93CCE523-D2E5-47DA-B3B9-96C7F5EADB83}" type="pres">
      <dgm:prSet presAssocID="{01B74CE4-3C48-4A42-899D-5BE59040E87E}" presName="connTx" presStyleLbl="parChTrans1D2" presStyleIdx="7" presStyleCnt="8"/>
      <dgm:spPr/>
      <dgm:t>
        <a:bodyPr/>
        <a:lstStyle/>
        <a:p>
          <a:endParaRPr lang="en-US"/>
        </a:p>
      </dgm:t>
    </dgm:pt>
    <dgm:pt modelId="{1CD15793-3090-4BCF-8D52-F6297DFC5993}" type="pres">
      <dgm:prSet presAssocID="{8B3CE764-C0A3-4377-A9D4-430499783D01}" presName="node" presStyleLbl="node1" presStyleIdx="7" presStyleCnt="8">
        <dgm:presLayoutVars>
          <dgm:bulletEnabled val="1"/>
        </dgm:presLayoutVars>
      </dgm:prSet>
      <dgm:spPr/>
      <dgm:t>
        <a:bodyPr/>
        <a:lstStyle/>
        <a:p>
          <a:endParaRPr lang="en-US"/>
        </a:p>
      </dgm:t>
    </dgm:pt>
  </dgm:ptLst>
  <dgm:cxnLst>
    <dgm:cxn modelId="{255CF25F-A9B0-4AEF-876B-9C95281109AE}" type="presOf" srcId="{7A97027D-7608-4CE5-A40C-B3A256E730AB}" destId="{0648B9B4-8E7B-43ED-835D-FCE57FE0B8C6}" srcOrd="0" destOrd="0" presId="urn:microsoft.com/office/officeart/2005/8/layout/radial1"/>
    <dgm:cxn modelId="{98C43E90-94F7-4CC1-9037-B28CB1CF70D0}" srcId="{05826568-152E-4B5C-9791-321F53236B56}" destId="{4064ADB8-E6A8-4A95-B90D-7FE181787B42}" srcOrd="0" destOrd="0" parTransId="{7A97027D-7608-4CE5-A40C-B3A256E730AB}" sibTransId="{FD77299F-BC14-4CEB-BBD6-B1682A67FF19}"/>
    <dgm:cxn modelId="{55EEAD38-D20B-4762-8EC8-9FCD1D658CB8}" srcId="{A653DD2F-6D6A-4E11-8BEF-2B76CD0D4D82}" destId="{05826568-152E-4B5C-9791-321F53236B56}" srcOrd="0" destOrd="0" parTransId="{CA806EED-41B6-4255-A18E-10F8AE14256A}" sibTransId="{B01B22CC-C655-408E-B9E8-68F8FEC132F9}"/>
    <dgm:cxn modelId="{511769EC-4FE1-4666-91C3-C5B7C478322A}" srcId="{05826568-152E-4B5C-9791-321F53236B56}" destId="{1B6A984A-E38E-46FE-BC27-75B6640A7FAC}" srcOrd="2" destOrd="0" parTransId="{B081DFD7-9697-4DE6-9A78-020976CCC915}" sibTransId="{E7A12249-8841-4C21-9FFE-5444AB8AF4DA}"/>
    <dgm:cxn modelId="{7F352DC9-6A12-4405-AA6D-1A48848861BC}" type="presOf" srcId="{A61D12E3-E042-44D9-8747-BA40A3DBED5D}" destId="{B11F28FD-1674-41C6-B9A1-B945651AA7D2}" srcOrd="0" destOrd="0" presId="urn:microsoft.com/office/officeart/2005/8/layout/radial1"/>
    <dgm:cxn modelId="{94518672-4DA3-4439-9443-4E95BBDA5EF5}" type="presOf" srcId="{5EA1AB5A-48B2-4EAF-AE17-E77D8D430F40}" destId="{89EA84B2-5198-491A-83CB-6C04D80CAC9B}" srcOrd="1" destOrd="0" presId="urn:microsoft.com/office/officeart/2005/8/layout/radial1"/>
    <dgm:cxn modelId="{B7F18041-736C-43FF-9FEB-E5805348701F}" type="presOf" srcId="{4064ADB8-E6A8-4A95-B90D-7FE181787B42}" destId="{C11A0D1B-08F2-41DC-B091-0AC3FDB056D7}" srcOrd="0" destOrd="0" presId="urn:microsoft.com/office/officeart/2005/8/layout/radial1"/>
    <dgm:cxn modelId="{46654EF4-CF0E-44E8-8BD4-D39BC7ACCD2C}" srcId="{05826568-152E-4B5C-9791-321F53236B56}" destId="{8B3CE764-C0A3-4377-A9D4-430499783D01}" srcOrd="7" destOrd="0" parTransId="{01B74CE4-3C48-4A42-899D-5BE59040E87E}" sibTransId="{31D46B3A-3C81-4A6E-9640-B2E415DA135F}"/>
    <dgm:cxn modelId="{0EB92878-0C3F-43F1-ABE6-B1E5771F3355}" type="presOf" srcId="{FF5925AD-740A-4BAA-836C-38064D116EA9}" destId="{2B928C4B-87D9-456E-8D13-75B6638683C3}" srcOrd="1" destOrd="0" presId="urn:microsoft.com/office/officeart/2005/8/layout/radial1"/>
    <dgm:cxn modelId="{A0BA4B5C-2994-43AA-BDE7-7D881B870185}" type="presOf" srcId="{FF5925AD-740A-4BAA-836C-38064D116EA9}" destId="{3DC13090-8307-4677-B0E8-6A58B26790AD}" srcOrd="0" destOrd="0" presId="urn:microsoft.com/office/officeart/2005/8/layout/radial1"/>
    <dgm:cxn modelId="{938A277E-4648-400D-826E-F8B50E80950B}" type="presOf" srcId="{05826568-152E-4B5C-9791-321F53236B56}" destId="{D889A250-6AC4-4895-898F-3C4C67AB9551}" srcOrd="0" destOrd="0" presId="urn:microsoft.com/office/officeart/2005/8/layout/radial1"/>
    <dgm:cxn modelId="{8DAC48EA-EB9B-4E2A-893A-338F2343FD0A}" type="presOf" srcId="{7E21FE4D-07A5-468D-A36E-E945E67ECC3C}" destId="{EBCD078D-4240-4007-989A-C09283E7C31D}" srcOrd="0" destOrd="0" presId="urn:microsoft.com/office/officeart/2005/8/layout/radial1"/>
    <dgm:cxn modelId="{4A090F20-DEF5-42EA-8C7B-9B424F072F73}" type="presOf" srcId="{894B2C47-F825-43FF-BB6C-E6B75977107E}" destId="{BBA33B66-20F8-4F51-8CB0-11FB2272FF40}" srcOrd="0" destOrd="0" presId="urn:microsoft.com/office/officeart/2005/8/layout/radial1"/>
    <dgm:cxn modelId="{398705DB-E150-4BBA-8256-9AA2FC91DA05}" type="presOf" srcId="{A653DD2F-6D6A-4E11-8BEF-2B76CD0D4D82}" destId="{CD79E683-CFEE-4D9D-AA59-8ACC0817D576}" srcOrd="0" destOrd="0" presId="urn:microsoft.com/office/officeart/2005/8/layout/radial1"/>
    <dgm:cxn modelId="{407C2568-B89F-4481-9641-6A0B72F18DEE}" type="presOf" srcId="{36C03C00-611C-4C27-B01C-B9224C480DCA}" destId="{3335732E-2E51-44D2-B8A2-7FD7F7D2C7CD}" srcOrd="1" destOrd="0" presId="urn:microsoft.com/office/officeart/2005/8/layout/radial1"/>
    <dgm:cxn modelId="{C4E86750-B3FE-4B8E-A2A5-EE9942A0A741}" type="presOf" srcId="{894B2C47-F825-43FF-BB6C-E6B75977107E}" destId="{E5092304-E9D4-47A7-84B0-2DE9909C4E30}" srcOrd="1" destOrd="0" presId="urn:microsoft.com/office/officeart/2005/8/layout/radial1"/>
    <dgm:cxn modelId="{858F4500-94E8-4296-B3FF-51F14F67351E}" type="presOf" srcId="{A91468F4-A928-43A9-8975-37A7F32A6B2F}" destId="{BBF1ED4B-F1B0-47EE-B178-9481D1B6EB8C}" srcOrd="1" destOrd="0" presId="urn:microsoft.com/office/officeart/2005/8/layout/radial1"/>
    <dgm:cxn modelId="{8D344F14-ADB3-4711-98BB-DD30380E7E71}" srcId="{05826568-152E-4B5C-9791-321F53236B56}" destId="{70F7355A-3905-40F8-B021-84CBFB0AA50A}" srcOrd="3" destOrd="0" parTransId="{A91468F4-A928-43A9-8975-37A7F32A6B2F}" sibTransId="{DB19AFA6-92B7-4B7B-B380-E0234ECAA12C}"/>
    <dgm:cxn modelId="{35D7CD46-5F55-4C51-BA31-82F7F0325DC8}" srcId="{05826568-152E-4B5C-9791-321F53236B56}" destId="{A61D12E3-E042-44D9-8747-BA40A3DBED5D}" srcOrd="1" destOrd="0" parTransId="{36C03C00-611C-4C27-B01C-B9224C480DCA}" sibTransId="{DBF3FC57-E43B-4510-A21B-F413082A05F3}"/>
    <dgm:cxn modelId="{4093B377-40A2-40FD-A4F8-8E1EC80400B4}" type="presOf" srcId="{B081DFD7-9697-4DE6-9A78-020976CCC915}" destId="{2AE70C50-E2EA-40C8-87F6-C40C51AADC73}" srcOrd="1" destOrd="0" presId="urn:microsoft.com/office/officeart/2005/8/layout/radial1"/>
    <dgm:cxn modelId="{806A18D5-E46E-447E-A87B-0E93CD16CA01}" srcId="{05826568-152E-4B5C-9791-321F53236B56}" destId="{47888163-BC81-4211-9999-268ED810C156}" srcOrd="4" destOrd="0" parTransId="{FF5925AD-740A-4BAA-836C-38064D116EA9}" sibTransId="{926D056B-1A36-488E-BA2B-9999BD9E4FC4}"/>
    <dgm:cxn modelId="{844EA497-D1FC-4B75-96D6-C868074D6070}" type="presOf" srcId="{01B74CE4-3C48-4A42-899D-5BE59040E87E}" destId="{E66B936A-D472-4295-A19E-FF1D9CA51F99}" srcOrd="0" destOrd="0" presId="urn:microsoft.com/office/officeart/2005/8/layout/radial1"/>
    <dgm:cxn modelId="{A2D5B765-AA8F-4132-8813-A64D02086ED8}" type="presOf" srcId="{70F7355A-3905-40F8-B021-84CBFB0AA50A}" destId="{BD1CDE13-03E7-49D7-BCDF-FE7EB9371F58}" srcOrd="0" destOrd="0" presId="urn:microsoft.com/office/officeart/2005/8/layout/radial1"/>
    <dgm:cxn modelId="{8B3ED0F5-C8C1-4A9F-8DF3-F9DA4A943180}" srcId="{05826568-152E-4B5C-9791-321F53236B56}" destId="{58CF3F3C-7A85-4D8D-A71C-CCBA315D21F7}" srcOrd="6" destOrd="0" parTransId="{894B2C47-F825-43FF-BB6C-E6B75977107E}" sibTransId="{A5365D1A-504C-4D5B-9972-2E19E8CE7F5E}"/>
    <dgm:cxn modelId="{1CF99736-DD48-4A1A-8086-C33CAFB16999}" type="presOf" srcId="{01B74CE4-3C48-4A42-899D-5BE59040E87E}" destId="{93CCE523-D2E5-47DA-B3B9-96C7F5EADB83}" srcOrd="1" destOrd="0" presId="urn:microsoft.com/office/officeart/2005/8/layout/radial1"/>
    <dgm:cxn modelId="{0335AD51-94BF-4434-A007-C4338093134A}" type="presOf" srcId="{8B3CE764-C0A3-4377-A9D4-430499783D01}" destId="{1CD15793-3090-4BCF-8D52-F6297DFC5993}" srcOrd="0" destOrd="0" presId="urn:microsoft.com/office/officeart/2005/8/layout/radial1"/>
    <dgm:cxn modelId="{E2D54BFF-B9ED-4C4D-808D-AE7487E99EB0}" srcId="{05826568-152E-4B5C-9791-321F53236B56}" destId="{7E21FE4D-07A5-468D-A36E-E945E67ECC3C}" srcOrd="5" destOrd="0" parTransId="{5EA1AB5A-48B2-4EAF-AE17-E77D8D430F40}" sibTransId="{33CA8B95-448E-41C3-9F71-6E69C8DD3E7F}"/>
    <dgm:cxn modelId="{B09DCEF8-1654-46AD-8313-B7EDBA9E7423}" type="presOf" srcId="{36C03C00-611C-4C27-B01C-B9224C480DCA}" destId="{9EF276E1-D4BE-4B95-919B-60722AF08DE4}" srcOrd="0" destOrd="0" presId="urn:microsoft.com/office/officeart/2005/8/layout/radial1"/>
    <dgm:cxn modelId="{B23E5364-F3DD-44DB-8A25-DAFB0B7BAFB9}" type="presOf" srcId="{B081DFD7-9697-4DE6-9A78-020976CCC915}" destId="{C7B6BEC0-BD83-4A6D-859E-DE0C26A98DFA}" srcOrd="0" destOrd="0" presId="urn:microsoft.com/office/officeart/2005/8/layout/radial1"/>
    <dgm:cxn modelId="{56039CCD-5E55-4082-86B7-67F764FE45FD}" type="presOf" srcId="{47888163-BC81-4211-9999-268ED810C156}" destId="{B57FA629-9BA1-4784-9755-C2C091D7AC18}" srcOrd="0" destOrd="0" presId="urn:microsoft.com/office/officeart/2005/8/layout/radial1"/>
    <dgm:cxn modelId="{C5E8384F-36FE-45F1-935C-A00D59ECF012}" type="presOf" srcId="{1B6A984A-E38E-46FE-BC27-75B6640A7FAC}" destId="{F8F05917-F4CF-43D4-ABFA-89B66CF06D09}" srcOrd="0" destOrd="0" presId="urn:microsoft.com/office/officeart/2005/8/layout/radial1"/>
    <dgm:cxn modelId="{C40B57FD-E153-4C1A-992A-39B4DE5D5423}" type="presOf" srcId="{A91468F4-A928-43A9-8975-37A7F32A6B2F}" destId="{9BF68A4D-D5E3-4C52-A40E-971491C14955}" srcOrd="0" destOrd="0" presId="urn:microsoft.com/office/officeart/2005/8/layout/radial1"/>
    <dgm:cxn modelId="{CB8E78ED-467F-4D7F-BF6E-8FD89947EE6F}" type="presOf" srcId="{58CF3F3C-7A85-4D8D-A71C-CCBA315D21F7}" destId="{BA529F4A-72D5-4685-8B75-068399CFE054}" srcOrd="0" destOrd="0" presId="urn:microsoft.com/office/officeart/2005/8/layout/radial1"/>
    <dgm:cxn modelId="{35B89CA8-DC32-4B50-846D-D7307C00CA68}" type="presOf" srcId="{7A97027D-7608-4CE5-A40C-B3A256E730AB}" destId="{2D191BD1-930A-4ACC-B988-1A557EBC5F98}" srcOrd="1" destOrd="0" presId="urn:microsoft.com/office/officeart/2005/8/layout/radial1"/>
    <dgm:cxn modelId="{41457288-EAEA-40DC-8ECB-8E8C824519B0}" type="presOf" srcId="{5EA1AB5A-48B2-4EAF-AE17-E77D8D430F40}" destId="{0ABD5B78-D13F-4EB8-8DD8-8C0C8F51BE6D}" srcOrd="0" destOrd="0" presId="urn:microsoft.com/office/officeart/2005/8/layout/radial1"/>
    <dgm:cxn modelId="{B4F970E5-9228-4E8F-9180-B388EA903FB0}" type="presParOf" srcId="{CD79E683-CFEE-4D9D-AA59-8ACC0817D576}" destId="{D889A250-6AC4-4895-898F-3C4C67AB9551}" srcOrd="0" destOrd="0" presId="urn:microsoft.com/office/officeart/2005/8/layout/radial1"/>
    <dgm:cxn modelId="{BB2C75BF-29F2-4710-BEA3-1D5F3041D8B0}" type="presParOf" srcId="{CD79E683-CFEE-4D9D-AA59-8ACC0817D576}" destId="{0648B9B4-8E7B-43ED-835D-FCE57FE0B8C6}" srcOrd="1" destOrd="0" presId="urn:microsoft.com/office/officeart/2005/8/layout/radial1"/>
    <dgm:cxn modelId="{0F9675AF-5AC6-4F04-9BA3-BEEAAFBB235C}" type="presParOf" srcId="{0648B9B4-8E7B-43ED-835D-FCE57FE0B8C6}" destId="{2D191BD1-930A-4ACC-B988-1A557EBC5F98}" srcOrd="0" destOrd="0" presId="urn:microsoft.com/office/officeart/2005/8/layout/radial1"/>
    <dgm:cxn modelId="{361C847F-21C5-452B-BCC9-0BF64C8266C1}" type="presParOf" srcId="{CD79E683-CFEE-4D9D-AA59-8ACC0817D576}" destId="{C11A0D1B-08F2-41DC-B091-0AC3FDB056D7}" srcOrd="2" destOrd="0" presId="urn:microsoft.com/office/officeart/2005/8/layout/radial1"/>
    <dgm:cxn modelId="{CF794107-9720-4286-8CFA-6F3D711AF138}" type="presParOf" srcId="{CD79E683-CFEE-4D9D-AA59-8ACC0817D576}" destId="{9EF276E1-D4BE-4B95-919B-60722AF08DE4}" srcOrd="3" destOrd="0" presId="urn:microsoft.com/office/officeart/2005/8/layout/radial1"/>
    <dgm:cxn modelId="{CEFEE80E-2BC8-474A-B1BD-FD112B4556F0}" type="presParOf" srcId="{9EF276E1-D4BE-4B95-919B-60722AF08DE4}" destId="{3335732E-2E51-44D2-B8A2-7FD7F7D2C7CD}" srcOrd="0" destOrd="0" presId="urn:microsoft.com/office/officeart/2005/8/layout/radial1"/>
    <dgm:cxn modelId="{E20D3549-A418-460D-B2B4-4DFC549B02EE}" type="presParOf" srcId="{CD79E683-CFEE-4D9D-AA59-8ACC0817D576}" destId="{B11F28FD-1674-41C6-B9A1-B945651AA7D2}" srcOrd="4" destOrd="0" presId="urn:microsoft.com/office/officeart/2005/8/layout/radial1"/>
    <dgm:cxn modelId="{9D8768E7-3D24-4AA8-918E-753B71BF112E}" type="presParOf" srcId="{CD79E683-CFEE-4D9D-AA59-8ACC0817D576}" destId="{C7B6BEC0-BD83-4A6D-859E-DE0C26A98DFA}" srcOrd="5" destOrd="0" presId="urn:microsoft.com/office/officeart/2005/8/layout/radial1"/>
    <dgm:cxn modelId="{3899EB28-A9D9-4EB9-B399-6D3D944CB8DD}" type="presParOf" srcId="{C7B6BEC0-BD83-4A6D-859E-DE0C26A98DFA}" destId="{2AE70C50-E2EA-40C8-87F6-C40C51AADC73}" srcOrd="0" destOrd="0" presId="urn:microsoft.com/office/officeart/2005/8/layout/radial1"/>
    <dgm:cxn modelId="{16617412-38D0-4975-AAAC-9C1A34FE26D8}" type="presParOf" srcId="{CD79E683-CFEE-4D9D-AA59-8ACC0817D576}" destId="{F8F05917-F4CF-43D4-ABFA-89B66CF06D09}" srcOrd="6" destOrd="0" presId="urn:microsoft.com/office/officeart/2005/8/layout/radial1"/>
    <dgm:cxn modelId="{8E7DB0ED-976C-4E2A-AF6C-D30CDA8CD7CA}" type="presParOf" srcId="{CD79E683-CFEE-4D9D-AA59-8ACC0817D576}" destId="{9BF68A4D-D5E3-4C52-A40E-971491C14955}" srcOrd="7" destOrd="0" presId="urn:microsoft.com/office/officeart/2005/8/layout/radial1"/>
    <dgm:cxn modelId="{D027FE25-5917-435B-86FB-DD9446EC08FD}" type="presParOf" srcId="{9BF68A4D-D5E3-4C52-A40E-971491C14955}" destId="{BBF1ED4B-F1B0-47EE-B178-9481D1B6EB8C}" srcOrd="0" destOrd="0" presId="urn:microsoft.com/office/officeart/2005/8/layout/radial1"/>
    <dgm:cxn modelId="{AB9ACE84-C8D3-4A8B-BC68-B55CD0A152D7}" type="presParOf" srcId="{CD79E683-CFEE-4D9D-AA59-8ACC0817D576}" destId="{BD1CDE13-03E7-49D7-BCDF-FE7EB9371F58}" srcOrd="8" destOrd="0" presId="urn:microsoft.com/office/officeart/2005/8/layout/radial1"/>
    <dgm:cxn modelId="{3AC98EC3-0C81-493F-A7D9-192309AEF9B3}" type="presParOf" srcId="{CD79E683-CFEE-4D9D-AA59-8ACC0817D576}" destId="{3DC13090-8307-4677-B0E8-6A58B26790AD}" srcOrd="9" destOrd="0" presId="urn:microsoft.com/office/officeart/2005/8/layout/radial1"/>
    <dgm:cxn modelId="{E8415622-52F2-4529-A884-29A43F1BF4C7}" type="presParOf" srcId="{3DC13090-8307-4677-B0E8-6A58B26790AD}" destId="{2B928C4B-87D9-456E-8D13-75B6638683C3}" srcOrd="0" destOrd="0" presId="urn:microsoft.com/office/officeart/2005/8/layout/radial1"/>
    <dgm:cxn modelId="{B466649A-7E9F-4EA2-96EF-ED04B99B8856}" type="presParOf" srcId="{CD79E683-CFEE-4D9D-AA59-8ACC0817D576}" destId="{B57FA629-9BA1-4784-9755-C2C091D7AC18}" srcOrd="10" destOrd="0" presId="urn:microsoft.com/office/officeart/2005/8/layout/radial1"/>
    <dgm:cxn modelId="{B94CDFF1-72DA-4D6C-84A9-B27A2E4C8025}" type="presParOf" srcId="{CD79E683-CFEE-4D9D-AA59-8ACC0817D576}" destId="{0ABD5B78-D13F-4EB8-8DD8-8C0C8F51BE6D}" srcOrd="11" destOrd="0" presId="urn:microsoft.com/office/officeart/2005/8/layout/radial1"/>
    <dgm:cxn modelId="{23EFC86D-8564-479F-B78E-C998AD6EF457}" type="presParOf" srcId="{0ABD5B78-D13F-4EB8-8DD8-8C0C8F51BE6D}" destId="{89EA84B2-5198-491A-83CB-6C04D80CAC9B}" srcOrd="0" destOrd="0" presId="urn:microsoft.com/office/officeart/2005/8/layout/radial1"/>
    <dgm:cxn modelId="{EF64490F-411E-4DA8-BA97-53A7C338624C}" type="presParOf" srcId="{CD79E683-CFEE-4D9D-AA59-8ACC0817D576}" destId="{EBCD078D-4240-4007-989A-C09283E7C31D}" srcOrd="12" destOrd="0" presId="urn:microsoft.com/office/officeart/2005/8/layout/radial1"/>
    <dgm:cxn modelId="{220BF62D-1413-4029-871D-4B488B97CF11}" type="presParOf" srcId="{CD79E683-CFEE-4D9D-AA59-8ACC0817D576}" destId="{BBA33B66-20F8-4F51-8CB0-11FB2272FF40}" srcOrd="13" destOrd="0" presId="urn:microsoft.com/office/officeart/2005/8/layout/radial1"/>
    <dgm:cxn modelId="{8D78CE04-D0FA-43F4-AF1C-59CF56D7D4C8}" type="presParOf" srcId="{BBA33B66-20F8-4F51-8CB0-11FB2272FF40}" destId="{E5092304-E9D4-47A7-84B0-2DE9909C4E30}" srcOrd="0" destOrd="0" presId="urn:microsoft.com/office/officeart/2005/8/layout/radial1"/>
    <dgm:cxn modelId="{06C290BD-307C-4DB9-A728-0C100B43A1FD}" type="presParOf" srcId="{CD79E683-CFEE-4D9D-AA59-8ACC0817D576}" destId="{BA529F4A-72D5-4685-8B75-068399CFE054}" srcOrd="14" destOrd="0" presId="urn:microsoft.com/office/officeart/2005/8/layout/radial1"/>
    <dgm:cxn modelId="{43AB9CE3-6361-450B-AE52-802D5B1C397F}" type="presParOf" srcId="{CD79E683-CFEE-4D9D-AA59-8ACC0817D576}" destId="{E66B936A-D472-4295-A19E-FF1D9CA51F99}" srcOrd="15" destOrd="0" presId="urn:microsoft.com/office/officeart/2005/8/layout/radial1"/>
    <dgm:cxn modelId="{AB4345FC-0674-4824-8FD9-4617B0E74549}" type="presParOf" srcId="{E66B936A-D472-4295-A19E-FF1D9CA51F99}" destId="{93CCE523-D2E5-47DA-B3B9-96C7F5EADB83}" srcOrd="0" destOrd="0" presId="urn:microsoft.com/office/officeart/2005/8/layout/radial1"/>
    <dgm:cxn modelId="{CB5367B4-B78E-45D8-BDCC-26D6804710E3}" type="presParOf" srcId="{CD79E683-CFEE-4D9D-AA59-8ACC0817D576}" destId="{1CD15793-3090-4BCF-8D52-F6297DFC5993}"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62B633-7913-47DA-82DF-BD472A3C96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0F1130-7178-49FF-A233-92D40689423B}">
      <dgm:prSet/>
      <dgm:spPr/>
      <dgm:t>
        <a:bodyPr/>
        <a:lstStyle/>
        <a:p>
          <a:pPr>
            <a:lnSpc>
              <a:spcPct val="100000"/>
            </a:lnSpc>
          </a:pPr>
          <a:r>
            <a:rPr lang="en-US" altLang="en-US" b="1" dirty="0" smtClean="0">
              <a:solidFill>
                <a:schemeClr val="bg1"/>
              </a:solidFill>
              <a:latin typeface="Open Sans"/>
            </a:rPr>
            <a:t>Provide multiple means of engagement: </a:t>
          </a:r>
          <a:r>
            <a:rPr lang="en-US" altLang="en-US" dirty="0" smtClean="0">
              <a:solidFill>
                <a:schemeClr val="bg1"/>
              </a:solidFill>
              <a:latin typeface="Open Sans"/>
            </a:rPr>
            <a:t>When students do not face barriers to accessing materials their engagement increases.</a:t>
          </a:r>
          <a:endParaRPr lang="en-US" dirty="0">
            <a:solidFill>
              <a:schemeClr val="bg1"/>
            </a:solidFill>
          </a:endParaRPr>
        </a:p>
      </dgm:t>
    </dgm:pt>
    <dgm:pt modelId="{ED8D9475-DF99-40DF-AB52-12C1C576F92A}" type="parTrans" cxnId="{EAF72920-C6E4-4ED4-9277-C5ECC620352A}">
      <dgm:prSet/>
      <dgm:spPr/>
      <dgm:t>
        <a:bodyPr/>
        <a:lstStyle/>
        <a:p>
          <a:endParaRPr lang="en-US"/>
        </a:p>
      </dgm:t>
    </dgm:pt>
    <dgm:pt modelId="{374B33E0-3CCE-4A42-935E-AA354C3BD000}" type="sibTrans" cxnId="{EAF72920-C6E4-4ED4-9277-C5ECC620352A}">
      <dgm:prSet/>
      <dgm:spPr/>
      <dgm:t>
        <a:bodyPr/>
        <a:lstStyle/>
        <a:p>
          <a:endParaRPr lang="en-US"/>
        </a:p>
      </dgm:t>
    </dgm:pt>
    <dgm:pt modelId="{C38D1F83-375F-4B18-A24E-A2B2EEB0E9F2}">
      <dgm:prSet/>
      <dgm:spPr/>
      <dgm:t>
        <a:bodyPr/>
        <a:lstStyle/>
        <a:p>
          <a:pPr>
            <a:lnSpc>
              <a:spcPct val="100000"/>
            </a:lnSpc>
          </a:pPr>
          <a:r>
            <a:rPr lang="en-US" altLang="en-US" b="1" dirty="0" smtClean="0">
              <a:solidFill>
                <a:schemeClr val="bg1"/>
              </a:solidFill>
              <a:latin typeface="Open Sans"/>
            </a:rPr>
            <a:t>Provide multiple means of action and expression: </a:t>
          </a:r>
          <a:r>
            <a:rPr lang="en-US" altLang="en-US" dirty="0" smtClean="0">
              <a:solidFill>
                <a:schemeClr val="bg1"/>
              </a:solidFill>
              <a:latin typeface="Open Sans"/>
            </a:rPr>
            <a:t>Allow use of multiple tools and modes for students to communicate their knowledge.</a:t>
          </a:r>
          <a:endParaRPr lang="en-US" dirty="0">
            <a:solidFill>
              <a:schemeClr val="bg1"/>
            </a:solidFill>
          </a:endParaRPr>
        </a:p>
      </dgm:t>
    </dgm:pt>
    <dgm:pt modelId="{EAAEFD43-D623-4625-8BE4-855DDD32100D}" type="parTrans" cxnId="{B3A65A5D-D39A-46B7-B7B1-CE76E86AC97F}">
      <dgm:prSet/>
      <dgm:spPr/>
      <dgm:t>
        <a:bodyPr/>
        <a:lstStyle/>
        <a:p>
          <a:endParaRPr lang="en-US"/>
        </a:p>
      </dgm:t>
    </dgm:pt>
    <dgm:pt modelId="{27BA825F-0749-467B-8AA4-32D4D0BBAACC}" type="sibTrans" cxnId="{B3A65A5D-D39A-46B7-B7B1-CE76E86AC97F}">
      <dgm:prSet/>
      <dgm:spPr/>
      <dgm:t>
        <a:bodyPr/>
        <a:lstStyle/>
        <a:p>
          <a:endParaRPr lang="en-US"/>
        </a:p>
      </dgm:t>
    </dgm:pt>
    <dgm:pt modelId="{2E59DC0A-12FB-47D6-B8D6-B4FA6CA45EEF}">
      <dgm:prSet/>
      <dgm:spPr/>
      <dgm:t>
        <a:bodyPr/>
        <a:lstStyle/>
        <a:p>
          <a:pPr>
            <a:lnSpc>
              <a:spcPct val="100000"/>
            </a:lnSpc>
          </a:pPr>
          <a:r>
            <a:rPr lang="en-US" altLang="en-US" b="1" dirty="0" smtClean="0">
              <a:solidFill>
                <a:schemeClr val="bg1"/>
              </a:solidFill>
              <a:latin typeface="Open Sans"/>
            </a:rPr>
            <a:t>Provide multiple means of representation: </a:t>
          </a:r>
          <a:r>
            <a:rPr lang="en-US" altLang="en-US" dirty="0" smtClean="0">
              <a:solidFill>
                <a:schemeClr val="bg1"/>
              </a:solidFill>
              <a:latin typeface="Open Sans"/>
            </a:rPr>
            <a:t>Make sure all students can access the materials by offering alternatives to text, audio and visual information.</a:t>
          </a:r>
          <a:endParaRPr lang="en-US" dirty="0">
            <a:solidFill>
              <a:schemeClr val="bg1"/>
            </a:solidFill>
          </a:endParaRPr>
        </a:p>
      </dgm:t>
    </dgm:pt>
    <dgm:pt modelId="{F638FB59-7BFB-4F87-926C-84644EEDCD87}" type="parTrans" cxnId="{5096135C-2432-445D-9C8E-C5F5915B47DE}">
      <dgm:prSet/>
      <dgm:spPr/>
      <dgm:t>
        <a:bodyPr/>
        <a:lstStyle/>
        <a:p>
          <a:endParaRPr lang="en-US"/>
        </a:p>
      </dgm:t>
    </dgm:pt>
    <dgm:pt modelId="{FE8073B0-267C-4BC6-B938-A3356FC48B1D}" type="sibTrans" cxnId="{5096135C-2432-445D-9C8E-C5F5915B47DE}">
      <dgm:prSet/>
      <dgm:spPr/>
      <dgm:t>
        <a:bodyPr/>
        <a:lstStyle/>
        <a:p>
          <a:endParaRPr lang="en-US"/>
        </a:p>
      </dgm:t>
    </dgm:pt>
    <dgm:pt modelId="{4B9F14EA-A2D0-4EFD-BFA5-0F1A9FA94A39}">
      <dgm:prSet custT="1"/>
      <dgm:spPr/>
      <dgm:t>
        <a:bodyPr/>
        <a:lstStyle/>
        <a:p>
          <a:pPr>
            <a:lnSpc>
              <a:spcPct val="100000"/>
            </a:lnSpc>
          </a:pPr>
          <a:r>
            <a:rPr lang="en-US" sz="1600" b="1" dirty="0" smtClean="0">
              <a:solidFill>
                <a:schemeClr val="tx1"/>
              </a:solidFill>
              <a:latin typeface="Open Sans"/>
            </a:rPr>
            <a:t>Apply Web Content Accessibility Guidelines (WCAG 2.0) to UDL designed content.</a:t>
          </a:r>
          <a:r>
            <a:rPr lang="en-US" sz="1600" dirty="0" smtClean="0">
              <a:solidFill>
                <a:schemeClr val="tx1"/>
              </a:solidFill>
              <a:latin typeface="Open Sans"/>
            </a:rPr>
            <a:t> Make sure all content meets the Perceivable, Operable, Understandable, and Robust (POUR) Principles.</a:t>
          </a:r>
          <a:endParaRPr lang="en-US" sz="1600" dirty="0">
            <a:solidFill>
              <a:schemeClr val="tx1"/>
            </a:solidFill>
            <a:latin typeface="Open Sans"/>
          </a:endParaRPr>
        </a:p>
      </dgm:t>
    </dgm:pt>
    <dgm:pt modelId="{3EDEEBA2-6118-4DF6-A61D-172E0EDA95C6}" type="parTrans" cxnId="{A8CD9974-F9A4-42EE-AD7C-153A37F0D698}">
      <dgm:prSet/>
      <dgm:spPr/>
      <dgm:t>
        <a:bodyPr/>
        <a:lstStyle/>
        <a:p>
          <a:endParaRPr lang="en-US"/>
        </a:p>
      </dgm:t>
    </dgm:pt>
    <dgm:pt modelId="{84BE50EB-A961-4A53-AAFD-D1873B5DEB72}" type="sibTrans" cxnId="{A8CD9974-F9A4-42EE-AD7C-153A37F0D698}">
      <dgm:prSet/>
      <dgm:spPr/>
      <dgm:t>
        <a:bodyPr/>
        <a:lstStyle/>
        <a:p>
          <a:endParaRPr lang="en-US"/>
        </a:p>
      </dgm:t>
    </dgm:pt>
    <dgm:pt modelId="{1278F7CE-2750-419D-AC2B-EAE90A135370}" type="pres">
      <dgm:prSet presAssocID="{3C62B633-7913-47DA-82DF-BD472A3C9649}" presName="root" presStyleCnt="0">
        <dgm:presLayoutVars>
          <dgm:dir/>
          <dgm:resizeHandles val="exact"/>
        </dgm:presLayoutVars>
      </dgm:prSet>
      <dgm:spPr/>
      <dgm:t>
        <a:bodyPr/>
        <a:lstStyle/>
        <a:p>
          <a:endParaRPr lang="en-US"/>
        </a:p>
      </dgm:t>
    </dgm:pt>
    <dgm:pt modelId="{1632BA82-DADA-45F6-ABAF-AC99CAD1DA02}" type="pres">
      <dgm:prSet presAssocID="{3F0F1130-7178-49FF-A233-92D40689423B}" presName="compNode" presStyleCnt="0"/>
      <dgm:spPr/>
    </dgm:pt>
    <dgm:pt modelId="{D248292F-32E8-4A50-A7AA-9B5D5127FCB2}" type="pres">
      <dgm:prSet presAssocID="{3F0F1130-7178-49FF-A233-92D40689423B}" presName="bgRect" presStyleLbl="bgShp" presStyleIdx="0" presStyleCnt="4"/>
      <dgm:spPr>
        <a:solidFill>
          <a:schemeClr val="accent6">
            <a:lumMod val="75000"/>
          </a:schemeClr>
        </a:solidFill>
      </dgm:spPr>
      <dgm:t>
        <a:bodyPr/>
        <a:lstStyle/>
        <a:p>
          <a:endParaRPr lang="en-US"/>
        </a:p>
      </dgm:t>
    </dgm:pt>
    <dgm:pt modelId="{333F5277-6F04-499B-BA88-38290BB74BFD}" type="pres">
      <dgm:prSet presAssocID="{3F0F1130-7178-49FF-A233-92D40689423B}" presName="iconRect" presStyleLbl="node1" presStyleIdx="0" presStyleCnt="4"/>
      <dgm:spPr>
        <a:blipFill rotWithShape="1">
          <a:blip xmlns:r="http://schemas.openxmlformats.org/officeDocument/2006/relationships" r:embed="rId1"/>
          <a:stretch>
            <a:fillRect/>
          </a:stretch>
        </a:blipFill>
        <a:ln>
          <a:noFill/>
        </a:ln>
      </dgm:spPr>
      <dgm:t>
        <a:bodyPr/>
        <a:lstStyle/>
        <a:p>
          <a:endParaRPr lang="en-US"/>
        </a:p>
      </dgm:t>
      <dgm:extLst>
        <a:ext uri="{E40237B7-FDA0-4F09-8148-C483321AD2D9}">
          <dgm14:cNvPr xmlns:dgm14="http://schemas.microsoft.com/office/drawing/2010/diagram" id="0" name="" descr="human brain - engagement"/>
        </a:ext>
      </dgm:extLst>
    </dgm:pt>
    <dgm:pt modelId="{02E1CF5D-0AA2-4045-BBB8-DAB0F809FB9C}" type="pres">
      <dgm:prSet presAssocID="{3F0F1130-7178-49FF-A233-92D40689423B}" presName="spaceRect" presStyleCnt="0"/>
      <dgm:spPr/>
    </dgm:pt>
    <dgm:pt modelId="{D08824D5-9641-4D11-B9DF-E486B5351AA3}" type="pres">
      <dgm:prSet presAssocID="{3F0F1130-7178-49FF-A233-92D40689423B}" presName="parTx" presStyleLbl="revTx" presStyleIdx="0" presStyleCnt="4">
        <dgm:presLayoutVars>
          <dgm:chMax val="0"/>
          <dgm:chPref val="0"/>
        </dgm:presLayoutVars>
      </dgm:prSet>
      <dgm:spPr/>
      <dgm:t>
        <a:bodyPr/>
        <a:lstStyle/>
        <a:p>
          <a:endParaRPr lang="en-US"/>
        </a:p>
      </dgm:t>
    </dgm:pt>
    <dgm:pt modelId="{CE6EE3D7-A74C-4776-A18C-34C5A7A3F4D6}" type="pres">
      <dgm:prSet presAssocID="{374B33E0-3CCE-4A42-935E-AA354C3BD000}" presName="sibTrans" presStyleCnt="0"/>
      <dgm:spPr/>
    </dgm:pt>
    <dgm:pt modelId="{FE7B36BF-582C-4A53-8937-1F60FD2993F0}" type="pres">
      <dgm:prSet presAssocID="{C38D1F83-375F-4B18-A24E-A2B2EEB0E9F2}" presName="compNode" presStyleCnt="0"/>
      <dgm:spPr/>
    </dgm:pt>
    <dgm:pt modelId="{CE81529C-65CD-4961-9742-6E80C30044B0}" type="pres">
      <dgm:prSet presAssocID="{C38D1F83-375F-4B18-A24E-A2B2EEB0E9F2}" presName="bgRect" presStyleLbl="bgShp" presStyleIdx="1" presStyleCnt="4"/>
      <dgm:spPr>
        <a:solidFill>
          <a:schemeClr val="accent1">
            <a:lumMod val="75000"/>
          </a:schemeClr>
        </a:solidFill>
      </dgm:spPr>
      <dgm:t>
        <a:bodyPr/>
        <a:lstStyle/>
        <a:p>
          <a:endParaRPr lang="en-US"/>
        </a:p>
      </dgm:t>
    </dgm:pt>
    <dgm:pt modelId="{E4642E61-C35C-4601-A548-BD07FA432676}" type="pres">
      <dgm:prSet presAssocID="{C38D1F83-375F-4B18-A24E-A2B2EEB0E9F2}" presName="iconRect" presStyleLbl="node1" presStyleIdx="1" presStyleCnt="4"/>
      <dgm:spPr>
        <a:blipFill rotWithShape="1">
          <a:blip xmlns:r="http://schemas.openxmlformats.org/officeDocument/2006/relationships" r:embed="rId2"/>
          <a:stretch>
            <a:fillRect/>
          </a:stretch>
        </a:blipFill>
        <a:ln>
          <a:noFill/>
        </a:ln>
      </dgm:spPr>
      <dgm:t>
        <a:bodyPr/>
        <a:lstStyle/>
        <a:p>
          <a:endParaRPr lang="en-US"/>
        </a:p>
      </dgm:t>
      <dgm:extLst>
        <a:ext uri="{E40237B7-FDA0-4F09-8148-C483321AD2D9}">
          <dgm14:cNvPr xmlns:dgm14="http://schemas.microsoft.com/office/drawing/2010/diagram" id="0" name="" descr="Human brain - multiple means action"/>
        </a:ext>
      </dgm:extLst>
    </dgm:pt>
    <dgm:pt modelId="{89152238-36A2-46B4-BAF8-34BE1DA6A754}" type="pres">
      <dgm:prSet presAssocID="{C38D1F83-375F-4B18-A24E-A2B2EEB0E9F2}" presName="spaceRect" presStyleCnt="0"/>
      <dgm:spPr/>
    </dgm:pt>
    <dgm:pt modelId="{1004ADA0-58AF-4CED-9A82-BE40F9015094}" type="pres">
      <dgm:prSet presAssocID="{C38D1F83-375F-4B18-A24E-A2B2EEB0E9F2}" presName="parTx" presStyleLbl="revTx" presStyleIdx="1" presStyleCnt="4">
        <dgm:presLayoutVars>
          <dgm:chMax val="0"/>
          <dgm:chPref val="0"/>
        </dgm:presLayoutVars>
      </dgm:prSet>
      <dgm:spPr/>
      <dgm:t>
        <a:bodyPr/>
        <a:lstStyle/>
        <a:p>
          <a:endParaRPr lang="en-US"/>
        </a:p>
      </dgm:t>
    </dgm:pt>
    <dgm:pt modelId="{E4D16C83-14DF-44AB-8207-5190AC8845D2}" type="pres">
      <dgm:prSet presAssocID="{27BA825F-0749-467B-8AA4-32D4D0BBAACC}" presName="sibTrans" presStyleCnt="0"/>
      <dgm:spPr/>
    </dgm:pt>
    <dgm:pt modelId="{EDA48525-57EC-4EA3-B058-F4E6581902A1}" type="pres">
      <dgm:prSet presAssocID="{2E59DC0A-12FB-47D6-B8D6-B4FA6CA45EEF}" presName="compNode" presStyleCnt="0"/>
      <dgm:spPr/>
    </dgm:pt>
    <dgm:pt modelId="{2C4A84CE-9C0E-4F2D-AC9E-30806BBB34D4}" type="pres">
      <dgm:prSet presAssocID="{2E59DC0A-12FB-47D6-B8D6-B4FA6CA45EEF}" presName="bgRect" presStyleLbl="bgShp" presStyleIdx="2" presStyleCnt="4"/>
      <dgm:spPr>
        <a:solidFill>
          <a:srgbClr val="7030A0"/>
        </a:solidFill>
      </dgm:spPr>
      <dgm:t>
        <a:bodyPr/>
        <a:lstStyle/>
        <a:p>
          <a:endParaRPr lang="en-US"/>
        </a:p>
      </dgm:t>
    </dgm:pt>
    <dgm:pt modelId="{4B0D8185-51E9-46DF-81A2-314F6702B964}" type="pres">
      <dgm:prSet presAssocID="{2E59DC0A-12FB-47D6-B8D6-B4FA6CA45EEF}" presName="iconRect" presStyleLbl="node1" presStyleIdx="2" presStyleCnt="4"/>
      <dgm:spPr>
        <a:blipFill rotWithShape="1">
          <a:blip xmlns:r="http://schemas.openxmlformats.org/officeDocument/2006/relationships" r:embed="rId3"/>
          <a:stretch>
            <a:fillRect/>
          </a:stretch>
        </a:blipFill>
        <a:ln>
          <a:noFill/>
        </a:ln>
      </dgm:spPr>
      <dgm:t>
        <a:bodyPr/>
        <a:lstStyle/>
        <a:p>
          <a:endParaRPr lang="en-US"/>
        </a:p>
      </dgm:t>
      <dgm:extLst>
        <a:ext uri="{E40237B7-FDA0-4F09-8148-C483321AD2D9}">
          <dgm14:cNvPr xmlns:dgm14="http://schemas.microsoft.com/office/drawing/2010/diagram" id="0" name="" descr="Human brain - representation"/>
        </a:ext>
      </dgm:extLst>
    </dgm:pt>
    <dgm:pt modelId="{85FEE5CD-4166-4357-9410-EC273E831EEC}" type="pres">
      <dgm:prSet presAssocID="{2E59DC0A-12FB-47D6-B8D6-B4FA6CA45EEF}" presName="spaceRect" presStyleCnt="0"/>
      <dgm:spPr/>
    </dgm:pt>
    <dgm:pt modelId="{4FB282A7-E66C-45E6-A6CC-9F0EFF8C02C8}" type="pres">
      <dgm:prSet presAssocID="{2E59DC0A-12FB-47D6-B8D6-B4FA6CA45EEF}" presName="parTx" presStyleLbl="revTx" presStyleIdx="2" presStyleCnt="4">
        <dgm:presLayoutVars>
          <dgm:chMax val="0"/>
          <dgm:chPref val="0"/>
        </dgm:presLayoutVars>
      </dgm:prSet>
      <dgm:spPr/>
      <dgm:t>
        <a:bodyPr/>
        <a:lstStyle/>
        <a:p>
          <a:endParaRPr lang="en-US"/>
        </a:p>
      </dgm:t>
    </dgm:pt>
    <dgm:pt modelId="{3A759171-1110-4874-943C-D74A09B70D84}" type="pres">
      <dgm:prSet presAssocID="{FE8073B0-267C-4BC6-B938-A3356FC48B1D}" presName="sibTrans" presStyleCnt="0"/>
      <dgm:spPr/>
    </dgm:pt>
    <dgm:pt modelId="{8AC0FDBC-FC13-4904-B8A9-2B09D8E0B21D}" type="pres">
      <dgm:prSet presAssocID="{4B9F14EA-A2D0-4EFD-BFA5-0F1A9FA94A39}" presName="compNode" presStyleCnt="0"/>
      <dgm:spPr/>
    </dgm:pt>
    <dgm:pt modelId="{6795B927-C348-439C-BDC0-14BF9C74F6C0}" type="pres">
      <dgm:prSet presAssocID="{4B9F14EA-A2D0-4EFD-BFA5-0F1A9FA94A39}" presName="bgRect" presStyleLbl="bgShp" presStyleIdx="3" presStyleCnt="4"/>
      <dgm:spPr>
        <a:solidFill>
          <a:schemeClr val="bg1">
            <a:lumMod val="75000"/>
          </a:schemeClr>
        </a:solidFill>
      </dgm:spPr>
      <dgm:t>
        <a:bodyPr/>
        <a:lstStyle/>
        <a:p>
          <a:endParaRPr lang="en-US"/>
        </a:p>
      </dgm:t>
    </dgm:pt>
    <dgm:pt modelId="{87254FB2-8B62-45A7-8D98-9FA7A250A65D}" type="pres">
      <dgm:prSet presAssocID="{4B9F14EA-A2D0-4EFD-BFA5-0F1A9FA94A39}" presName="iconRect" presStyleLbl="node1" presStyleIdx="3" presStyleCnt="4"/>
      <dgm:spPr>
        <a:blipFill rotWithShape="1">
          <a:blip xmlns:r="http://schemas.openxmlformats.org/officeDocument/2006/relationships" r:embed="rId4"/>
          <a:stretch>
            <a:fillRect/>
          </a:stretch>
        </a:blipFill>
        <a:ln>
          <a:noFill/>
        </a:ln>
      </dgm:spPr>
      <dgm:t>
        <a:bodyPr/>
        <a:lstStyle/>
        <a:p>
          <a:endParaRPr lang="en-US"/>
        </a:p>
      </dgm:t>
      <dgm:extLst>
        <a:ext uri="{E40237B7-FDA0-4F09-8148-C483321AD2D9}">
          <dgm14:cNvPr xmlns:dgm14="http://schemas.microsoft.com/office/drawing/2010/diagram" id="0" name="" descr="signning hands"/>
        </a:ext>
      </dgm:extLst>
    </dgm:pt>
    <dgm:pt modelId="{9704C8F2-D631-4A25-93CE-B813D994424F}" type="pres">
      <dgm:prSet presAssocID="{4B9F14EA-A2D0-4EFD-BFA5-0F1A9FA94A39}" presName="spaceRect" presStyleCnt="0"/>
      <dgm:spPr/>
    </dgm:pt>
    <dgm:pt modelId="{7E4D8EE9-4CBF-459B-AB50-3EDCD6EC1B9C}" type="pres">
      <dgm:prSet presAssocID="{4B9F14EA-A2D0-4EFD-BFA5-0F1A9FA94A39}" presName="parTx" presStyleLbl="revTx" presStyleIdx="3" presStyleCnt="4">
        <dgm:presLayoutVars>
          <dgm:chMax val="0"/>
          <dgm:chPref val="0"/>
        </dgm:presLayoutVars>
      </dgm:prSet>
      <dgm:spPr/>
      <dgm:t>
        <a:bodyPr/>
        <a:lstStyle/>
        <a:p>
          <a:endParaRPr lang="en-US"/>
        </a:p>
      </dgm:t>
    </dgm:pt>
  </dgm:ptLst>
  <dgm:cxnLst>
    <dgm:cxn modelId="{B3A65A5D-D39A-46B7-B7B1-CE76E86AC97F}" srcId="{3C62B633-7913-47DA-82DF-BD472A3C9649}" destId="{C38D1F83-375F-4B18-A24E-A2B2EEB0E9F2}" srcOrd="1" destOrd="0" parTransId="{EAAEFD43-D623-4625-8BE4-855DDD32100D}" sibTransId="{27BA825F-0749-467B-8AA4-32D4D0BBAACC}"/>
    <dgm:cxn modelId="{F9472A29-0908-4600-9F2B-F7880D423468}" type="presOf" srcId="{4B9F14EA-A2D0-4EFD-BFA5-0F1A9FA94A39}" destId="{7E4D8EE9-4CBF-459B-AB50-3EDCD6EC1B9C}" srcOrd="0" destOrd="0" presId="urn:microsoft.com/office/officeart/2018/2/layout/IconVerticalSolidList"/>
    <dgm:cxn modelId="{EAF72920-C6E4-4ED4-9277-C5ECC620352A}" srcId="{3C62B633-7913-47DA-82DF-BD472A3C9649}" destId="{3F0F1130-7178-49FF-A233-92D40689423B}" srcOrd="0" destOrd="0" parTransId="{ED8D9475-DF99-40DF-AB52-12C1C576F92A}" sibTransId="{374B33E0-3CCE-4A42-935E-AA354C3BD000}"/>
    <dgm:cxn modelId="{5096135C-2432-445D-9C8E-C5F5915B47DE}" srcId="{3C62B633-7913-47DA-82DF-BD472A3C9649}" destId="{2E59DC0A-12FB-47D6-B8D6-B4FA6CA45EEF}" srcOrd="2" destOrd="0" parTransId="{F638FB59-7BFB-4F87-926C-84644EEDCD87}" sibTransId="{FE8073B0-267C-4BC6-B938-A3356FC48B1D}"/>
    <dgm:cxn modelId="{A8CD9974-F9A4-42EE-AD7C-153A37F0D698}" srcId="{3C62B633-7913-47DA-82DF-BD472A3C9649}" destId="{4B9F14EA-A2D0-4EFD-BFA5-0F1A9FA94A39}" srcOrd="3" destOrd="0" parTransId="{3EDEEBA2-6118-4DF6-A61D-172E0EDA95C6}" sibTransId="{84BE50EB-A961-4A53-AAFD-D1873B5DEB72}"/>
    <dgm:cxn modelId="{905BDBAA-33FB-4A73-917A-8689ADF6753A}" type="presOf" srcId="{C38D1F83-375F-4B18-A24E-A2B2EEB0E9F2}" destId="{1004ADA0-58AF-4CED-9A82-BE40F9015094}" srcOrd="0" destOrd="0" presId="urn:microsoft.com/office/officeart/2018/2/layout/IconVerticalSolidList"/>
    <dgm:cxn modelId="{4AD72507-EF65-4987-A345-F2435B712D63}" type="presOf" srcId="{3C62B633-7913-47DA-82DF-BD472A3C9649}" destId="{1278F7CE-2750-419D-AC2B-EAE90A135370}" srcOrd="0" destOrd="0" presId="urn:microsoft.com/office/officeart/2018/2/layout/IconVerticalSolidList"/>
    <dgm:cxn modelId="{50D497D7-08C9-4435-8129-01A27E35393E}" type="presOf" srcId="{3F0F1130-7178-49FF-A233-92D40689423B}" destId="{D08824D5-9641-4D11-B9DF-E486B5351AA3}" srcOrd="0" destOrd="0" presId="urn:microsoft.com/office/officeart/2018/2/layout/IconVerticalSolidList"/>
    <dgm:cxn modelId="{B9606BEA-A39D-4054-8C5B-A579BBDE7045}" type="presOf" srcId="{2E59DC0A-12FB-47D6-B8D6-B4FA6CA45EEF}" destId="{4FB282A7-E66C-45E6-A6CC-9F0EFF8C02C8}" srcOrd="0" destOrd="0" presId="urn:microsoft.com/office/officeart/2018/2/layout/IconVerticalSolidList"/>
    <dgm:cxn modelId="{074F46FD-A8DF-4C3A-94C1-7623EE19F4AF}" type="presParOf" srcId="{1278F7CE-2750-419D-AC2B-EAE90A135370}" destId="{1632BA82-DADA-45F6-ABAF-AC99CAD1DA02}" srcOrd="0" destOrd="0" presId="urn:microsoft.com/office/officeart/2018/2/layout/IconVerticalSolidList"/>
    <dgm:cxn modelId="{A5AB791A-3B1B-4044-834E-C72AA43648B5}" type="presParOf" srcId="{1632BA82-DADA-45F6-ABAF-AC99CAD1DA02}" destId="{D248292F-32E8-4A50-A7AA-9B5D5127FCB2}" srcOrd="0" destOrd="0" presId="urn:microsoft.com/office/officeart/2018/2/layout/IconVerticalSolidList"/>
    <dgm:cxn modelId="{7A63CC8C-09E2-4020-81A6-E7532A7FAF60}" type="presParOf" srcId="{1632BA82-DADA-45F6-ABAF-AC99CAD1DA02}" destId="{333F5277-6F04-499B-BA88-38290BB74BFD}" srcOrd="1" destOrd="0" presId="urn:microsoft.com/office/officeart/2018/2/layout/IconVerticalSolidList"/>
    <dgm:cxn modelId="{CACC351A-54F3-45AE-9D7E-31D593E0C13A}" type="presParOf" srcId="{1632BA82-DADA-45F6-ABAF-AC99CAD1DA02}" destId="{02E1CF5D-0AA2-4045-BBB8-DAB0F809FB9C}" srcOrd="2" destOrd="0" presId="urn:microsoft.com/office/officeart/2018/2/layout/IconVerticalSolidList"/>
    <dgm:cxn modelId="{C96D92B2-75F1-496F-A1D3-083A833D659B}" type="presParOf" srcId="{1632BA82-DADA-45F6-ABAF-AC99CAD1DA02}" destId="{D08824D5-9641-4D11-B9DF-E486B5351AA3}" srcOrd="3" destOrd="0" presId="urn:microsoft.com/office/officeart/2018/2/layout/IconVerticalSolidList"/>
    <dgm:cxn modelId="{076F60F5-A43F-457B-B51D-1BF5AD1E6EE3}" type="presParOf" srcId="{1278F7CE-2750-419D-AC2B-EAE90A135370}" destId="{CE6EE3D7-A74C-4776-A18C-34C5A7A3F4D6}" srcOrd="1" destOrd="0" presId="urn:microsoft.com/office/officeart/2018/2/layout/IconVerticalSolidList"/>
    <dgm:cxn modelId="{0F88029E-FCEA-47B9-AE7C-36ECA285183C}" type="presParOf" srcId="{1278F7CE-2750-419D-AC2B-EAE90A135370}" destId="{FE7B36BF-582C-4A53-8937-1F60FD2993F0}" srcOrd="2" destOrd="0" presId="urn:microsoft.com/office/officeart/2018/2/layout/IconVerticalSolidList"/>
    <dgm:cxn modelId="{978FB8DE-67ED-4CD3-AA1C-19A903AC742C}" type="presParOf" srcId="{FE7B36BF-582C-4A53-8937-1F60FD2993F0}" destId="{CE81529C-65CD-4961-9742-6E80C30044B0}" srcOrd="0" destOrd="0" presId="urn:microsoft.com/office/officeart/2018/2/layout/IconVerticalSolidList"/>
    <dgm:cxn modelId="{05DC6EA7-91E9-4D24-8644-89203886BC8C}" type="presParOf" srcId="{FE7B36BF-582C-4A53-8937-1F60FD2993F0}" destId="{E4642E61-C35C-4601-A548-BD07FA432676}" srcOrd="1" destOrd="0" presId="urn:microsoft.com/office/officeart/2018/2/layout/IconVerticalSolidList"/>
    <dgm:cxn modelId="{2B7A6250-B20D-43B1-A0C3-BA12CEB3C126}" type="presParOf" srcId="{FE7B36BF-582C-4A53-8937-1F60FD2993F0}" destId="{89152238-36A2-46B4-BAF8-34BE1DA6A754}" srcOrd="2" destOrd="0" presId="urn:microsoft.com/office/officeart/2018/2/layout/IconVerticalSolidList"/>
    <dgm:cxn modelId="{2A5AE0C3-6178-404E-B100-99C1F9305765}" type="presParOf" srcId="{FE7B36BF-582C-4A53-8937-1F60FD2993F0}" destId="{1004ADA0-58AF-4CED-9A82-BE40F9015094}" srcOrd="3" destOrd="0" presId="urn:microsoft.com/office/officeart/2018/2/layout/IconVerticalSolidList"/>
    <dgm:cxn modelId="{FD5410B8-8230-4B6A-894B-E7973D4769D7}" type="presParOf" srcId="{1278F7CE-2750-419D-AC2B-EAE90A135370}" destId="{E4D16C83-14DF-44AB-8207-5190AC8845D2}" srcOrd="3" destOrd="0" presId="urn:microsoft.com/office/officeart/2018/2/layout/IconVerticalSolidList"/>
    <dgm:cxn modelId="{F48BBEB2-7EE4-4ABB-A5A9-4C8303E53ECA}" type="presParOf" srcId="{1278F7CE-2750-419D-AC2B-EAE90A135370}" destId="{EDA48525-57EC-4EA3-B058-F4E6581902A1}" srcOrd="4" destOrd="0" presId="urn:microsoft.com/office/officeart/2018/2/layout/IconVerticalSolidList"/>
    <dgm:cxn modelId="{B3B5655A-6721-4435-BF57-BBAAC80ADACB}" type="presParOf" srcId="{EDA48525-57EC-4EA3-B058-F4E6581902A1}" destId="{2C4A84CE-9C0E-4F2D-AC9E-30806BBB34D4}" srcOrd="0" destOrd="0" presId="urn:microsoft.com/office/officeart/2018/2/layout/IconVerticalSolidList"/>
    <dgm:cxn modelId="{E4AAFCBA-7955-45E9-8D25-A30707A9F678}" type="presParOf" srcId="{EDA48525-57EC-4EA3-B058-F4E6581902A1}" destId="{4B0D8185-51E9-46DF-81A2-314F6702B964}" srcOrd="1" destOrd="0" presId="urn:microsoft.com/office/officeart/2018/2/layout/IconVerticalSolidList"/>
    <dgm:cxn modelId="{17A3206F-8502-438B-A116-1C52B20E7726}" type="presParOf" srcId="{EDA48525-57EC-4EA3-B058-F4E6581902A1}" destId="{85FEE5CD-4166-4357-9410-EC273E831EEC}" srcOrd="2" destOrd="0" presId="urn:microsoft.com/office/officeart/2018/2/layout/IconVerticalSolidList"/>
    <dgm:cxn modelId="{8657357B-637C-4FB5-A126-0DCADF648233}" type="presParOf" srcId="{EDA48525-57EC-4EA3-B058-F4E6581902A1}" destId="{4FB282A7-E66C-45E6-A6CC-9F0EFF8C02C8}" srcOrd="3" destOrd="0" presId="urn:microsoft.com/office/officeart/2018/2/layout/IconVerticalSolidList"/>
    <dgm:cxn modelId="{F3A5FE23-8542-4BA7-BBB9-3D90C9D501E4}" type="presParOf" srcId="{1278F7CE-2750-419D-AC2B-EAE90A135370}" destId="{3A759171-1110-4874-943C-D74A09B70D84}" srcOrd="5" destOrd="0" presId="urn:microsoft.com/office/officeart/2018/2/layout/IconVerticalSolidList"/>
    <dgm:cxn modelId="{8011C5EF-921F-4DD8-868E-C7C372AB4251}" type="presParOf" srcId="{1278F7CE-2750-419D-AC2B-EAE90A135370}" destId="{8AC0FDBC-FC13-4904-B8A9-2B09D8E0B21D}" srcOrd="6" destOrd="0" presId="urn:microsoft.com/office/officeart/2018/2/layout/IconVerticalSolidList"/>
    <dgm:cxn modelId="{8DE3D8C7-7E61-4FC3-A404-2D0BBC0DD478}" type="presParOf" srcId="{8AC0FDBC-FC13-4904-B8A9-2B09D8E0B21D}" destId="{6795B927-C348-439C-BDC0-14BF9C74F6C0}" srcOrd="0" destOrd="0" presId="urn:microsoft.com/office/officeart/2018/2/layout/IconVerticalSolidList"/>
    <dgm:cxn modelId="{81AD1471-E3CF-4F0D-9F96-CA94ED23AC10}" type="presParOf" srcId="{8AC0FDBC-FC13-4904-B8A9-2B09D8E0B21D}" destId="{87254FB2-8B62-45A7-8D98-9FA7A250A65D}" srcOrd="1" destOrd="0" presId="urn:microsoft.com/office/officeart/2018/2/layout/IconVerticalSolidList"/>
    <dgm:cxn modelId="{3F953EBD-ADA3-4662-8870-568A62D363F1}" type="presParOf" srcId="{8AC0FDBC-FC13-4904-B8A9-2B09D8E0B21D}" destId="{9704C8F2-D631-4A25-93CE-B813D994424F}" srcOrd="2" destOrd="0" presId="urn:microsoft.com/office/officeart/2018/2/layout/IconVerticalSolidList"/>
    <dgm:cxn modelId="{6D86514C-6375-44C1-9670-BCD8B3AC9B88}" type="presParOf" srcId="{8AC0FDBC-FC13-4904-B8A9-2B09D8E0B21D}" destId="{7E4D8EE9-4CBF-459B-AB50-3EDCD6EC1B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CD558D-5A42-4674-ADD6-7C7DFA6DA4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1C7F4D-6BBB-4347-9611-7D0470B871FD}">
      <dgm:prSet/>
      <dgm:spPr/>
      <dgm:t>
        <a:bodyPr/>
        <a:lstStyle/>
        <a:p>
          <a:r>
            <a:rPr lang="en-US"/>
            <a:t>MERLOT II</a:t>
          </a:r>
        </a:p>
      </dgm:t>
    </dgm:pt>
    <dgm:pt modelId="{410760D6-65E5-4056-ABB6-D26DAA66F3C6}" type="parTrans" cxnId="{CA1DE6B4-AE6D-481C-B778-4965AE2B8AFD}">
      <dgm:prSet/>
      <dgm:spPr/>
      <dgm:t>
        <a:bodyPr/>
        <a:lstStyle/>
        <a:p>
          <a:endParaRPr lang="en-US"/>
        </a:p>
      </dgm:t>
    </dgm:pt>
    <dgm:pt modelId="{1F9C972C-6D21-464C-B4AE-E9354567E4FF}" type="sibTrans" cxnId="{CA1DE6B4-AE6D-481C-B778-4965AE2B8AFD}">
      <dgm:prSet/>
      <dgm:spPr/>
      <dgm:t>
        <a:bodyPr/>
        <a:lstStyle/>
        <a:p>
          <a:endParaRPr lang="en-US"/>
        </a:p>
      </dgm:t>
    </dgm:pt>
    <dgm:pt modelId="{F6855424-711D-4545-BEED-DA5A1CA90929}">
      <dgm:prSet/>
      <dgm:spPr/>
      <dgm:t>
        <a:bodyPr/>
        <a:lstStyle/>
        <a:p>
          <a:r>
            <a:rPr lang="en-US"/>
            <a:t>COOL4Ed Accessible etextbooks</a:t>
          </a:r>
        </a:p>
      </dgm:t>
    </dgm:pt>
    <dgm:pt modelId="{51673EC6-7D38-438E-985C-448EF1B89178}" type="parTrans" cxnId="{74C21598-6E10-46B3-BD0E-8375E86B2B4B}">
      <dgm:prSet/>
      <dgm:spPr/>
      <dgm:t>
        <a:bodyPr/>
        <a:lstStyle/>
        <a:p>
          <a:endParaRPr lang="en-US"/>
        </a:p>
      </dgm:t>
    </dgm:pt>
    <dgm:pt modelId="{51674739-DC4D-4069-9747-89C2284D48A7}" type="sibTrans" cxnId="{74C21598-6E10-46B3-BD0E-8375E86B2B4B}">
      <dgm:prSet/>
      <dgm:spPr/>
      <dgm:t>
        <a:bodyPr/>
        <a:lstStyle/>
        <a:p>
          <a:endParaRPr lang="en-US"/>
        </a:p>
      </dgm:t>
    </dgm:pt>
    <dgm:pt modelId="{95E2FD5D-8A7F-41F4-8585-055753F3C7E6}">
      <dgm:prSet/>
      <dgm:spPr/>
      <dgm:t>
        <a:bodyPr/>
        <a:lstStyle/>
        <a:p>
          <a:r>
            <a:rPr lang="en-US"/>
            <a:t>SkillsCommons</a:t>
          </a:r>
        </a:p>
      </dgm:t>
    </dgm:pt>
    <dgm:pt modelId="{18AB2672-C6F2-41D6-824A-0CF5E57859CD}" type="parTrans" cxnId="{01FA7774-438A-4669-825A-1CAEAD77FAD4}">
      <dgm:prSet/>
      <dgm:spPr/>
      <dgm:t>
        <a:bodyPr/>
        <a:lstStyle/>
        <a:p>
          <a:endParaRPr lang="en-US"/>
        </a:p>
      </dgm:t>
    </dgm:pt>
    <dgm:pt modelId="{678CB345-BAAC-4DB1-BFF3-D4B50D9912B8}" type="sibTrans" cxnId="{01FA7774-438A-4669-825A-1CAEAD77FAD4}">
      <dgm:prSet/>
      <dgm:spPr/>
      <dgm:t>
        <a:bodyPr/>
        <a:lstStyle/>
        <a:p>
          <a:endParaRPr lang="en-US"/>
        </a:p>
      </dgm:t>
    </dgm:pt>
    <dgm:pt modelId="{695B8F9A-D4EB-4665-ADF7-BB1F1314AD43}" type="pres">
      <dgm:prSet presAssocID="{3ECD558D-5A42-4674-ADD6-7C7DFA6DA4C8}" presName="linear" presStyleCnt="0">
        <dgm:presLayoutVars>
          <dgm:animLvl val="lvl"/>
          <dgm:resizeHandles val="exact"/>
        </dgm:presLayoutVars>
      </dgm:prSet>
      <dgm:spPr/>
      <dgm:t>
        <a:bodyPr/>
        <a:lstStyle/>
        <a:p>
          <a:endParaRPr lang="en-US"/>
        </a:p>
      </dgm:t>
    </dgm:pt>
    <dgm:pt modelId="{51F99F20-8C36-4631-BF34-94D855DAEAA1}" type="pres">
      <dgm:prSet presAssocID="{EE1C7F4D-6BBB-4347-9611-7D0470B871FD}" presName="parentText" presStyleLbl="node1" presStyleIdx="0" presStyleCnt="3">
        <dgm:presLayoutVars>
          <dgm:chMax val="0"/>
          <dgm:bulletEnabled val="1"/>
        </dgm:presLayoutVars>
      </dgm:prSet>
      <dgm:spPr/>
      <dgm:t>
        <a:bodyPr/>
        <a:lstStyle/>
        <a:p>
          <a:endParaRPr lang="en-US"/>
        </a:p>
      </dgm:t>
    </dgm:pt>
    <dgm:pt modelId="{3DFB64FE-4710-498E-892B-C74159172E34}" type="pres">
      <dgm:prSet presAssocID="{1F9C972C-6D21-464C-B4AE-E9354567E4FF}" presName="spacer" presStyleCnt="0"/>
      <dgm:spPr/>
    </dgm:pt>
    <dgm:pt modelId="{762ADAFE-1E34-43A5-BAD9-EFF3AE945BD9}" type="pres">
      <dgm:prSet presAssocID="{F6855424-711D-4545-BEED-DA5A1CA90929}" presName="parentText" presStyleLbl="node1" presStyleIdx="1" presStyleCnt="3">
        <dgm:presLayoutVars>
          <dgm:chMax val="0"/>
          <dgm:bulletEnabled val="1"/>
        </dgm:presLayoutVars>
      </dgm:prSet>
      <dgm:spPr/>
      <dgm:t>
        <a:bodyPr/>
        <a:lstStyle/>
        <a:p>
          <a:endParaRPr lang="en-US"/>
        </a:p>
      </dgm:t>
    </dgm:pt>
    <dgm:pt modelId="{6CA8397F-C217-4C1C-AC94-A8A166C95EBD}" type="pres">
      <dgm:prSet presAssocID="{51674739-DC4D-4069-9747-89C2284D48A7}" presName="spacer" presStyleCnt="0"/>
      <dgm:spPr/>
    </dgm:pt>
    <dgm:pt modelId="{B1193383-63F1-4401-8F19-FBEC48A24EC7}" type="pres">
      <dgm:prSet presAssocID="{95E2FD5D-8A7F-41F4-8585-055753F3C7E6}" presName="parentText" presStyleLbl="node1" presStyleIdx="2" presStyleCnt="3">
        <dgm:presLayoutVars>
          <dgm:chMax val="0"/>
          <dgm:bulletEnabled val="1"/>
        </dgm:presLayoutVars>
      </dgm:prSet>
      <dgm:spPr/>
      <dgm:t>
        <a:bodyPr/>
        <a:lstStyle/>
        <a:p>
          <a:endParaRPr lang="en-US"/>
        </a:p>
      </dgm:t>
    </dgm:pt>
  </dgm:ptLst>
  <dgm:cxnLst>
    <dgm:cxn modelId="{00C7308A-86C8-4CFE-B282-DE2A0B7DFE07}" type="presOf" srcId="{F6855424-711D-4545-BEED-DA5A1CA90929}" destId="{762ADAFE-1E34-43A5-BAD9-EFF3AE945BD9}" srcOrd="0" destOrd="0" presId="urn:microsoft.com/office/officeart/2005/8/layout/vList2"/>
    <dgm:cxn modelId="{01FA7774-438A-4669-825A-1CAEAD77FAD4}" srcId="{3ECD558D-5A42-4674-ADD6-7C7DFA6DA4C8}" destId="{95E2FD5D-8A7F-41F4-8585-055753F3C7E6}" srcOrd="2" destOrd="0" parTransId="{18AB2672-C6F2-41D6-824A-0CF5E57859CD}" sibTransId="{678CB345-BAAC-4DB1-BFF3-D4B50D9912B8}"/>
    <dgm:cxn modelId="{CA1DE6B4-AE6D-481C-B778-4965AE2B8AFD}" srcId="{3ECD558D-5A42-4674-ADD6-7C7DFA6DA4C8}" destId="{EE1C7F4D-6BBB-4347-9611-7D0470B871FD}" srcOrd="0" destOrd="0" parTransId="{410760D6-65E5-4056-ABB6-D26DAA66F3C6}" sibTransId="{1F9C972C-6D21-464C-B4AE-E9354567E4FF}"/>
    <dgm:cxn modelId="{D03CCAB6-DDE4-4316-9DFF-6355E7813640}" type="presOf" srcId="{95E2FD5D-8A7F-41F4-8585-055753F3C7E6}" destId="{B1193383-63F1-4401-8F19-FBEC48A24EC7}" srcOrd="0" destOrd="0" presId="urn:microsoft.com/office/officeart/2005/8/layout/vList2"/>
    <dgm:cxn modelId="{9BAE141E-9442-4E34-887E-01AF9F4C80A9}" type="presOf" srcId="{3ECD558D-5A42-4674-ADD6-7C7DFA6DA4C8}" destId="{695B8F9A-D4EB-4665-ADF7-BB1F1314AD43}" srcOrd="0" destOrd="0" presId="urn:microsoft.com/office/officeart/2005/8/layout/vList2"/>
    <dgm:cxn modelId="{74C21598-6E10-46B3-BD0E-8375E86B2B4B}" srcId="{3ECD558D-5A42-4674-ADD6-7C7DFA6DA4C8}" destId="{F6855424-711D-4545-BEED-DA5A1CA90929}" srcOrd="1" destOrd="0" parTransId="{51673EC6-7D38-438E-985C-448EF1B89178}" sibTransId="{51674739-DC4D-4069-9747-89C2284D48A7}"/>
    <dgm:cxn modelId="{7A56AA0C-C1E6-46AF-91C1-7EC9D617EB5A}" type="presOf" srcId="{EE1C7F4D-6BBB-4347-9611-7D0470B871FD}" destId="{51F99F20-8C36-4631-BF34-94D855DAEAA1}" srcOrd="0" destOrd="0" presId="urn:microsoft.com/office/officeart/2005/8/layout/vList2"/>
    <dgm:cxn modelId="{4CAE9433-42ED-42E2-9B59-24A780758B1D}" type="presParOf" srcId="{695B8F9A-D4EB-4665-ADF7-BB1F1314AD43}" destId="{51F99F20-8C36-4631-BF34-94D855DAEAA1}" srcOrd="0" destOrd="0" presId="urn:microsoft.com/office/officeart/2005/8/layout/vList2"/>
    <dgm:cxn modelId="{6D0036AA-A9D8-4937-A2A3-BBF3371564FE}" type="presParOf" srcId="{695B8F9A-D4EB-4665-ADF7-BB1F1314AD43}" destId="{3DFB64FE-4710-498E-892B-C74159172E34}" srcOrd="1" destOrd="0" presId="urn:microsoft.com/office/officeart/2005/8/layout/vList2"/>
    <dgm:cxn modelId="{1BA758C6-8D35-4A04-A9F4-722D52C9F9C2}" type="presParOf" srcId="{695B8F9A-D4EB-4665-ADF7-BB1F1314AD43}" destId="{762ADAFE-1E34-43A5-BAD9-EFF3AE945BD9}" srcOrd="2" destOrd="0" presId="urn:microsoft.com/office/officeart/2005/8/layout/vList2"/>
    <dgm:cxn modelId="{2A5EF2B4-A142-469E-8F4A-5CB2CC4A0EC8}" type="presParOf" srcId="{695B8F9A-D4EB-4665-ADF7-BB1F1314AD43}" destId="{6CA8397F-C217-4C1C-AC94-A8A166C95EBD}" srcOrd="3" destOrd="0" presId="urn:microsoft.com/office/officeart/2005/8/layout/vList2"/>
    <dgm:cxn modelId="{2DC10933-DBAD-4F12-96CE-5A36F60D90B6}" type="presParOf" srcId="{695B8F9A-D4EB-4665-ADF7-BB1F1314AD43}" destId="{B1193383-63F1-4401-8F19-FBEC48A24EC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62B633-7913-47DA-82DF-BD472A3C96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0F1130-7178-49FF-A233-92D40689423B}">
      <dgm:prSet/>
      <dgm:spPr/>
      <dgm:t>
        <a:bodyPr/>
        <a:lstStyle/>
        <a:p>
          <a:pPr>
            <a:lnSpc>
              <a:spcPct val="100000"/>
            </a:lnSpc>
          </a:pPr>
          <a:r>
            <a:rPr lang="en-US"/>
            <a:t>Universal Design/Accessibility Recommendations for Online Course Materials</a:t>
          </a:r>
        </a:p>
      </dgm:t>
    </dgm:pt>
    <dgm:pt modelId="{ED8D9475-DF99-40DF-AB52-12C1C576F92A}" type="parTrans" cxnId="{EAF72920-C6E4-4ED4-9277-C5ECC620352A}">
      <dgm:prSet/>
      <dgm:spPr/>
      <dgm:t>
        <a:bodyPr/>
        <a:lstStyle/>
        <a:p>
          <a:endParaRPr lang="en-US"/>
        </a:p>
      </dgm:t>
    </dgm:pt>
    <dgm:pt modelId="{374B33E0-3CCE-4A42-935E-AA354C3BD000}" type="sibTrans" cxnId="{EAF72920-C6E4-4ED4-9277-C5ECC620352A}">
      <dgm:prSet/>
      <dgm:spPr/>
      <dgm:t>
        <a:bodyPr/>
        <a:lstStyle/>
        <a:p>
          <a:endParaRPr lang="en-US"/>
        </a:p>
      </dgm:t>
    </dgm:pt>
    <dgm:pt modelId="{C38D1F83-375F-4B18-A24E-A2B2EEB0E9F2}">
      <dgm:prSet/>
      <dgm:spPr/>
      <dgm:t>
        <a:bodyPr/>
        <a:lstStyle/>
        <a:p>
          <a:pPr>
            <a:lnSpc>
              <a:spcPct val="100000"/>
            </a:lnSpc>
          </a:pPr>
          <a:r>
            <a:rPr lang="en-US" dirty="0"/>
            <a:t>CSU Captioning Guidelines</a:t>
          </a:r>
        </a:p>
      </dgm:t>
    </dgm:pt>
    <dgm:pt modelId="{EAAEFD43-D623-4625-8BE4-855DDD32100D}" type="parTrans" cxnId="{B3A65A5D-D39A-46B7-B7B1-CE76E86AC97F}">
      <dgm:prSet/>
      <dgm:spPr/>
      <dgm:t>
        <a:bodyPr/>
        <a:lstStyle/>
        <a:p>
          <a:endParaRPr lang="en-US"/>
        </a:p>
      </dgm:t>
    </dgm:pt>
    <dgm:pt modelId="{27BA825F-0749-467B-8AA4-32D4D0BBAACC}" type="sibTrans" cxnId="{B3A65A5D-D39A-46B7-B7B1-CE76E86AC97F}">
      <dgm:prSet/>
      <dgm:spPr/>
      <dgm:t>
        <a:bodyPr/>
        <a:lstStyle/>
        <a:p>
          <a:endParaRPr lang="en-US"/>
        </a:p>
      </dgm:t>
    </dgm:pt>
    <dgm:pt modelId="{2E59DC0A-12FB-47D6-B8D6-B4FA6CA45EEF}">
      <dgm:prSet/>
      <dgm:spPr/>
      <dgm:t>
        <a:bodyPr/>
        <a:lstStyle/>
        <a:p>
          <a:pPr>
            <a:lnSpc>
              <a:spcPct val="100000"/>
            </a:lnSpc>
          </a:pPr>
          <a:r>
            <a:rPr lang="en-US"/>
            <a:t>Accessible Syllabus information</a:t>
          </a:r>
        </a:p>
      </dgm:t>
    </dgm:pt>
    <dgm:pt modelId="{F638FB59-7BFB-4F87-926C-84644EEDCD87}" type="parTrans" cxnId="{5096135C-2432-445D-9C8E-C5F5915B47DE}">
      <dgm:prSet/>
      <dgm:spPr/>
      <dgm:t>
        <a:bodyPr/>
        <a:lstStyle/>
        <a:p>
          <a:endParaRPr lang="en-US"/>
        </a:p>
      </dgm:t>
    </dgm:pt>
    <dgm:pt modelId="{FE8073B0-267C-4BC6-B938-A3356FC48B1D}" type="sibTrans" cxnId="{5096135C-2432-445D-9C8E-C5F5915B47DE}">
      <dgm:prSet/>
      <dgm:spPr/>
      <dgm:t>
        <a:bodyPr/>
        <a:lstStyle/>
        <a:p>
          <a:endParaRPr lang="en-US"/>
        </a:p>
      </dgm:t>
    </dgm:pt>
    <dgm:pt modelId="{4B9F14EA-A2D0-4EFD-BFA5-0F1A9FA94A39}">
      <dgm:prSet/>
      <dgm:spPr/>
      <dgm:t>
        <a:bodyPr/>
        <a:lstStyle/>
        <a:p>
          <a:pPr>
            <a:lnSpc>
              <a:spcPct val="100000"/>
            </a:lnSpc>
          </a:pPr>
          <a:r>
            <a:rPr lang="en-US"/>
            <a:t>Word and PDF accessibility training resources</a:t>
          </a:r>
        </a:p>
      </dgm:t>
    </dgm:pt>
    <dgm:pt modelId="{3EDEEBA2-6118-4DF6-A61D-172E0EDA95C6}" type="parTrans" cxnId="{A8CD9974-F9A4-42EE-AD7C-153A37F0D698}">
      <dgm:prSet/>
      <dgm:spPr/>
      <dgm:t>
        <a:bodyPr/>
        <a:lstStyle/>
        <a:p>
          <a:endParaRPr lang="en-US"/>
        </a:p>
      </dgm:t>
    </dgm:pt>
    <dgm:pt modelId="{84BE50EB-A961-4A53-AAFD-D1873B5DEB72}" type="sibTrans" cxnId="{A8CD9974-F9A4-42EE-AD7C-153A37F0D698}">
      <dgm:prSet/>
      <dgm:spPr/>
      <dgm:t>
        <a:bodyPr/>
        <a:lstStyle/>
        <a:p>
          <a:endParaRPr lang="en-US"/>
        </a:p>
      </dgm:t>
    </dgm:pt>
    <dgm:pt modelId="{1278F7CE-2750-419D-AC2B-EAE90A135370}" type="pres">
      <dgm:prSet presAssocID="{3C62B633-7913-47DA-82DF-BD472A3C9649}" presName="root" presStyleCnt="0">
        <dgm:presLayoutVars>
          <dgm:dir/>
          <dgm:resizeHandles val="exact"/>
        </dgm:presLayoutVars>
      </dgm:prSet>
      <dgm:spPr/>
      <dgm:t>
        <a:bodyPr/>
        <a:lstStyle/>
        <a:p>
          <a:endParaRPr lang="en-US"/>
        </a:p>
      </dgm:t>
    </dgm:pt>
    <dgm:pt modelId="{1632BA82-DADA-45F6-ABAF-AC99CAD1DA02}" type="pres">
      <dgm:prSet presAssocID="{3F0F1130-7178-49FF-A233-92D40689423B}" presName="compNode" presStyleCnt="0"/>
      <dgm:spPr/>
    </dgm:pt>
    <dgm:pt modelId="{D248292F-32E8-4A50-A7AA-9B5D5127FCB2}" type="pres">
      <dgm:prSet presAssocID="{3F0F1130-7178-49FF-A233-92D40689423B}" presName="bgRect" presStyleLbl="bgShp" presStyleIdx="0" presStyleCnt="4"/>
      <dgm:spPr/>
    </dgm:pt>
    <dgm:pt modelId="{333F5277-6F04-499B-BA88-38290BB74BFD}" type="pres">
      <dgm:prSet presAssocID="{3F0F1130-7178-49FF-A233-92D40689423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t>
        <a:bodyPr/>
        <a:lstStyle/>
        <a:p>
          <a:endParaRPr lang="en-US"/>
        </a:p>
      </dgm:t>
      <dgm:extLst>
        <a:ext uri="{E40237B7-FDA0-4F09-8148-C483321AD2D9}">
          <dgm14:cNvPr xmlns:dgm14="http://schemas.microsoft.com/office/drawing/2010/diagram" id="0" name="" descr="Universal Access"/>
        </a:ext>
      </dgm:extLst>
    </dgm:pt>
    <dgm:pt modelId="{02E1CF5D-0AA2-4045-BBB8-DAB0F809FB9C}" type="pres">
      <dgm:prSet presAssocID="{3F0F1130-7178-49FF-A233-92D40689423B}" presName="spaceRect" presStyleCnt="0"/>
      <dgm:spPr/>
    </dgm:pt>
    <dgm:pt modelId="{D08824D5-9641-4D11-B9DF-E486B5351AA3}" type="pres">
      <dgm:prSet presAssocID="{3F0F1130-7178-49FF-A233-92D40689423B}" presName="parTx" presStyleLbl="revTx" presStyleIdx="0" presStyleCnt="4">
        <dgm:presLayoutVars>
          <dgm:chMax val="0"/>
          <dgm:chPref val="0"/>
        </dgm:presLayoutVars>
      </dgm:prSet>
      <dgm:spPr/>
      <dgm:t>
        <a:bodyPr/>
        <a:lstStyle/>
        <a:p>
          <a:endParaRPr lang="en-US"/>
        </a:p>
      </dgm:t>
    </dgm:pt>
    <dgm:pt modelId="{CE6EE3D7-A74C-4776-A18C-34C5A7A3F4D6}" type="pres">
      <dgm:prSet presAssocID="{374B33E0-3CCE-4A42-935E-AA354C3BD000}" presName="sibTrans" presStyleCnt="0"/>
      <dgm:spPr/>
    </dgm:pt>
    <dgm:pt modelId="{FE7B36BF-582C-4A53-8937-1F60FD2993F0}" type="pres">
      <dgm:prSet presAssocID="{C38D1F83-375F-4B18-A24E-A2B2EEB0E9F2}" presName="compNode" presStyleCnt="0"/>
      <dgm:spPr/>
    </dgm:pt>
    <dgm:pt modelId="{CE81529C-65CD-4961-9742-6E80C30044B0}" type="pres">
      <dgm:prSet presAssocID="{C38D1F83-375F-4B18-A24E-A2B2EEB0E9F2}" presName="bgRect" presStyleLbl="bgShp" presStyleIdx="1" presStyleCnt="4"/>
      <dgm:spPr>
        <a:solidFill>
          <a:schemeClr val="bg1">
            <a:lumMod val="50000"/>
          </a:schemeClr>
        </a:solidFill>
      </dgm:spPr>
      <dgm:t>
        <a:bodyPr/>
        <a:lstStyle/>
        <a:p>
          <a:endParaRPr lang="en-US"/>
        </a:p>
      </dgm:t>
    </dgm:pt>
    <dgm:pt modelId="{E4642E61-C35C-4601-A548-BD07FA432676}" type="pres">
      <dgm:prSet presAssocID="{C38D1F83-375F-4B18-A24E-A2B2EEB0E9F2}" presName="iconRect" presStyleLbl="node1" presStyleIdx="1" presStyleCnt="4"/>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t>
        <a:bodyPr/>
        <a:lstStyle/>
        <a:p>
          <a:endParaRPr lang="en-US"/>
        </a:p>
      </dgm:t>
      <dgm:extLst>
        <a:ext uri="{E40237B7-FDA0-4F09-8148-C483321AD2D9}">
          <dgm14:cNvPr xmlns:dgm14="http://schemas.microsoft.com/office/drawing/2010/diagram" id="0" name="" descr="Checklist"/>
        </a:ext>
      </dgm:extLst>
    </dgm:pt>
    <dgm:pt modelId="{89152238-36A2-46B4-BAF8-34BE1DA6A754}" type="pres">
      <dgm:prSet presAssocID="{C38D1F83-375F-4B18-A24E-A2B2EEB0E9F2}" presName="spaceRect" presStyleCnt="0"/>
      <dgm:spPr/>
    </dgm:pt>
    <dgm:pt modelId="{1004ADA0-58AF-4CED-9A82-BE40F9015094}" type="pres">
      <dgm:prSet presAssocID="{C38D1F83-375F-4B18-A24E-A2B2EEB0E9F2}" presName="parTx" presStyleLbl="revTx" presStyleIdx="1" presStyleCnt="4">
        <dgm:presLayoutVars>
          <dgm:chMax val="0"/>
          <dgm:chPref val="0"/>
        </dgm:presLayoutVars>
      </dgm:prSet>
      <dgm:spPr/>
      <dgm:t>
        <a:bodyPr/>
        <a:lstStyle/>
        <a:p>
          <a:endParaRPr lang="en-US"/>
        </a:p>
      </dgm:t>
    </dgm:pt>
    <dgm:pt modelId="{E4D16C83-14DF-44AB-8207-5190AC8845D2}" type="pres">
      <dgm:prSet presAssocID="{27BA825F-0749-467B-8AA4-32D4D0BBAACC}" presName="sibTrans" presStyleCnt="0"/>
      <dgm:spPr/>
    </dgm:pt>
    <dgm:pt modelId="{EDA48525-57EC-4EA3-B058-F4E6581902A1}" type="pres">
      <dgm:prSet presAssocID="{2E59DC0A-12FB-47D6-B8D6-B4FA6CA45EEF}" presName="compNode" presStyleCnt="0"/>
      <dgm:spPr/>
    </dgm:pt>
    <dgm:pt modelId="{2C4A84CE-9C0E-4F2D-AC9E-30806BBB34D4}" type="pres">
      <dgm:prSet presAssocID="{2E59DC0A-12FB-47D6-B8D6-B4FA6CA45EEF}" presName="bgRect" presStyleLbl="bgShp" presStyleIdx="2" presStyleCnt="4"/>
      <dgm:spPr>
        <a:solidFill>
          <a:schemeClr val="accent1">
            <a:lumMod val="75000"/>
          </a:schemeClr>
        </a:solidFill>
      </dgm:spPr>
      <dgm:t>
        <a:bodyPr/>
        <a:lstStyle/>
        <a:p>
          <a:endParaRPr lang="en-US"/>
        </a:p>
      </dgm:t>
    </dgm:pt>
    <dgm:pt modelId="{4B0D8185-51E9-46DF-81A2-314F6702B964}" type="pres">
      <dgm:prSet presAssocID="{2E59DC0A-12FB-47D6-B8D6-B4FA6CA45EEF}" presName="iconRect" presStyleLbl="node1" presStyleIdx="2" presStyleCnt="4"/>
      <dgm:spPr>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t>
        <a:bodyPr/>
        <a:lstStyle/>
        <a:p>
          <a:endParaRPr lang="en-US"/>
        </a:p>
      </dgm:t>
      <dgm:extLst>
        <a:ext uri="{E40237B7-FDA0-4F09-8148-C483321AD2D9}">
          <dgm14:cNvPr xmlns:dgm14="http://schemas.microsoft.com/office/drawing/2010/diagram" id="0" name="" descr="Open Book"/>
        </a:ext>
      </dgm:extLst>
    </dgm:pt>
    <dgm:pt modelId="{85FEE5CD-4166-4357-9410-EC273E831EEC}" type="pres">
      <dgm:prSet presAssocID="{2E59DC0A-12FB-47D6-B8D6-B4FA6CA45EEF}" presName="spaceRect" presStyleCnt="0"/>
      <dgm:spPr/>
    </dgm:pt>
    <dgm:pt modelId="{4FB282A7-E66C-45E6-A6CC-9F0EFF8C02C8}" type="pres">
      <dgm:prSet presAssocID="{2E59DC0A-12FB-47D6-B8D6-B4FA6CA45EEF}" presName="parTx" presStyleLbl="revTx" presStyleIdx="2" presStyleCnt="4">
        <dgm:presLayoutVars>
          <dgm:chMax val="0"/>
          <dgm:chPref val="0"/>
        </dgm:presLayoutVars>
      </dgm:prSet>
      <dgm:spPr/>
      <dgm:t>
        <a:bodyPr/>
        <a:lstStyle/>
        <a:p>
          <a:endParaRPr lang="en-US"/>
        </a:p>
      </dgm:t>
    </dgm:pt>
    <dgm:pt modelId="{3A759171-1110-4874-943C-D74A09B70D84}" type="pres">
      <dgm:prSet presAssocID="{FE8073B0-267C-4BC6-B938-A3356FC48B1D}" presName="sibTrans" presStyleCnt="0"/>
      <dgm:spPr/>
    </dgm:pt>
    <dgm:pt modelId="{8AC0FDBC-FC13-4904-B8A9-2B09D8E0B21D}" type="pres">
      <dgm:prSet presAssocID="{4B9F14EA-A2D0-4EFD-BFA5-0F1A9FA94A39}" presName="compNode" presStyleCnt="0"/>
      <dgm:spPr/>
    </dgm:pt>
    <dgm:pt modelId="{6795B927-C348-439C-BDC0-14BF9C74F6C0}" type="pres">
      <dgm:prSet presAssocID="{4B9F14EA-A2D0-4EFD-BFA5-0F1A9FA94A39}" presName="bgRect" presStyleLbl="bgShp" presStyleIdx="3" presStyleCnt="4"/>
      <dgm:spPr>
        <a:solidFill>
          <a:schemeClr val="accent6">
            <a:lumMod val="75000"/>
          </a:schemeClr>
        </a:solidFill>
      </dgm:spPr>
      <dgm:t>
        <a:bodyPr/>
        <a:lstStyle/>
        <a:p>
          <a:endParaRPr lang="en-US"/>
        </a:p>
      </dgm:t>
    </dgm:pt>
    <dgm:pt modelId="{87254FB2-8B62-45A7-8D98-9FA7A250A65D}" type="pres">
      <dgm:prSet presAssocID="{4B9F14EA-A2D0-4EFD-BFA5-0F1A9FA94A39}" presName="iconRect" presStyleLbl="node1" presStyleIdx="3" presStyleCnt="4"/>
      <dgm:spPr>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9704C8F2-D631-4A25-93CE-B813D994424F}" type="pres">
      <dgm:prSet presAssocID="{4B9F14EA-A2D0-4EFD-BFA5-0F1A9FA94A39}" presName="spaceRect" presStyleCnt="0"/>
      <dgm:spPr/>
    </dgm:pt>
    <dgm:pt modelId="{7E4D8EE9-4CBF-459B-AB50-3EDCD6EC1B9C}" type="pres">
      <dgm:prSet presAssocID="{4B9F14EA-A2D0-4EFD-BFA5-0F1A9FA94A39}" presName="parTx" presStyleLbl="revTx" presStyleIdx="3" presStyleCnt="4">
        <dgm:presLayoutVars>
          <dgm:chMax val="0"/>
          <dgm:chPref val="0"/>
        </dgm:presLayoutVars>
      </dgm:prSet>
      <dgm:spPr/>
      <dgm:t>
        <a:bodyPr/>
        <a:lstStyle/>
        <a:p>
          <a:endParaRPr lang="en-US"/>
        </a:p>
      </dgm:t>
    </dgm:pt>
  </dgm:ptLst>
  <dgm:cxnLst>
    <dgm:cxn modelId="{4F9C6EBA-530C-49D0-8A7B-35FF969B10B1}" type="presOf" srcId="{4B9F14EA-A2D0-4EFD-BFA5-0F1A9FA94A39}" destId="{7E4D8EE9-4CBF-459B-AB50-3EDCD6EC1B9C}" srcOrd="0" destOrd="0" presId="urn:microsoft.com/office/officeart/2018/2/layout/IconVerticalSolidList"/>
    <dgm:cxn modelId="{B3A65A5D-D39A-46B7-B7B1-CE76E86AC97F}" srcId="{3C62B633-7913-47DA-82DF-BD472A3C9649}" destId="{C38D1F83-375F-4B18-A24E-A2B2EEB0E9F2}" srcOrd="1" destOrd="0" parTransId="{EAAEFD43-D623-4625-8BE4-855DDD32100D}" sibTransId="{27BA825F-0749-467B-8AA4-32D4D0BBAACC}"/>
    <dgm:cxn modelId="{262D8C43-055C-4827-968D-17A33E64F71B}" type="presOf" srcId="{2E59DC0A-12FB-47D6-B8D6-B4FA6CA45EEF}" destId="{4FB282A7-E66C-45E6-A6CC-9F0EFF8C02C8}" srcOrd="0" destOrd="0" presId="urn:microsoft.com/office/officeart/2018/2/layout/IconVerticalSolidList"/>
    <dgm:cxn modelId="{EAF72920-C6E4-4ED4-9277-C5ECC620352A}" srcId="{3C62B633-7913-47DA-82DF-BD472A3C9649}" destId="{3F0F1130-7178-49FF-A233-92D40689423B}" srcOrd="0" destOrd="0" parTransId="{ED8D9475-DF99-40DF-AB52-12C1C576F92A}" sibTransId="{374B33E0-3CCE-4A42-935E-AA354C3BD000}"/>
    <dgm:cxn modelId="{5096135C-2432-445D-9C8E-C5F5915B47DE}" srcId="{3C62B633-7913-47DA-82DF-BD472A3C9649}" destId="{2E59DC0A-12FB-47D6-B8D6-B4FA6CA45EEF}" srcOrd="2" destOrd="0" parTransId="{F638FB59-7BFB-4F87-926C-84644EEDCD87}" sibTransId="{FE8073B0-267C-4BC6-B938-A3356FC48B1D}"/>
    <dgm:cxn modelId="{55FD2E4C-3F93-4179-8C62-91CD6B5AD775}" type="presOf" srcId="{3F0F1130-7178-49FF-A233-92D40689423B}" destId="{D08824D5-9641-4D11-B9DF-E486B5351AA3}" srcOrd="0" destOrd="0" presId="urn:microsoft.com/office/officeart/2018/2/layout/IconVerticalSolidList"/>
    <dgm:cxn modelId="{A8CD9974-F9A4-42EE-AD7C-153A37F0D698}" srcId="{3C62B633-7913-47DA-82DF-BD472A3C9649}" destId="{4B9F14EA-A2D0-4EFD-BFA5-0F1A9FA94A39}" srcOrd="3" destOrd="0" parTransId="{3EDEEBA2-6118-4DF6-A61D-172E0EDA95C6}" sibTransId="{84BE50EB-A961-4A53-AAFD-D1873B5DEB72}"/>
    <dgm:cxn modelId="{F565EFAD-BA6F-4FB8-A12A-CAED878CE6EB}" type="presOf" srcId="{C38D1F83-375F-4B18-A24E-A2B2EEB0E9F2}" destId="{1004ADA0-58AF-4CED-9A82-BE40F9015094}" srcOrd="0" destOrd="0" presId="urn:microsoft.com/office/officeart/2018/2/layout/IconVerticalSolidList"/>
    <dgm:cxn modelId="{F12BAB1B-A190-4940-8EAF-B6AC38842BDA}" type="presOf" srcId="{3C62B633-7913-47DA-82DF-BD472A3C9649}" destId="{1278F7CE-2750-419D-AC2B-EAE90A135370}" srcOrd="0" destOrd="0" presId="urn:microsoft.com/office/officeart/2018/2/layout/IconVerticalSolidList"/>
    <dgm:cxn modelId="{0CDD870C-E23A-4BCD-BDA0-CEE5251B153B}" type="presParOf" srcId="{1278F7CE-2750-419D-AC2B-EAE90A135370}" destId="{1632BA82-DADA-45F6-ABAF-AC99CAD1DA02}" srcOrd="0" destOrd="0" presId="urn:microsoft.com/office/officeart/2018/2/layout/IconVerticalSolidList"/>
    <dgm:cxn modelId="{FF942A0D-0B4D-4FEA-9DE9-D9161FE647E9}" type="presParOf" srcId="{1632BA82-DADA-45F6-ABAF-AC99CAD1DA02}" destId="{D248292F-32E8-4A50-A7AA-9B5D5127FCB2}" srcOrd="0" destOrd="0" presId="urn:microsoft.com/office/officeart/2018/2/layout/IconVerticalSolidList"/>
    <dgm:cxn modelId="{891E8E53-18A7-4954-BDC7-156E89F33F52}" type="presParOf" srcId="{1632BA82-DADA-45F6-ABAF-AC99CAD1DA02}" destId="{333F5277-6F04-499B-BA88-38290BB74BFD}" srcOrd="1" destOrd="0" presId="urn:microsoft.com/office/officeart/2018/2/layout/IconVerticalSolidList"/>
    <dgm:cxn modelId="{259CDAC2-1810-48D0-971C-32C8AA278C56}" type="presParOf" srcId="{1632BA82-DADA-45F6-ABAF-AC99CAD1DA02}" destId="{02E1CF5D-0AA2-4045-BBB8-DAB0F809FB9C}" srcOrd="2" destOrd="0" presId="urn:microsoft.com/office/officeart/2018/2/layout/IconVerticalSolidList"/>
    <dgm:cxn modelId="{50295C2A-3D55-4EB1-9545-C0A4DE048071}" type="presParOf" srcId="{1632BA82-DADA-45F6-ABAF-AC99CAD1DA02}" destId="{D08824D5-9641-4D11-B9DF-E486B5351AA3}" srcOrd="3" destOrd="0" presId="urn:microsoft.com/office/officeart/2018/2/layout/IconVerticalSolidList"/>
    <dgm:cxn modelId="{0C7BF311-7E9F-48C8-BD3A-075C82EA122E}" type="presParOf" srcId="{1278F7CE-2750-419D-AC2B-EAE90A135370}" destId="{CE6EE3D7-A74C-4776-A18C-34C5A7A3F4D6}" srcOrd="1" destOrd="0" presId="urn:microsoft.com/office/officeart/2018/2/layout/IconVerticalSolidList"/>
    <dgm:cxn modelId="{172EF1C5-9554-426F-973D-42FC647CE1E8}" type="presParOf" srcId="{1278F7CE-2750-419D-AC2B-EAE90A135370}" destId="{FE7B36BF-582C-4A53-8937-1F60FD2993F0}" srcOrd="2" destOrd="0" presId="urn:microsoft.com/office/officeart/2018/2/layout/IconVerticalSolidList"/>
    <dgm:cxn modelId="{BE8811FA-284E-4474-9480-2C57F35D2EE8}" type="presParOf" srcId="{FE7B36BF-582C-4A53-8937-1F60FD2993F0}" destId="{CE81529C-65CD-4961-9742-6E80C30044B0}" srcOrd="0" destOrd="0" presId="urn:microsoft.com/office/officeart/2018/2/layout/IconVerticalSolidList"/>
    <dgm:cxn modelId="{B49E41DF-2565-4C9F-9AF3-86D1C74A5788}" type="presParOf" srcId="{FE7B36BF-582C-4A53-8937-1F60FD2993F0}" destId="{E4642E61-C35C-4601-A548-BD07FA432676}" srcOrd="1" destOrd="0" presId="urn:microsoft.com/office/officeart/2018/2/layout/IconVerticalSolidList"/>
    <dgm:cxn modelId="{E9994DAA-3741-4267-A9F7-FBE16C6A777B}" type="presParOf" srcId="{FE7B36BF-582C-4A53-8937-1F60FD2993F0}" destId="{89152238-36A2-46B4-BAF8-34BE1DA6A754}" srcOrd="2" destOrd="0" presId="urn:microsoft.com/office/officeart/2018/2/layout/IconVerticalSolidList"/>
    <dgm:cxn modelId="{7FACE394-3BFE-4667-A8C6-F2B16B07E04A}" type="presParOf" srcId="{FE7B36BF-582C-4A53-8937-1F60FD2993F0}" destId="{1004ADA0-58AF-4CED-9A82-BE40F9015094}" srcOrd="3" destOrd="0" presId="urn:microsoft.com/office/officeart/2018/2/layout/IconVerticalSolidList"/>
    <dgm:cxn modelId="{5D431481-2A7A-40FA-BC01-FF0E49130E5B}" type="presParOf" srcId="{1278F7CE-2750-419D-AC2B-EAE90A135370}" destId="{E4D16C83-14DF-44AB-8207-5190AC8845D2}" srcOrd="3" destOrd="0" presId="urn:microsoft.com/office/officeart/2018/2/layout/IconVerticalSolidList"/>
    <dgm:cxn modelId="{20187484-D7B9-4608-8477-5D8A50D1F2B1}" type="presParOf" srcId="{1278F7CE-2750-419D-AC2B-EAE90A135370}" destId="{EDA48525-57EC-4EA3-B058-F4E6581902A1}" srcOrd="4" destOrd="0" presId="urn:microsoft.com/office/officeart/2018/2/layout/IconVerticalSolidList"/>
    <dgm:cxn modelId="{27BF15CC-4F3F-4130-A0B8-72C034DCC187}" type="presParOf" srcId="{EDA48525-57EC-4EA3-B058-F4E6581902A1}" destId="{2C4A84CE-9C0E-4F2D-AC9E-30806BBB34D4}" srcOrd="0" destOrd="0" presId="urn:microsoft.com/office/officeart/2018/2/layout/IconVerticalSolidList"/>
    <dgm:cxn modelId="{C209EB54-7045-41F7-85A1-BDF1A5D66FDF}" type="presParOf" srcId="{EDA48525-57EC-4EA3-B058-F4E6581902A1}" destId="{4B0D8185-51E9-46DF-81A2-314F6702B964}" srcOrd="1" destOrd="0" presId="urn:microsoft.com/office/officeart/2018/2/layout/IconVerticalSolidList"/>
    <dgm:cxn modelId="{23A4AF99-5A6D-4DF8-8F21-552DA60937EC}" type="presParOf" srcId="{EDA48525-57EC-4EA3-B058-F4E6581902A1}" destId="{85FEE5CD-4166-4357-9410-EC273E831EEC}" srcOrd="2" destOrd="0" presId="urn:microsoft.com/office/officeart/2018/2/layout/IconVerticalSolidList"/>
    <dgm:cxn modelId="{C405801F-864B-4627-92CD-FF168A143527}" type="presParOf" srcId="{EDA48525-57EC-4EA3-B058-F4E6581902A1}" destId="{4FB282A7-E66C-45E6-A6CC-9F0EFF8C02C8}" srcOrd="3" destOrd="0" presId="urn:microsoft.com/office/officeart/2018/2/layout/IconVerticalSolidList"/>
    <dgm:cxn modelId="{5E5906D3-54AE-411C-8307-65B496C953BA}" type="presParOf" srcId="{1278F7CE-2750-419D-AC2B-EAE90A135370}" destId="{3A759171-1110-4874-943C-D74A09B70D84}" srcOrd="5" destOrd="0" presId="urn:microsoft.com/office/officeart/2018/2/layout/IconVerticalSolidList"/>
    <dgm:cxn modelId="{3B3C98C0-F8AB-405A-95FD-98D3C6B76A86}" type="presParOf" srcId="{1278F7CE-2750-419D-AC2B-EAE90A135370}" destId="{8AC0FDBC-FC13-4904-B8A9-2B09D8E0B21D}" srcOrd="6" destOrd="0" presId="urn:microsoft.com/office/officeart/2018/2/layout/IconVerticalSolidList"/>
    <dgm:cxn modelId="{C3A66DB1-A401-4D76-8C98-AC8CD03FF5CF}" type="presParOf" srcId="{8AC0FDBC-FC13-4904-B8A9-2B09D8E0B21D}" destId="{6795B927-C348-439C-BDC0-14BF9C74F6C0}" srcOrd="0" destOrd="0" presId="urn:microsoft.com/office/officeart/2018/2/layout/IconVerticalSolidList"/>
    <dgm:cxn modelId="{2F94A3D7-D421-4A7B-9B3B-F1018ABBCE76}" type="presParOf" srcId="{8AC0FDBC-FC13-4904-B8A9-2B09D8E0B21D}" destId="{87254FB2-8B62-45A7-8D98-9FA7A250A65D}" srcOrd="1" destOrd="0" presId="urn:microsoft.com/office/officeart/2018/2/layout/IconVerticalSolidList"/>
    <dgm:cxn modelId="{8DEB9666-55E1-49A7-814E-3B5EE9C35AF1}" type="presParOf" srcId="{8AC0FDBC-FC13-4904-B8A9-2B09D8E0B21D}" destId="{9704C8F2-D631-4A25-93CE-B813D994424F}" srcOrd="2" destOrd="0" presId="urn:microsoft.com/office/officeart/2018/2/layout/IconVerticalSolidList"/>
    <dgm:cxn modelId="{5B8102E7-856F-4C25-B671-1CC7C353E8F9}" type="presParOf" srcId="{8AC0FDBC-FC13-4904-B8A9-2B09D8E0B21D}" destId="{7E4D8EE9-4CBF-459B-AB50-3EDCD6EC1B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5EF09-5607-412D-B794-410BEBF967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F68B32-5C2F-4F88-BC77-EE75DEA1CAA7}">
      <dgm:prSet/>
      <dgm:spPr>
        <a:solidFill>
          <a:srgbClr val="C00000"/>
        </a:solidFill>
      </dgm:spPr>
      <dgm:t>
        <a:bodyPr/>
        <a:lstStyle/>
        <a:p>
          <a:pPr algn="ctr" rtl="0"/>
          <a:r>
            <a:rPr lang="en-US"/>
            <a:t>CSU Systemwide Audit and Business Services</a:t>
          </a:r>
        </a:p>
      </dgm:t>
      <dgm:extLst>
        <a:ext uri="{E40237B7-FDA0-4F09-8148-C483321AD2D9}">
          <dgm14:cNvPr xmlns:dgm14="http://schemas.microsoft.com/office/drawing/2010/diagram" id="0" name="" descr="See long description in the slide notes." title="CSU Systemwide Audit and Business Services"/>
        </a:ext>
      </dgm:extLst>
    </dgm:pt>
    <dgm:pt modelId="{C0A44B9F-27DC-470D-868B-89A12428BBF5}" type="parTrans" cxnId="{EF3F0DA5-802B-4BF4-8B9F-B060532A4664}">
      <dgm:prSet/>
      <dgm:spPr/>
      <dgm:t>
        <a:bodyPr/>
        <a:lstStyle/>
        <a:p>
          <a:endParaRPr lang="en-US"/>
        </a:p>
      </dgm:t>
    </dgm:pt>
    <dgm:pt modelId="{1E58D9AD-B3C1-48E4-AE2E-C9F190684896}" type="sibTrans" cxnId="{EF3F0DA5-802B-4BF4-8B9F-B060532A4664}">
      <dgm:prSet/>
      <dgm:spPr/>
      <dgm:t>
        <a:bodyPr/>
        <a:lstStyle/>
        <a:p>
          <a:endParaRPr lang="en-US"/>
        </a:p>
      </dgm:t>
    </dgm:pt>
    <dgm:pt modelId="{BD72905A-5F06-48AD-BFC9-1A22FCF26372}" type="pres">
      <dgm:prSet presAssocID="{93C5EF09-5607-412D-B794-410BEBF96705}" presName="linear" presStyleCnt="0">
        <dgm:presLayoutVars>
          <dgm:animLvl val="lvl"/>
          <dgm:resizeHandles val="exact"/>
        </dgm:presLayoutVars>
      </dgm:prSet>
      <dgm:spPr/>
      <dgm:t>
        <a:bodyPr/>
        <a:lstStyle/>
        <a:p>
          <a:endParaRPr lang="en-US"/>
        </a:p>
      </dgm:t>
    </dgm:pt>
    <dgm:pt modelId="{C077BF13-E465-49E4-B08A-7A72D363D7A2}" type="pres">
      <dgm:prSet presAssocID="{AEF68B32-5C2F-4F88-BC77-EE75DEA1CAA7}" presName="parentText" presStyleLbl="node1" presStyleIdx="0" presStyleCnt="1">
        <dgm:presLayoutVars>
          <dgm:chMax val="0"/>
          <dgm:bulletEnabled val="1"/>
        </dgm:presLayoutVars>
      </dgm:prSet>
      <dgm:spPr/>
      <dgm:t>
        <a:bodyPr/>
        <a:lstStyle/>
        <a:p>
          <a:endParaRPr lang="en-US"/>
        </a:p>
      </dgm:t>
    </dgm:pt>
  </dgm:ptLst>
  <dgm:cxnLst>
    <dgm:cxn modelId="{9543BF8F-7797-4107-8666-095BE49B2F85}" type="presOf" srcId="{93C5EF09-5607-412D-B794-410BEBF96705}" destId="{BD72905A-5F06-48AD-BFC9-1A22FCF26372}" srcOrd="0" destOrd="0" presId="urn:microsoft.com/office/officeart/2005/8/layout/vList2"/>
    <dgm:cxn modelId="{EF3F0DA5-802B-4BF4-8B9F-B060532A4664}" srcId="{93C5EF09-5607-412D-B794-410BEBF96705}" destId="{AEF68B32-5C2F-4F88-BC77-EE75DEA1CAA7}" srcOrd="0" destOrd="0" parTransId="{C0A44B9F-27DC-470D-868B-89A12428BBF5}" sibTransId="{1E58D9AD-B3C1-48E4-AE2E-C9F190684896}"/>
    <dgm:cxn modelId="{91568DB1-0626-4C59-AA4B-82121137BBB7}" type="presOf" srcId="{AEF68B32-5C2F-4F88-BC77-EE75DEA1CAA7}" destId="{C077BF13-E465-49E4-B08A-7A72D363D7A2}" srcOrd="0" destOrd="0" presId="urn:microsoft.com/office/officeart/2005/8/layout/vList2"/>
    <dgm:cxn modelId="{BDD679B9-8A09-4823-9756-1B4B09223058}" type="presParOf" srcId="{BD72905A-5F06-48AD-BFC9-1A22FCF26372}" destId="{C077BF13-E465-49E4-B08A-7A72D363D7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8C3D4-7BB8-4369-B9FA-FA0FB5CD1DA8}" type="doc">
      <dgm:prSet loTypeId="urn:microsoft.com/office/officeart/2005/8/layout/cycle6" loCatId="cycle" qsTypeId="urn:microsoft.com/office/officeart/2005/8/quickstyle/3d2" qsCatId="3D" csTypeId="urn:microsoft.com/office/officeart/2005/8/colors/colorful5" csCatId="colorful" phldr="1"/>
      <dgm:spPr/>
      <dgm:t>
        <a:bodyPr/>
        <a:lstStyle/>
        <a:p>
          <a:endParaRPr lang="en-US"/>
        </a:p>
      </dgm:t>
    </dgm:pt>
    <dgm:pt modelId="{572850AA-5378-4BA7-A00B-7707C3E5DEAA}">
      <dgm:prSet phldrT="[Text]"/>
      <dgm:spPr>
        <a:solidFill>
          <a:schemeClr val="accent6">
            <a:lumMod val="50000"/>
          </a:schemeClr>
        </a:solidFill>
      </dgm:spPr>
      <dgm:t>
        <a:bodyPr/>
        <a:lstStyle/>
        <a:p>
          <a:r>
            <a:rPr lang="en-US" b="1"/>
            <a:t>Work the Campus Plan</a:t>
          </a:r>
        </a:p>
      </dgm:t>
      <dgm:extLst>
        <a:ext uri="{E40237B7-FDA0-4F09-8148-C483321AD2D9}">
          <dgm14:cNvPr xmlns:dgm14="http://schemas.microsoft.com/office/drawing/2010/diagram" id="0" name="" descr="See long description in the slide notes." title="Work the Plan"/>
        </a:ext>
      </dgm:extLst>
    </dgm:pt>
    <dgm:pt modelId="{26BB3244-1761-4EC8-B44A-78A68B93D7C3}" type="parTrans" cxnId="{BE067297-993E-405C-BE88-44706AD90240}">
      <dgm:prSet/>
      <dgm:spPr/>
      <dgm:t>
        <a:bodyPr/>
        <a:lstStyle/>
        <a:p>
          <a:endParaRPr lang="en-US"/>
        </a:p>
      </dgm:t>
    </dgm:pt>
    <dgm:pt modelId="{F3344D59-1358-458A-86AA-0CEB7C62B061}" type="sibTrans" cxnId="{BE067297-993E-405C-BE88-44706AD90240}">
      <dgm:prSet/>
      <dgm:spPr>
        <a:ln w="50800">
          <a:solidFill>
            <a:srgbClr val="C00000"/>
          </a:solidFill>
        </a:ln>
      </dgm:spPr>
      <dgm:t>
        <a:bodyPr/>
        <a:lstStyle/>
        <a:p>
          <a:endParaRPr lang="en-US"/>
        </a:p>
      </dgm:t>
    </dgm:pt>
    <dgm:pt modelId="{AE2841D7-1198-40DF-8DA2-AAE8948D5C74}">
      <dgm:prSet/>
      <dgm:spPr>
        <a:solidFill>
          <a:schemeClr val="tx1"/>
        </a:solidFill>
      </dgm:spPr>
      <dgm:t>
        <a:bodyPr/>
        <a:lstStyle/>
        <a:p>
          <a:r>
            <a:rPr lang="en-US" b="1"/>
            <a:t>Measure Progress</a:t>
          </a:r>
        </a:p>
      </dgm:t>
      <dgm:extLst>
        <a:ext uri="{E40237B7-FDA0-4F09-8148-C483321AD2D9}">
          <dgm14:cNvPr xmlns:dgm14="http://schemas.microsoft.com/office/drawing/2010/diagram" id="0" name="" descr="Make Progress"/>
        </a:ext>
      </dgm:extLst>
    </dgm:pt>
    <dgm:pt modelId="{0AB5F063-7582-4FE7-9CC9-6C7CC526724A}" type="parTrans" cxnId="{B33481B7-ABB8-470E-AD57-8D8999820735}">
      <dgm:prSet/>
      <dgm:spPr/>
      <dgm:t>
        <a:bodyPr/>
        <a:lstStyle/>
        <a:p>
          <a:endParaRPr lang="en-US"/>
        </a:p>
      </dgm:t>
    </dgm:pt>
    <dgm:pt modelId="{D3F7D4A1-7509-4061-9C4A-CED8256BC34E}" type="sibTrans" cxnId="{B33481B7-ABB8-470E-AD57-8D8999820735}">
      <dgm:prSet/>
      <dgm:spPr>
        <a:ln w="50800">
          <a:solidFill>
            <a:srgbClr val="C00000"/>
          </a:solidFill>
        </a:ln>
      </dgm:spPr>
      <dgm:t>
        <a:bodyPr/>
        <a:lstStyle/>
        <a:p>
          <a:endParaRPr lang="en-US"/>
        </a:p>
      </dgm:t>
    </dgm:pt>
    <dgm:pt modelId="{08864D05-E473-44F1-9210-FCCC77F09DB0}">
      <dgm:prSet/>
      <dgm:spPr>
        <a:gradFill rotWithShape="0">
          <a:gsLst>
            <a:gs pos="0">
              <a:srgbClr val="000000"/>
            </a:gs>
            <a:gs pos="2000">
              <a:srgbClr val="0A128C"/>
            </a:gs>
            <a:gs pos="100000">
              <a:srgbClr val="181CC7"/>
            </a:gs>
            <a:gs pos="100000">
              <a:srgbClr val="7005D4"/>
            </a:gs>
            <a:gs pos="100000">
              <a:srgbClr val="8C3D91"/>
            </a:gs>
          </a:gsLst>
          <a:lin ang="16200000" scaled="0"/>
        </a:gradFill>
      </dgm:spPr>
      <dgm:t>
        <a:bodyPr/>
        <a:lstStyle/>
        <a:p>
          <a:r>
            <a:rPr lang="en-US" b="1"/>
            <a:t>Make a Campus Plan</a:t>
          </a:r>
        </a:p>
      </dgm:t>
      <dgm:extLst>
        <a:ext uri="{E40237B7-FDA0-4F09-8148-C483321AD2D9}">
          <dgm14:cNvPr xmlns:dgm14="http://schemas.microsoft.com/office/drawing/2010/diagram" id="0" name="" descr="Make a Campus Plan" title="Plan"/>
        </a:ext>
      </dgm:extLst>
    </dgm:pt>
    <dgm:pt modelId="{4344373E-742E-480D-941A-AC88DD9F98CB}" type="parTrans" cxnId="{F505392C-632E-4BAB-9A76-F95D898CA2FF}">
      <dgm:prSet/>
      <dgm:spPr/>
      <dgm:t>
        <a:bodyPr/>
        <a:lstStyle/>
        <a:p>
          <a:endParaRPr lang="en-US"/>
        </a:p>
      </dgm:t>
    </dgm:pt>
    <dgm:pt modelId="{85D9D257-2177-414E-BE63-5DA5F7BEA0C9}" type="sibTrans" cxnId="{F505392C-632E-4BAB-9A76-F95D898CA2FF}">
      <dgm:prSet/>
      <dgm:spPr>
        <a:solidFill>
          <a:schemeClr val="bg1"/>
        </a:solidFill>
        <a:ln w="50800">
          <a:solidFill>
            <a:srgbClr val="C00000"/>
          </a:solidFill>
          <a:miter lim="800000"/>
        </a:ln>
      </dgm:spPr>
      <dgm:t>
        <a:bodyPr/>
        <a:lstStyle/>
        <a:p>
          <a:endParaRPr lang="en-US"/>
        </a:p>
      </dgm:t>
    </dgm:pt>
    <dgm:pt modelId="{CF2297B8-B322-41F8-A05E-2A853BC7FAE4}" type="pres">
      <dgm:prSet presAssocID="{D868C3D4-7BB8-4369-B9FA-FA0FB5CD1DA8}" presName="cycle" presStyleCnt="0">
        <dgm:presLayoutVars>
          <dgm:dir/>
          <dgm:resizeHandles val="exact"/>
        </dgm:presLayoutVars>
      </dgm:prSet>
      <dgm:spPr/>
      <dgm:t>
        <a:bodyPr/>
        <a:lstStyle/>
        <a:p>
          <a:endParaRPr lang="en-US"/>
        </a:p>
      </dgm:t>
    </dgm:pt>
    <dgm:pt modelId="{8376C298-CC42-4F66-ABF8-BE1581122655}" type="pres">
      <dgm:prSet presAssocID="{08864D05-E473-44F1-9210-FCCC77F09DB0}" presName="node" presStyleLbl="node1" presStyleIdx="0" presStyleCnt="3">
        <dgm:presLayoutVars>
          <dgm:bulletEnabled val="1"/>
        </dgm:presLayoutVars>
      </dgm:prSet>
      <dgm:spPr/>
      <dgm:t>
        <a:bodyPr/>
        <a:lstStyle/>
        <a:p>
          <a:endParaRPr lang="en-US"/>
        </a:p>
      </dgm:t>
    </dgm:pt>
    <dgm:pt modelId="{EE0F9423-CC75-485B-93CD-55DB698E118A}" type="pres">
      <dgm:prSet presAssocID="{08864D05-E473-44F1-9210-FCCC77F09DB0}" presName="spNode" presStyleCnt="0"/>
      <dgm:spPr/>
    </dgm:pt>
    <dgm:pt modelId="{B42C26EB-FB04-4F3F-842D-E7A41C3F23E6}" type="pres">
      <dgm:prSet presAssocID="{85D9D257-2177-414E-BE63-5DA5F7BEA0C9}" presName="sibTrans" presStyleLbl="sibTrans1D1" presStyleIdx="0" presStyleCnt="3"/>
      <dgm:spPr/>
      <dgm:t>
        <a:bodyPr/>
        <a:lstStyle/>
        <a:p>
          <a:endParaRPr lang="en-US"/>
        </a:p>
      </dgm:t>
    </dgm:pt>
    <dgm:pt modelId="{86B66222-BF92-4CA5-B64D-AF201AA2BC6C}" type="pres">
      <dgm:prSet presAssocID="{572850AA-5378-4BA7-A00B-7707C3E5DEAA}" presName="node" presStyleLbl="node1" presStyleIdx="1" presStyleCnt="3">
        <dgm:presLayoutVars>
          <dgm:bulletEnabled val="1"/>
        </dgm:presLayoutVars>
      </dgm:prSet>
      <dgm:spPr/>
      <dgm:t>
        <a:bodyPr/>
        <a:lstStyle/>
        <a:p>
          <a:endParaRPr lang="en-US"/>
        </a:p>
      </dgm:t>
    </dgm:pt>
    <dgm:pt modelId="{68336F97-0716-47A5-9813-3B3D75FF1C9C}" type="pres">
      <dgm:prSet presAssocID="{572850AA-5378-4BA7-A00B-7707C3E5DEAA}" presName="spNode" presStyleCnt="0"/>
      <dgm:spPr/>
    </dgm:pt>
    <dgm:pt modelId="{21BE7E46-66B7-4BD3-BD30-C20C43D355EA}" type="pres">
      <dgm:prSet presAssocID="{F3344D59-1358-458A-86AA-0CEB7C62B061}" presName="sibTrans" presStyleLbl="sibTrans1D1" presStyleIdx="1" presStyleCnt="3"/>
      <dgm:spPr/>
      <dgm:t>
        <a:bodyPr/>
        <a:lstStyle/>
        <a:p>
          <a:endParaRPr lang="en-US"/>
        </a:p>
      </dgm:t>
    </dgm:pt>
    <dgm:pt modelId="{13F2E6E3-82BD-44D1-B4F7-63FD13511D22}" type="pres">
      <dgm:prSet presAssocID="{AE2841D7-1198-40DF-8DA2-AAE8948D5C74}" presName="node" presStyleLbl="node1" presStyleIdx="2" presStyleCnt="3">
        <dgm:presLayoutVars>
          <dgm:bulletEnabled val="1"/>
        </dgm:presLayoutVars>
      </dgm:prSet>
      <dgm:spPr/>
      <dgm:t>
        <a:bodyPr/>
        <a:lstStyle/>
        <a:p>
          <a:endParaRPr lang="en-US"/>
        </a:p>
      </dgm:t>
    </dgm:pt>
    <dgm:pt modelId="{1CE67F26-9CC8-4691-B7F8-CEB86FCE648E}" type="pres">
      <dgm:prSet presAssocID="{AE2841D7-1198-40DF-8DA2-AAE8948D5C74}" presName="spNode" presStyleCnt="0"/>
      <dgm:spPr/>
    </dgm:pt>
    <dgm:pt modelId="{F9F25614-00B7-4DD4-B699-4D692245C4BC}" type="pres">
      <dgm:prSet presAssocID="{D3F7D4A1-7509-4061-9C4A-CED8256BC34E}" presName="sibTrans" presStyleLbl="sibTrans1D1" presStyleIdx="2" presStyleCnt="3"/>
      <dgm:spPr/>
      <dgm:t>
        <a:bodyPr/>
        <a:lstStyle/>
        <a:p>
          <a:endParaRPr lang="en-US"/>
        </a:p>
      </dgm:t>
    </dgm:pt>
  </dgm:ptLst>
  <dgm:cxnLst>
    <dgm:cxn modelId="{5238DBAD-25E9-473E-99B2-7D80804B01B9}" type="presOf" srcId="{572850AA-5378-4BA7-A00B-7707C3E5DEAA}" destId="{86B66222-BF92-4CA5-B64D-AF201AA2BC6C}" srcOrd="0" destOrd="0" presId="urn:microsoft.com/office/officeart/2005/8/layout/cycle6"/>
    <dgm:cxn modelId="{61DB9AAB-E8AA-487C-8405-7790C8667368}" type="presOf" srcId="{08864D05-E473-44F1-9210-FCCC77F09DB0}" destId="{8376C298-CC42-4F66-ABF8-BE1581122655}" srcOrd="0" destOrd="0" presId="urn:microsoft.com/office/officeart/2005/8/layout/cycle6"/>
    <dgm:cxn modelId="{B33481B7-ABB8-470E-AD57-8D8999820735}" srcId="{D868C3D4-7BB8-4369-B9FA-FA0FB5CD1DA8}" destId="{AE2841D7-1198-40DF-8DA2-AAE8948D5C74}" srcOrd="2" destOrd="0" parTransId="{0AB5F063-7582-4FE7-9CC9-6C7CC526724A}" sibTransId="{D3F7D4A1-7509-4061-9C4A-CED8256BC34E}"/>
    <dgm:cxn modelId="{54473CDB-2B1E-42E9-A2A4-0FE8681AE771}" type="presOf" srcId="{D3F7D4A1-7509-4061-9C4A-CED8256BC34E}" destId="{F9F25614-00B7-4DD4-B699-4D692245C4BC}" srcOrd="0" destOrd="0" presId="urn:microsoft.com/office/officeart/2005/8/layout/cycle6"/>
    <dgm:cxn modelId="{C43712E8-12E3-43A6-AB83-09FD284870B0}" type="presOf" srcId="{85D9D257-2177-414E-BE63-5DA5F7BEA0C9}" destId="{B42C26EB-FB04-4F3F-842D-E7A41C3F23E6}" srcOrd="0" destOrd="0" presId="urn:microsoft.com/office/officeart/2005/8/layout/cycle6"/>
    <dgm:cxn modelId="{19EBE4AE-0624-4076-BDE7-9BE3068E18FD}" type="presOf" srcId="{AE2841D7-1198-40DF-8DA2-AAE8948D5C74}" destId="{13F2E6E3-82BD-44D1-B4F7-63FD13511D22}" srcOrd="0" destOrd="0" presId="urn:microsoft.com/office/officeart/2005/8/layout/cycle6"/>
    <dgm:cxn modelId="{BFF1A27A-DCF2-4242-8C85-78023F049063}" type="presOf" srcId="{F3344D59-1358-458A-86AA-0CEB7C62B061}" destId="{21BE7E46-66B7-4BD3-BD30-C20C43D355EA}" srcOrd="0" destOrd="0" presId="urn:microsoft.com/office/officeart/2005/8/layout/cycle6"/>
    <dgm:cxn modelId="{BE067297-993E-405C-BE88-44706AD90240}" srcId="{D868C3D4-7BB8-4369-B9FA-FA0FB5CD1DA8}" destId="{572850AA-5378-4BA7-A00B-7707C3E5DEAA}" srcOrd="1" destOrd="0" parTransId="{26BB3244-1761-4EC8-B44A-78A68B93D7C3}" sibTransId="{F3344D59-1358-458A-86AA-0CEB7C62B061}"/>
    <dgm:cxn modelId="{B85A4EE5-486D-48BB-8046-74E78AEBCA9D}" type="presOf" srcId="{D868C3D4-7BB8-4369-B9FA-FA0FB5CD1DA8}" destId="{CF2297B8-B322-41F8-A05E-2A853BC7FAE4}" srcOrd="0" destOrd="0" presId="urn:microsoft.com/office/officeart/2005/8/layout/cycle6"/>
    <dgm:cxn modelId="{F505392C-632E-4BAB-9A76-F95D898CA2FF}" srcId="{D868C3D4-7BB8-4369-B9FA-FA0FB5CD1DA8}" destId="{08864D05-E473-44F1-9210-FCCC77F09DB0}" srcOrd="0" destOrd="0" parTransId="{4344373E-742E-480D-941A-AC88DD9F98CB}" sibTransId="{85D9D257-2177-414E-BE63-5DA5F7BEA0C9}"/>
    <dgm:cxn modelId="{0A75FC41-5225-4B3B-87B0-EA374F975C72}" type="presParOf" srcId="{CF2297B8-B322-41F8-A05E-2A853BC7FAE4}" destId="{8376C298-CC42-4F66-ABF8-BE1581122655}" srcOrd="0" destOrd="0" presId="urn:microsoft.com/office/officeart/2005/8/layout/cycle6"/>
    <dgm:cxn modelId="{FBB2FCA9-08D8-4EEB-A371-FFADC8DD3A3E}" type="presParOf" srcId="{CF2297B8-B322-41F8-A05E-2A853BC7FAE4}" destId="{EE0F9423-CC75-485B-93CD-55DB698E118A}" srcOrd="1" destOrd="0" presId="urn:microsoft.com/office/officeart/2005/8/layout/cycle6"/>
    <dgm:cxn modelId="{27C30E23-86FD-473C-B03D-85706FC2611A}" type="presParOf" srcId="{CF2297B8-B322-41F8-A05E-2A853BC7FAE4}" destId="{B42C26EB-FB04-4F3F-842D-E7A41C3F23E6}" srcOrd="2" destOrd="0" presId="urn:microsoft.com/office/officeart/2005/8/layout/cycle6"/>
    <dgm:cxn modelId="{6320AE3E-5D63-45CB-A57A-410BCF0935A5}" type="presParOf" srcId="{CF2297B8-B322-41F8-A05E-2A853BC7FAE4}" destId="{86B66222-BF92-4CA5-B64D-AF201AA2BC6C}" srcOrd="3" destOrd="0" presId="urn:microsoft.com/office/officeart/2005/8/layout/cycle6"/>
    <dgm:cxn modelId="{12444B70-8597-4992-9638-803911CBA53D}" type="presParOf" srcId="{CF2297B8-B322-41F8-A05E-2A853BC7FAE4}" destId="{68336F97-0716-47A5-9813-3B3D75FF1C9C}" srcOrd="4" destOrd="0" presId="urn:microsoft.com/office/officeart/2005/8/layout/cycle6"/>
    <dgm:cxn modelId="{9D20C576-62D7-4D14-A46C-AC40D9F2797B}" type="presParOf" srcId="{CF2297B8-B322-41F8-A05E-2A853BC7FAE4}" destId="{21BE7E46-66B7-4BD3-BD30-C20C43D355EA}" srcOrd="5" destOrd="0" presId="urn:microsoft.com/office/officeart/2005/8/layout/cycle6"/>
    <dgm:cxn modelId="{286FB77B-0812-40D0-AF10-F0C6F3C2F42D}" type="presParOf" srcId="{CF2297B8-B322-41F8-A05E-2A853BC7FAE4}" destId="{13F2E6E3-82BD-44D1-B4F7-63FD13511D22}" srcOrd="6" destOrd="0" presId="urn:microsoft.com/office/officeart/2005/8/layout/cycle6"/>
    <dgm:cxn modelId="{5D87847E-204A-4DA6-A7CC-749A87A7852F}" type="presParOf" srcId="{CF2297B8-B322-41F8-A05E-2A853BC7FAE4}" destId="{1CE67F26-9CC8-4691-B7F8-CEB86FCE648E}" srcOrd="7" destOrd="0" presId="urn:microsoft.com/office/officeart/2005/8/layout/cycle6"/>
    <dgm:cxn modelId="{ADAD8F2A-E050-4725-AFF5-D97CED92A4CF}" type="presParOf" srcId="{CF2297B8-B322-41F8-A05E-2A853BC7FAE4}" destId="{F9F25614-00B7-4DD4-B699-4D692245C4BC}" srcOrd="8"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04A709-C91C-4BC4-BB66-DC4DD9C27A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14AF03-1C5B-4245-903B-9A0AF72E9A40}">
      <dgm:prSet custT="1"/>
      <dgm:spPr>
        <a:solidFill>
          <a:schemeClr val="tx1"/>
        </a:solidFill>
      </dgm:spPr>
      <dgm:t>
        <a:bodyPr/>
        <a:lstStyle/>
        <a:p>
          <a:pPr algn="ctr" rtl="0"/>
          <a:r>
            <a:rPr lang="en-US" sz="2500"/>
            <a:t>CSU ATI Framework:  Policy -  3 Priority Areas   -  Strategies</a:t>
          </a:r>
        </a:p>
      </dgm:t>
      <dgm:extLst>
        <a:ext uri="{E40237B7-FDA0-4F09-8148-C483321AD2D9}">
          <dgm14:cNvPr xmlns:dgm14="http://schemas.microsoft.com/office/drawing/2010/diagram" id="0" name="" descr="See long description in the slide notes." title="CSU ATI Framework"/>
        </a:ext>
      </dgm:extLst>
    </dgm:pt>
    <dgm:pt modelId="{6B0B611A-BA0E-4633-BDA1-2C3A0616124C}" type="parTrans" cxnId="{191DB712-B4C5-463C-B42B-D745C7F3887F}">
      <dgm:prSet/>
      <dgm:spPr/>
      <dgm:t>
        <a:bodyPr/>
        <a:lstStyle/>
        <a:p>
          <a:endParaRPr lang="en-US"/>
        </a:p>
      </dgm:t>
    </dgm:pt>
    <dgm:pt modelId="{22ABC34A-81FC-43D6-A0D1-F653E9C12F34}" type="sibTrans" cxnId="{191DB712-B4C5-463C-B42B-D745C7F3887F}">
      <dgm:prSet/>
      <dgm:spPr/>
      <dgm:t>
        <a:bodyPr/>
        <a:lstStyle/>
        <a:p>
          <a:endParaRPr lang="en-US"/>
        </a:p>
      </dgm:t>
    </dgm:pt>
    <dgm:pt modelId="{F7983745-9080-43C2-A9C6-6ADE65308CCF}" type="pres">
      <dgm:prSet presAssocID="{A504A709-C91C-4BC4-BB66-DC4DD9C27AF8}" presName="linear" presStyleCnt="0">
        <dgm:presLayoutVars>
          <dgm:animLvl val="lvl"/>
          <dgm:resizeHandles val="exact"/>
        </dgm:presLayoutVars>
      </dgm:prSet>
      <dgm:spPr/>
      <dgm:t>
        <a:bodyPr/>
        <a:lstStyle/>
        <a:p>
          <a:endParaRPr lang="en-US"/>
        </a:p>
      </dgm:t>
    </dgm:pt>
    <dgm:pt modelId="{154BDBA0-CA4C-4EF2-855C-15AD9DC03AD3}" type="pres">
      <dgm:prSet presAssocID="{9214AF03-1C5B-4245-903B-9A0AF72E9A40}" presName="parentText" presStyleLbl="node1" presStyleIdx="0" presStyleCnt="1" custScaleY="59665" custLinFactNeighborY="-410">
        <dgm:presLayoutVars>
          <dgm:chMax val="0"/>
          <dgm:bulletEnabled val="1"/>
        </dgm:presLayoutVars>
      </dgm:prSet>
      <dgm:spPr/>
      <dgm:t>
        <a:bodyPr/>
        <a:lstStyle/>
        <a:p>
          <a:endParaRPr lang="en-US"/>
        </a:p>
      </dgm:t>
    </dgm:pt>
  </dgm:ptLst>
  <dgm:cxnLst>
    <dgm:cxn modelId="{191DB712-B4C5-463C-B42B-D745C7F3887F}" srcId="{A504A709-C91C-4BC4-BB66-DC4DD9C27AF8}" destId="{9214AF03-1C5B-4245-903B-9A0AF72E9A40}" srcOrd="0" destOrd="0" parTransId="{6B0B611A-BA0E-4633-BDA1-2C3A0616124C}" sibTransId="{22ABC34A-81FC-43D6-A0D1-F653E9C12F34}"/>
    <dgm:cxn modelId="{13E283A3-2A46-4128-A989-B323DF81DC04}" type="presOf" srcId="{9214AF03-1C5B-4245-903B-9A0AF72E9A40}" destId="{154BDBA0-CA4C-4EF2-855C-15AD9DC03AD3}" srcOrd="0" destOrd="0" presId="urn:microsoft.com/office/officeart/2005/8/layout/vList2"/>
    <dgm:cxn modelId="{12FECD4A-D366-42A8-B7C1-6A4136E03134}" type="presOf" srcId="{A504A709-C91C-4BC4-BB66-DC4DD9C27AF8}" destId="{F7983745-9080-43C2-A9C6-6ADE65308CCF}" srcOrd="0" destOrd="0" presId="urn:microsoft.com/office/officeart/2005/8/layout/vList2"/>
    <dgm:cxn modelId="{8C5CAE27-1C0F-4D52-B7BF-1ECB07B5BCA3}" type="presParOf" srcId="{F7983745-9080-43C2-A9C6-6ADE65308CCF}" destId="{154BDBA0-CA4C-4EF2-855C-15AD9DC03AD3}"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915C43-85D4-4BBC-A139-375E21813EA7}" type="doc">
      <dgm:prSet loTypeId="urn:microsoft.com/office/officeart/2005/8/layout/target1" loCatId="relationship" qsTypeId="urn:microsoft.com/office/officeart/2005/8/quickstyle/simple1" qsCatId="simple" csTypeId="urn:microsoft.com/office/officeart/2005/8/colors/accent5_2" csCatId="accent5" phldr="1"/>
      <dgm:spPr/>
      <dgm:t>
        <a:bodyPr/>
        <a:lstStyle/>
        <a:p>
          <a:endParaRPr lang="en-US"/>
        </a:p>
      </dgm:t>
    </dgm:pt>
    <dgm:pt modelId="{AFDF7BAC-9ACA-4C4B-B05F-F5D93BC4E487}">
      <dgm:prSet phldrT="[Text]"/>
      <dgm:spPr>
        <a:solidFill>
          <a:schemeClr val="accent1"/>
        </a:solidFill>
      </dgm:spPr>
      <dgm:t>
        <a:bodyPr/>
        <a:lstStyle/>
        <a:p>
          <a:r>
            <a:rPr lang="en-US">
              <a:solidFill>
                <a:schemeClr val="tx1"/>
              </a:solidFill>
            </a:rPr>
            <a:t>Legislation and standards</a:t>
          </a:r>
        </a:p>
      </dgm:t>
    </dgm:pt>
    <dgm:pt modelId="{81CE7D8E-A718-4DFD-A52E-1FF1637B6BFA}" type="parTrans" cxnId="{302320C6-A7E1-4DC0-A401-67C5482474BB}">
      <dgm:prSet/>
      <dgm:spPr/>
      <dgm:t>
        <a:bodyPr/>
        <a:lstStyle/>
        <a:p>
          <a:endParaRPr lang="en-US"/>
        </a:p>
      </dgm:t>
    </dgm:pt>
    <dgm:pt modelId="{B73429BF-1161-4F7B-AB55-9E423FC88356}" type="sibTrans" cxnId="{302320C6-A7E1-4DC0-A401-67C5482474BB}">
      <dgm:prSet/>
      <dgm:spPr/>
      <dgm:t>
        <a:bodyPr/>
        <a:lstStyle/>
        <a:p>
          <a:endParaRPr lang="en-US"/>
        </a:p>
      </dgm:t>
    </dgm:pt>
    <dgm:pt modelId="{6587C0BE-88A4-4B4C-9282-1148A9120A14}">
      <dgm:prSet phldrT="[Text]"/>
      <dgm:spPr>
        <a:solidFill>
          <a:schemeClr val="bg2"/>
        </a:solidFill>
      </dgm:spPr>
      <dgm:t>
        <a:bodyPr/>
        <a:lstStyle/>
        <a:p>
          <a:r>
            <a:rPr lang="en-US" dirty="0"/>
            <a:t>OCR: Office of Civil Rights</a:t>
          </a:r>
        </a:p>
      </dgm:t>
    </dgm:pt>
    <dgm:pt modelId="{AF1CC39A-B387-4BB4-A77D-218FA6C31F47}" type="parTrans" cxnId="{1CE9FEB9-6F29-441C-AADB-23507E78CA6D}">
      <dgm:prSet/>
      <dgm:spPr/>
      <dgm:t>
        <a:bodyPr/>
        <a:lstStyle/>
        <a:p>
          <a:endParaRPr lang="en-US"/>
        </a:p>
      </dgm:t>
    </dgm:pt>
    <dgm:pt modelId="{3B4F8F03-D7BA-4B67-BF27-BF2623092F03}" type="sibTrans" cxnId="{1CE9FEB9-6F29-441C-AADB-23507E78CA6D}">
      <dgm:prSet/>
      <dgm:spPr/>
      <dgm:t>
        <a:bodyPr/>
        <a:lstStyle/>
        <a:p>
          <a:endParaRPr lang="en-US"/>
        </a:p>
      </dgm:t>
    </dgm:pt>
    <dgm:pt modelId="{31545207-C540-4602-A05B-942013599821}">
      <dgm:prSet phldrT="[Text]" custT="1"/>
      <dgm:spPr>
        <a:blipFill rotWithShape="0">
          <a:blip xmlns:r="http://schemas.openxmlformats.org/officeDocument/2006/relationships" r:embed="rId1"/>
          <a:stretch>
            <a:fillRect/>
          </a:stretch>
        </a:blipFill>
      </dgm:spPr>
      <dgm:t>
        <a:bodyPr/>
        <a:lstStyle/>
        <a:p>
          <a:r>
            <a:rPr lang="en-US" sz="1600" dirty="0" smtClean="0"/>
            <a:t>ATI</a:t>
          </a:r>
          <a:endParaRPr lang="en-US" sz="1600" dirty="0"/>
        </a:p>
      </dgm:t>
      <dgm:extLst>
        <a:ext uri="{E40237B7-FDA0-4F09-8148-C483321AD2D9}">
          <dgm14:cNvPr xmlns:dgm14="http://schemas.microsoft.com/office/drawing/2010/diagram" id="0" name="" descr="Policy, Capability Maturity Model, Executive support, yearly implementation cycle (Plan, Work Plan,Measure Progress) and enforcement by CSU Audit and Business Services" title="ATI Framework"/>
        </a:ext>
      </dgm:extLst>
    </dgm:pt>
    <dgm:pt modelId="{BB6BD756-27FC-4824-B173-F8FC3BDA3D84}" type="parTrans" cxnId="{C856C799-A64F-4F75-8F9D-264C61907599}">
      <dgm:prSet/>
      <dgm:spPr/>
      <dgm:t>
        <a:bodyPr/>
        <a:lstStyle/>
        <a:p>
          <a:endParaRPr lang="en-US"/>
        </a:p>
      </dgm:t>
    </dgm:pt>
    <dgm:pt modelId="{0B29BAC4-0BFF-4C85-9DD2-7EFC35017633}" type="sibTrans" cxnId="{C856C799-A64F-4F75-8F9D-264C61907599}">
      <dgm:prSet/>
      <dgm:spPr/>
      <dgm:t>
        <a:bodyPr/>
        <a:lstStyle/>
        <a:p>
          <a:endParaRPr lang="en-US"/>
        </a:p>
      </dgm:t>
    </dgm:pt>
    <dgm:pt modelId="{D7C684FE-940C-4633-BBF7-510E6EEAE19B}">
      <dgm:prSet phldrT="[Text]"/>
      <dgm:spPr>
        <a:solidFill>
          <a:schemeClr val="accent4">
            <a:lumMod val="60000"/>
            <a:lumOff val="40000"/>
          </a:schemeClr>
        </a:solidFill>
      </dgm:spPr>
      <dgm:t>
        <a:bodyPr/>
        <a:lstStyle/>
        <a:p>
          <a:r>
            <a:rPr lang="en-US"/>
            <a:t>Inclusivity</a:t>
          </a:r>
        </a:p>
      </dgm:t>
    </dgm:pt>
    <dgm:pt modelId="{7A7E6900-0647-419D-B125-2ECFB2E1D816}" type="sibTrans" cxnId="{73813060-0B82-4EDF-AB85-D91774462584}">
      <dgm:prSet/>
      <dgm:spPr/>
      <dgm:t>
        <a:bodyPr/>
        <a:lstStyle/>
        <a:p>
          <a:endParaRPr lang="en-US"/>
        </a:p>
      </dgm:t>
    </dgm:pt>
    <dgm:pt modelId="{9FDE29C0-1E30-4BA5-8BF1-089890D6B594}" type="parTrans" cxnId="{73813060-0B82-4EDF-AB85-D91774462584}">
      <dgm:prSet/>
      <dgm:spPr/>
      <dgm:t>
        <a:bodyPr/>
        <a:lstStyle/>
        <a:p>
          <a:endParaRPr lang="en-US"/>
        </a:p>
      </dgm:t>
    </dgm:pt>
    <dgm:pt modelId="{5429A66B-504C-4F7F-8ACA-408569C0F997}">
      <dgm:prSet phldrT="[Text]"/>
      <dgm:spPr>
        <a:solidFill>
          <a:schemeClr val="accent2"/>
        </a:solidFill>
      </dgm:spPr>
      <dgm:t>
        <a:bodyPr/>
        <a:lstStyle/>
        <a:p>
          <a:r>
            <a:rPr lang="en-US"/>
            <a:t>Universal Design</a:t>
          </a:r>
        </a:p>
      </dgm:t>
    </dgm:pt>
    <dgm:pt modelId="{BF74EDD7-6FFA-44AE-ADF9-E900ABE0C5DF}" type="parTrans" cxnId="{FEBE762C-64A7-4180-BC11-C08B41A1956D}">
      <dgm:prSet/>
      <dgm:spPr/>
      <dgm:t>
        <a:bodyPr/>
        <a:lstStyle/>
        <a:p>
          <a:endParaRPr lang="en-US"/>
        </a:p>
      </dgm:t>
    </dgm:pt>
    <dgm:pt modelId="{60CD7EFA-6954-4FFB-AC0C-DD138669822A}" type="sibTrans" cxnId="{FEBE762C-64A7-4180-BC11-C08B41A1956D}">
      <dgm:prSet/>
      <dgm:spPr/>
      <dgm:t>
        <a:bodyPr/>
        <a:lstStyle/>
        <a:p>
          <a:endParaRPr lang="en-US"/>
        </a:p>
      </dgm:t>
    </dgm:pt>
    <dgm:pt modelId="{DB890EFC-9F72-49F7-8F1B-60E4E7344862}" type="pres">
      <dgm:prSet presAssocID="{D3915C43-85D4-4BBC-A139-375E21813EA7}" presName="composite" presStyleCnt="0">
        <dgm:presLayoutVars>
          <dgm:chMax val="5"/>
          <dgm:dir/>
          <dgm:resizeHandles val="exact"/>
        </dgm:presLayoutVars>
      </dgm:prSet>
      <dgm:spPr/>
      <dgm:t>
        <a:bodyPr/>
        <a:lstStyle/>
        <a:p>
          <a:endParaRPr lang="en-US"/>
        </a:p>
      </dgm:t>
    </dgm:pt>
    <dgm:pt modelId="{5634E9FA-22DC-4908-91D5-51AD8564DCE6}" type="pres">
      <dgm:prSet presAssocID="{D7C684FE-940C-4633-BBF7-510E6EEAE19B}" presName="circle1" presStyleLbl="lnNode1" presStyleIdx="0" presStyleCnt="5"/>
      <dgm:spPr>
        <a:solidFill>
          <a:schemeClr val="accent4">
            <a:lumMod val="40000"/>
            <a:lumOff val="60000"/>
          </a:schemeClr>
        </a:solidFill>
      </dgm:spPr>
      <dgm:t>
        <a:bodyPr/>
        <a:lstStyle/>
        <a:p>
          <a:endParaRPr lang="en-US"/>
        </a:p>
      </dgm:t>
    </dgm:pt>
    <dgm:pt modelId="{8F085636-2AF0-4A57-9572-4E6CCFAFFFD1}" type="pres">
      <dgm:prSet presAssocID="{D7C684FE-940C-4633-BBF7-510E6EEAE19B}" presName="text1" presStyleLbl="revTx" presStyleIdx="0" presStyleCnt="5">
        <dgm:presLayoutVars>
          <dgm:bulletEnabled val="1"/>
        </dgm:presLayoutVars>
      </dgm:prSet>
      <dgm:spPr/>
      <dgm:t>
        <a:bodyPr/>
        <a:lstStyle/>
        <a:p>
          <a:endParaRPr lang="en-US"/>
        </a:p>
      </dgm:t>
    </dgm:pt>
    <dgm:pt modelId="{8E113EC3-75CB-420A-BE57-D6A89D5FA17A}" type="pres">
      <dgm:prSet presAssocID="{D7C684FE-940C-4633-BBF7-510E6EEAE19B}" presName="line1" presStyleLbl="callout" presStyleIdx="0" presStyleCnt="10"/>
      <dgm:spPr/>
      <dgm:t>
        <a:bodyPr/>
        <a:lstStyle/>
        <a:p>
          <a:endParaRPr lang="en-US"/>
        </a:p>
      </dgm:t>
    </dgm:pt>
    <dgm:pt modelId="{4AF2EF9C-48E1-4836-B9E5-76ACDFEEA68A}" type="pres">
      <dgm:prSet presAssocID="{D7C684FE-940C-4633-BBF7-510E6EEAE19B}" presName="d1" presStyleLbl="callout" presStyleIdx="1" presStyleCnt="10"/>
      <dgm:spPr/>
      <dgm:t>
        <a:bodyPr/>
        <a:lstStyle/>
        <a:p>
          <a:endParaRPr lang="en-US"/>
        </a:p>
      </dgm:t>
    </dgm:pt>
    <dgm:pt modelId="{6B8A90CB-09CD-4A60-9A71-2FE7AE7D31A6}" type="pres">
      <dgm:prSet presAssocID="{5429A66B-504C-4F7F-8ACA-408569C0F997}" presName="circle2" presStyleLbl="lnNode1" presStyleIdx="1" presStyleCnt="5"/>
      <dgm:spPr>
        <a:solidFill>
          <a:schemeClr val="accent2"/>
        </a:solidFill>
      </dgm:spPr>
      <dgm:t>
        <a:bodyPr/>
        <a:lstStyle/>
        <a:p>
          <a:endParaRPr lang="en-US"/>
        </a:p>
      </dgm:t>
    </dgm:pt>
    <dgm:pt modelId="{C1F229A2-8A71-4BB7-B507-28E4F915D4BC}" type="pres">
      <dgm:prSet presAssocID="{5429A66B-504C-4F7F-8ACA-408569C0F997}" presName="text2" presStyleLbl="revTx" presStyleIdx="1" presStyleCnt="5">
        <dgm:presLayoutVars>
          <dgm:bulletEnabled val="1"/>
        </dgm:presLayoutVars>
      </dgm:prSet>
      <dgm:spPr/>
      <dgm:t>
        <a:bodyPr/>
        <a:lstStyle/>
        <a:p>
          <a:endParaRPr lang="en-US"/>
        </a:p>
      </dgm:t>
    </dgm:pt>
    <dgm:pt modelId="{BF1D27F4-5A95-4D6D-B9D0-8EA5A6AEA471}" type="pres">
      <dgm:prSet presAssocID="{5429A66B-504C-4F7F-8ACA-408569C0F997}" presName="line2" presStyleLbl="callout" presStyleIdx="2" presStyleCnt="10"/>
      <dgm:spPr/>
      <dgm:t>
        <a:bodyPr/>
        <a:lstStyle/>
        <a:p>
          <a:endParaRPr lang="en-US"/>
        </a:p>
      </dgm:t>
    </dgm:pt>
    <dgm:pt modelId="{F44FFD6D-D5E6-4AA4-8B19-6190321BB017}" type="pres">
      <dgm:prSet presAssocID="{5429A66B-504C-4F7F-8ACA-408569C0F997}" presName="d2" presStyleLbl="callout" presStyleIdx="3" presStyleCnt="10"/>
      <dgm:spPr/>
      <dgm:t>
        <a:bodyPr/>
        <a:lstStyle/>
        <a:p>
          <a:endParaRPr lang="en-US"/>
        </a:p>
      </dgm:t>
    </dgm:pt>
    <dgm:pt modelId="{C1403357-4A71-4B7B-BFD1-FE2CC28A1E2B}" type="pres">
      <dgm:prSet presAssocID="{AFDF7BAC-9ACA-4C4B-B05F-F5D93BC4E487}" presName="circle3" presStyleLbl="lnNode1" presStyleIdx="2" presStyleCnt="5"/>
      <dgm:spPr/>
      <dgm:t>
        <a:bodyPr/>
        <a:lstStyle/>
        <a:p>
          <a:endParaRPr lang="en-US"/>
        </a:p>
      </dgm:t>
    </dgm:pt>
    <dgm:pt modelId="{8F234BC1-380E-4D61-9B4E-86EFB0C93681}" type="pres">
      <dgm:prSet presAssocID="{AFDF7BAC-9ACA-4C4B-B05F-F5D93BC4E487}" presName="text3" presStyleLbl="revTx" presStyleIdx="2" presStyleCnt="5">
        <dgm:presLayoutVars>
          <dgm:bulletEnabled val="1"/>
        </dgm:presLayoutVars>
      </dgm:prSet>
      <dgm:spPr/>
      <dgm:t>
        <a:bodyPr/>
        <a:lstStyle/>
        <a:p>
          <a:endParaRPr lang="en-US"/>
        </a:p>
      </dgm:t>
    </dgm:pt>
    <dgm:pt modelId="{0BA7729B-01F3-4DFA-9A02-05CEE269D5B6}" type="pres">
      <dgm:prSet presAssocID="{AFDF7BAC-9ACA-4C4B-B05F-F5D93BC4E487}" presName="line3" presStyleLbl="callout" presStyleIdx="4" presStyleCnt="10"/>
      <dgm:spPr/>
      <dgm:t>
        <a:bodyPr/>
        <a:lstStyle/>
        <a:p>
          <a:endParaRPr lang="en-US"/>
        </a:p>
      </dgm:t>
    </dgm:pt>
    <dgm:pt modelId="{6035A3FF-DD5B-4168-BCF8-DD5C79F4CEA6}" type="pres">
      <dgm:prSet presAssocID="{AFDF7BAC-9ACA-4C4B-B05F-F5D93BC4E487}" presName="d3" presStyleLbl="callout" presStyleIdx="5" presStyleCnt="10"/>
      <dgm:spPr/>
      <dgm:t>
        <a:bodyPr/>
        <a:lstStyle/>
        <a:p>
          <a:endParaRPr lang="en-US"/>
        </a:p>
      </dgm:t>
    </dgm:pt>
    <dgm:pt modelId="{3BDB4CD5-3E4A-4BCF-9FFB-8621E0E78F63}" type="pres">
      <dgm:prSet presAssocID="{6587C0BE-88A4-4B4C-9282-1148A9120A14}" presName="circle4" presStyleLbl="lnNode1" presStyleIdx="3" presStyleCnt="5"/>
      <dgm:spPr>
        <a:solidFill>
          <a:schemeClr val="bg1"/>
        </a:solidFill>
      </dgm:spPr>
      <dgm:t>
        <a:bodyPr/>
        <a:lstStyle/>
        <a:p>
          <a:endParaRPr lang="en-US"/>
        </a:p>
      </dgm:t>
    </dgm:pt>
    <dgm:pt modelId="{30336BA6-B47A-4E3B-A2EE-FEF4EB4BC72A}" type="pres">
      <dgm:prSet presAssocID="{6587C0BE-88A4-4B4C-9282-1148A9120A14}" presName="text4" presStyleLbl="revTx" presStyleIdx="3" presStyleCnt="5">
        <dgm:presLayoutVars>
          <dgm:bulletEnabled val="1"/>
        </dgm:presLayoutVars>
      </dgm:prSet>
      <dgm:spPr/>
      <dgm:t>
        <a:bodyPr/>
        <a:lstStyle/>
        <a:p>
          <a:endParaRPr lang="en-US"/>
        </a:p>
      </dgm:t>
    </dgm:pt>
    <dgm:pt modelId="{26ABCAE6-F6D7-4A7C-9465-E2DDF2DB0440}" type="pres">
      <dgm:prSet presAssocID="{6587C0BE-88A4-4B4C-9282-1148A9120A14}" presName="line4" presStyleLbl="callout" presStyleIdx="6" presStyleCnt="10"/>
      <dgm:spPr/>
      <dgm:t>
        <a:bodyPr/>
        <a:lstStyle/>
        <a:p>
          <a:endParaRPr lang="en-US"/>
        </a:p>
      </dgm:t>
    </dgm:pt>
    <dgm:pt modelId="{B907701D-EFEA-4036-8279-E589A58A9821}" type="pres">
      <dgm:prSet presAssocID="{6587C0BE-88A4-4B4C-9282-1148A9120A14}" presName="d4" presStyleLbl="callout" presStyleIdx="7" presStyleCnt="10"/>
      <dgm:spPr/>
      <dgm:t>
        <a:bodyPr/>
        <a:lstStyle/>
        <a:p>
          <a:endParaRPr lang="en-US"/>
        </a:p>
      </dgm:t>
    </dgm:pt>
    <dgm:pt modelId="{307BED42-AAC7-41F3-9A3B-1FFCB95FF0A7}" type="pres">
      <dgm:prSet presAssocID="{31545207-C540-4602-A05B-942013599821}" presName="circle5" presStyleLbl="lnNode1" presStyleIdx="4" presStyleCnt="5"/>
      <dgm:spPr>
        <a:solidFill>
          <a:srgbClr val="9A0000"/>
        </a:solidFill>
      </dgm:spPr>
      <dgm:t>
        <a:bodyPr/>
        <a:lstStyle/>
        <a:p>
          <a:endParaRPr lang="en-US"/>
        </a:p>
      </dgm:t>
    </dgm:pt>
    <dgm:pt modelId="{B4E900BD-3002-46BC-BDF4-46CA778A7A1F}" type="pres">
      <dgm:prSet presAssocID="{31545207-C540-4602-A05B-942013599821}" presName="text5" presStyleLbl="revTx" presStyleIdx="4" presStyleCnt="5">
        <dgm:presLayoutVars>
          <dgm:bulletEnabled val="1"/>
        </dgm:presLayoutVars>
      </dgm:prSet>
      <dgm:spPr/>
      <dgm:t>
        <a:bodyPr/>
        <a:lstStyle/>
        <a:p>
          <a:endParaRPr lang="en-US"/>
        </a:p>
      </dgm:t>
    </dgm:pt>
    <dgm:pt modelId="{E8D00EE0-328A-4357-ABF0-0F9F997E2D5C}" type="pres">
      <dgm:prSet presAssocID="{31545207-C540-4602-A05B-942013599821}" presName="line5" presStyleLbl="callout" presStyleIdx="8" presStyleCnt="10"/>
      <dgm:spPr/>
      <dgm:t>
        <a:bodyPr/>
        <a:lstStyle/>
        <a:p>
          <a:endParaRPr lang="en-US"/>
        </a:p>
      </dgm:t>
    </dgm:pt>
    <dgm:pt modelId="{E565C6C3-B525-47C1-9D00-B2348BADF35D}" type="pres">
      <dgm:prSet presAssocID="{31545207-C540-4602-A05B-942013599821}" presName="d5" presStyleLbl="callout" presStyleIdx="9" presStyleCnt="10"/>
      <dgm:spPr/>
      <dgm:t>
        <a:bodyPr/>
        <a:lstStyle/>
        <a:p>
          <a:endParaRPr lang="en-US"/>
        </a:p>
      </dgm:t>
    </dgm:pt>
  </dgm:ptLst>
  <dgm:cxnLst>
    <dgm:cxn modelId="{C94EB977-1C6E-4079-A345-634B38910DC9}" type="presOf" srcId="{AFDF7BAC-9ACA-4C4B-B05F-F5D93BC4E487}" destId="{8F234BC1-380E-4D61-9B4E-86EFB0C93681}" srcOrd="0" destOrd="0" presId="urn:microsoft.com/office/officeart/2005/8/layout/target1"/>
    <dgm:cxn modelId="{C856C799-A64F-4F75-8F9D-264C61907599}" srcId="{D3915C43-85D4-4BBC-A139-375E21813EA7}" destId="{31545207-C540-4602-A05B-942013599821}" srcOrd="4" destOrd="0" parTransId="{BB6BD756-27FC-4824-B173-F8FC3BDA3D84}" sibTransId="{0B29BAC4-0BFF-4C85-9DD2-7EFC35017633}"/>
    <dgm:cxn modelId="{2B1EC170-9A46-4EFC-A03C-BDFA8A2F2A40}" type="presOf" srcId="{6587C0BE-88A4-4B4C-9282-1148A9120A14}" destId="{30336BA6-B47A-4E3B-A2EE-FEF4EB4BC72A}" srcOrd="0" destOrd="0" presId="urn:microsoft.com/office/officeart/2005/8/layout/target1"/>
    <dgm:cxn modelId="{302320C6-A7E1-4DC0-A401-67C5482474BB}" srcId="{D3915C43-85D4-4BBC-A139-375E21813EA7}" destId="{AFDF7BAC-9ACA-4C4B-B05F-F5D93BC4E487}" srcOrd="2" destOrd="0" parTransId="{81CE7D8E-A718-4DFD-A52E-1FF1637B6BFA}" sibTransId="{B73429BF-1161-4F7B-AB55-9E423FC88356}"/>
    <dgm:cxn modelId="{73813060-0B82-4EDF-AB85-D91774462584}" srcId="{D3915C43-85D4-4BBC-A139-375E21813EA7}" destId="{D7C684FE-940C-4633-BBF7-510E6EEAE19B}" srcOrd="0" destOrd="0" parTransId="{9FDE29C0-1E30-4BA5-8BF1-089890D6B594}" sibTransId="{7A7E6900-0647-419D-B125-2ECFB2E1D816}"/>
    <dgm:cxn modelId="{B18B83A6-9CF4-4402-9C88-0D235E1AB65E}" type="presOf" srcId="{31545207-C540-4602-A05B-942013599821}" destId="{B4E900BD-3002-46BC-BDF4-46CA778A7A1F}" srcOrd="0" destOrd="0" presId="urn:microsoft.com/office/officeart/2005/8/layout/target1"/>
    <dgm:cxn modelId="{D918708A-45B9-4880-81A3-BA73CD2A84BD}" type="presOf" srcId="{D7C684FE-940C-4633-BBF7-510E6EEAE19B}" destId="{8F085636-2AF0-4A57-9572-4E6CCFAFFFD1}" srcOrd="0" destOrd="0" presId="urn:microsoft.com/office/officeart/2005/8/layout/target1"/>
    <dgm:cxn modelId="{A3C9775A-18CE-4F5A-8221-103DD46E6D4A}" type="presOf" srcId="{D3915C43-85D4-4BBC-A139-375E21813EA7}" destId="{DB890EFC-9F72-49F7-8F1B-60E4E7344862}" srcOrd="0" destOrd="0" presId="urn:microsoft.com/office/officeart/2005/8/layout/target1"/>
    <dgm:cxn modelId="{FEBE762C-64A7-4180-BC11-C08B41A1956D}" srcId="{D3915C43-85D4-4BBC-A139-375E21813EA7}" destId="{5429A66B-504C-4F7F-8ACA-408569C0F997}" srcOrd="1" destOrd="0" parTransId="{BF74EDD7-6FFA-44AE-ADF9-E900ABE0C5DF}" sibTransId="{60CD7EFA-6954-4FFB-AC0C-DD138669822A}"/>
    <dgm:cxn modelId="{1CE9FEB9-6F29-441C-AADB-23507E78CA6D}" srcId="{D3915C43-85D4-4BBC-A139-375E21813EA7}" destId="{6587C0BE-88A4-4B4C-9282-1148A9120A14}" srcOrd="3" destOrd="0" parTransId="{AF1CC39A-B387-4BB4-A77D-218FA6C31F47}" sibTransId="{3B4F8F03-D7BA-4B67-BF27-BF2623092F03}"/>
    <dgm:cxn modelId="{37A5E81C-778E-4AB0-87E8-F484EF14F4B9}" type="presOf" srcId="{5429A66B-504C-4F7F-8ACA-408569C0F997}" destId="{C1F229A2-8A71-4BB7-B507-28E4F915D4BC}" srcOrd="0" destOrd="0" presId="urn:microsoft.com/office/officeart/2005/8/layout/target1"/>
    <dgm:cxn modelId="{B252AF1B-6EA4-4503-8697-E7B424CE99AA}" type="presParOf" srcId="{DB890EFC-9F72-49F7-8F1B-60E4E7344862}" destId="{5634E9FA-22DC-4908-91D5-51AD8564DCE6}" srcOrd="0" destOrd="0" presId="urn:microsoft.com/office/officeart/2005/8/layout/target1"/>
    <dgm:cxn modelId="{A7110F28-C48F-49E2-BFBA-C937ADAA5F15}" type="presParOf" srcId="{DB890EFC-9F72-49F7-8F1B-60E4E7344862}" destId="{8F085636-2AF0-4A57-9572-4E6CCFAFFFD1}" srcOrd="1" destOrd="0" presId="urn:microsoft.com/office/officeart/2005/8/layout/target1"/>
    <dgm:cxn modelId="{6D273E38-5184-4F59-AEFC-B3FCC3B25D08}" type="presParOf" srcId="{DB890EFC-9F72-49F7-8F1B-60E4E7344862}" destId="{8E113EC3-75CB-420A-BE57-D6A89D5FA17A}" srcOrd="2" destOrd="0" presId="urn:microsoft.com/office/officeart/2005/8/layout/target1"/>
    <dgm:cxn modelId="{627F23A6-CBDA-4796-895E-6103E9ED7BE8}" type="presParOf" srcId="{DB890EFC-9F72-49F7-8F1B-60E4E7344862}" destId="{4AF2EF9C-48E1-4836-B9E5-76ACDFEEA68A}" srcOrd="3" destOrd="0" presId="urn:microsoft.com/office/officeart/2005/8/layout/target1"/>
    <dgm:cxn modelId="{EDCEB399-ED95-41BA-BB08-FFD0E6337B7C}" type="presParOf" srcId="{DB890EFC-9F72-49F7-8F1B-60E4E7344862}" destId="{6B8A90CB-09CD-4A60-9A71-2FE7AE7D31A6}" srcOrd="4" destOrd="0" presId="urn:microsoft.com/office/officeart/2005/8/layout/target1"/>
    <dgm:cxn modelId="{060FA3E7-3264-4012-95A6-89CDB71706EE}" type="presParOf" srcId="{DB890EFC-9F72-49F7-8F1B-60E4E7344862}" destId="{C1F229A2-8A71-4BB7-B507-28E4F915D4BC}" srcOrd="5" destOrd="0" presId="urn:microsoft.com/office/officeart/2005/8/layout/target1"/>
    <dgm:cxn modelId="{2FFD561E-16B6-4F81-A676-427D2F3DD35B}" type="presParOf" srcId="{DB890EFC-9F72-49F7-8F1B-60E4E7344862}" destId="{BF1D27F4-5A95-4D6D-B9D0-8EA5A6AEA471}" srcOrd="6" destOrd="0" presId="urn:microsoft.com/office/officeart/2005/8/layout/target1"/>
    <dgm:cxn modelId="{A11475AB-2FAF-44E7-84D0-2015A46823FE}" type="presParOf" srcId="{DB890EFC-9F72-49F7-8F1B-60E4E7344862}" destId="{F44FFD6D-D5E6-4AA4-8B19-6190321BB017}" srcOrd="7" destOrd="0" presId="urn:microsoft.com/office/officeart/2005/8/layout/target1"/>
    <dgm:cxn modelId="{11A20836-86AE-45B5-9283-8790249ACF34}" type="presParOf" srcId="{DB890EFC-9F72-49F7-8F1B-60E4E7344862}" destId="{C1403357-4A71-4B7B-BFD1-FE2CC28A1E2B}" srcOrd="8" destOrd="0" presId="urn:microsoft.com/office/officeart/2005/8/layout/target1"/>
    <dgm:cxn modelId="{790B4367-C792-4FDE-8FB6-DC37649FC2CD}" type="presParOf" srcId="{DB890EFC-9F72-49F7-8F1B-60E4E7344862}" destId="{8F234BC1-380E-4D61-9B4E-86EFB0C93681}" srcOrd="9" destOrd="0" presId="urn:microsoft.com/office/officeart/2005/8/layout/target1"/>
    <dgm:cxn modelId="{B43FDCA4-F81D-4112-9D49-0A45F796E53B}" type="presParOf" srcId="{DB890EFC-9F72-49F7-8F1B-60E4E7344862}" destId="{0BA7729B-01F3-4DFA-9A02-05CEE269D5B6}" srcOrd="10" destOrd="0" presId="urn:microsoft.com/office/officeart/2005/8/layout/target1"/>
    <dgm:cxn modelId="{EB44BA73-4C69-4822-A31C-74ED15884412}" type="presParOf" srcId="{DB890EFC-9F72-49F7-8F1B-60E4E7344862}" destId="{6035A3FF-DD5B-4168-BCF8-DD5C79F4CEA6}" srcOrd="11" destOrd="0" presId="urn:microsoft.com/office/officeart/2005/8/layout/target1"/>
    <dgm:cxn modelId="{9D151D77-F28B-4AE5-A2C5-60F81239E2BF}" type="presParOf" srcId="{DB890EFC-9F72-49F7-8F1B-60E4E7344862}" destId="{3BDB4CD5-3E4A-4BCF-9FFB-8621E0E78F63}" srcOrd="12" destOrd="0" presId="urn:microsoft.com/office/officeart/2005/8/layout/target1"/>
    <dgm:cxn modelId="{FD3AD70E-7E3C-4015-A1BA-304272700096}" type="presParOf" srcId="{DB890EFC-9F72-49F7-8F1B-60E4E7344862}" destId="{30336BA6-B47A-4E3B-A2EE-FEF4EB4BC72A}" srcOrd="13" destOrd="0" presId="urn:microsoft.com/office/officeart/2005/8/layout/target1"/>
    <dgm:cxn modelId="{43DFB656-299C-49CC-829E-9FF0CEB767C7}" type="presParOf" srcId="{DB890EFC-9F72-49F7-8F1B-60E4E7344862}" destId="{26ABCAE6-F6D7-4A7C-9465-E2DDF2DB0440}" srcOrd="14" destOrd="0" presId="urn:microsoft.com/office/officeart/2005/8/layout/target1"/>
    <dgm:cxn modelId="{3E94E65F-9523-4ACF-ACA4-1AFD9F5E473E}" type="presParOf" srcId="{DB890EFC-9F72-49F7-8F1B-60E4E7344862}" destId="{B907701D-EFEA-4036-8279-E589A58A9821}" srcOrd="15" destOrd="0" presId="urn:microsoft.com/office/officeart/2005/8/layout/target1"/>
    <dgm:cxn modelId="{EDE67979-1B2F-4E8F-ABAD-6827CA69C507}" type="presParOf" srcId="{DB890EFC-9F72-49F7-8F1B-60E4E7344862}" destId="{307BED42-AAC7-41F3-9A3B-1FFCB95FF0A7}" srcOrd="16" destOrd="0" presId="urn:microsoft.com/office/officeart/2005/8/layout/target1"/>
    <dgm:cxn modelId="{0D157C35-7C55-4849-98CA-CE5ACA055EF6}" type="presParOf" srcId="{DB890EFC-9F72-49F7-8F1B-60E4E7344862}" destId="{B4E900BD-3002-46BC-BDF4-46CA778A7A1F}" srcOrd="17" destOrd="0" presId="urn:microsoft.com/office/officeart/2005/8/layout/target1"/>
    <dgm:cxn modelId="{A506F5C1-2223-47F5-AA29-3C03C5C2CABC}" type="presParOf" srcId="{DB890EFC-9F72-49F7-8F1B-60E4E7344862}" destId="{E8D00EE0-328A-4357-ABF0-0F9F997E2D5C}" srcOrd="18" destOrd="0" presId="urn:microsoft.com/office/officeart/2005/8/layout/target1"/>
    <dgm:cxn modelId="{6EBCD1FA-91D7-4CA8-AD28-D5610DD0B2C1}" type="presParOf" srcId="{DB890EFC-9F72-49F7-8F1B-60E4E7344862}" destId="{E565C6C3-B525-47C1-9D00-B2348BADF35D}"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0051F9-0E20-484B-B26F-F43401844C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090976-9EBC-49DF-9AE7-F3A7DB3C4052}">
      <dgm:prSet custT="1"/>
      <dgm:spPr/>
      <dgm:t>
        <a:bodyPr/>
        <a:lstStyle/>
        <a:p>
          <a:r>
            <a:rPr lang="en-US" sz="2400" dirty="0" smtClean="0"/>
            <a:t>Consistency</a:t>
          </a:r>
          <a:endParaRPr lang="en-US" sz="2400" dirty="0"/>
        </a:p>
      </dgm:t>
    </dgm:pt>
    <dgm:pt modelId="{937D617D-BC08-4C9D-A212-8381C5BC3CCE}" type="parTrans" cxnId="{BD5E83BF-34EF-44FC-9181-5068DC745E36}">
      <dgm:prSet/>
      <dgm:spPr/>
      <dgm:t>
        <a:bodyPr/>
        <a:lstStyle/>
        <a:p>
          <a:endParaRPr lang="en-US"/>
        </a:p>
      </dgm:t>
    </dgm:pt>
    <dgm:pt modelId="{8C6479A4-E276-4830-93EF-C699F6B53255}" type="sibTrans" cxnId="{BD5E83BF-34EF-44FC-9181-5068DC745E36}">
      <dgm:prSet/>
      <dgm:spPr/>
      <dgm:t>
        <a:bodyPr/>
        <a:lstStyle/>
        <a:p>
          <a:endParaRPr lang="en-US"/>
        </a:p>
      </dgm:t>
    </dgm:pt>
    <dgm:pt modelId="{E7CF62A0-E8C1-4C89-B0E8-D12CFFEB06B3}">
      <dgm:prSet custT="1"/>
      <dgm:spPr/>
      <dgm:t>
        <a:bodyPr/>
        <a:lstStyle/>
        <a:p>
          <a:r>
            <a:rPr lang="en-US" sz="2400" dirty="0" smtClean="0"/>
            <a:t>Collaboration</a:t>
          </a:r>
          <a:endParaRPr lang="en-US" sz="2400" dirty="0"/>
        </a:p>
      </dgm:t>
    </dgm:pt>
    <dgm:pt modelId="{78CC141E-3B7E-4509-BB60-74E95BC8FFED}" type="parTrans" cxnId="{1A54579F-847E-4B9B-9EBD-E001275DBEFE}">
      <dgm:prSet/>
      <dgm:spPr/>
      <dgm:t>
        <a:bodyPr/>
        <a:lstStyle/>
        <a:p>
          <a:endParaRPr lang="en-US"/>
        </a:p>
      </dgm:t>
    </dgm:pt>
    <dgm:pt modelId="{F1DE0271-6E5D-4D8E-A5D0-598AFCCA6AB4}" type="sibTrans" cxnId="{1A54579F-847E-4B9B-9EBD-E001275DBEFE}">
      <dgm:prSet/>
      <dgm:spPr/>
      <dgm:t>
        <a:bodyPr/>
        <a:lstStyle/>
        <a:p>
          <a:endParaRPr lang="en-US"/>
        </a:p>
      </dgm:t>
    </dgm:pt>
    <dgm:pt modelId="{630063D5-407E-4C26-8173-D8A001DF4EA3}">
      <dgm:prSet custT="1"/>
      <dgm:spPr/>
      <dgm:t>
        <a:bodyPr/>
        <a:lstStyle/>
        <a:p>
          <a:r>
            <a:rPr lang="en-US" sz="2400" dirty="0" smtClean="0"/>
            <a:t>Cost savings</a:t>
          </a:r>
          <a:endParaRPr lang="en-US" sz="2400" dirty="0"/>
        </a:p>
      </dgm:t>
    </dgm:pt>
    <dgm:pt modelId="{BA0C7FCD-68E2-4349-ACCB-02E72D499768}" type="parTrans" cxnId="{6EFAE0DE-7EED-4151-9934-A2D0FFFB5C66}">
      <dgm:prSet/>
      <dgm:spPr/>
      <dgm:t>
        <a:bodyPr/>
        <a:lstStyle/>
        <a:p>
          <a:endParaRPr lang="en-US"/>
        </a:p>
      </dgm:t>
    </dgm:pt>
    <dgm:pt modelId="{73266987-40D3-40D6-AC8A-3C562FFA10D9}" type="sibTrans" cxnId="{6EFAE0DE-7EED-4151-9934-A2D0FFFB5C66}">
      <dgm:prSet/>
      <dgm:spPr/>
      <dgm:t>
        <a:bodyPr/>
        <a:lstStyle/>
        <a:p>
          <a:endParaRPr lang="en-US"/>
        </a:p>
      </dgm:t>
    </dgm:pt>
    <dgm:pt modelId="{0C490D80-5B35-44D3-B261-724A4AC65514}">
      <dgm:prSet custT="1"/>
      <dgm:spPr/>
      <dgm:t>
        <a:bodyPr/>
        <a:lstStyle/>
        <a:p>
          <a:r>
            <a:rPr lang="en-US" sz="2400" dirty="0" smtClean="0"/>
            <a:t>Shared Services</a:t>
          </a:r>
          <a:endParaRPr lang="en-US" sz="2400" dirty="0"/>
        </a:p>
      </dgm:t>
    </dgm:pt>
    <dgm:pt modelId="{0CD8F356-9A45-41D9-AF33-3A66DE45D417}" type="parTrans" cxnId="{AC87AB77-9D4B-48FA-8AC2-FC6891AEB141}">
      <dgm:prSet/>
      <dgm:spPr/>
      <dgm:t>
        <a:bodyPr/>
        <a:lstStyle/>
        <a:p>
          <a:endParaRPr lang="en-US"/>
        </a:p>
      </dgm:t>
    </dgm:pt>
    <dgm:pt modelId="{E62B33E0-7BB0-4E6D-8761-16E433A1FA51}" type="sibTrans" cxnId="{AC87AB77-9D4B-48FA-8AC2-FC6891AEB141}">
      <dgm:prSet/>
      <dgm:spPr/>
      <dgm:t>
        <a:bodyPr/>
        <a:lstStyle/>
        <a:p>
          <a:endParaRPr lang="en-US"/>
        </a:p>
      </dgm:t>
    </dgm:pt>
    <dgm:pt modelId="{0AB3B08F-0A2C-41CA-A48A-9DAD1FDBA4C0}">
      <dgm:prSet custT="1"/>
      <dgm:spPr/>
      <dgm:t>
        <a:bodyPr/>
        <a:lstStyle/>
        <a:p>
          <a:r>
            <a:rPr lang="en-US" sz="2400" dirty="0" smtClean="0"/>
            <a:t>Increased capacity</a:t>
          </a:r>
          <a:endParaRPr lang="en-US" sz="2400" dirty="0"/>
        </a:p>
      </dgm:t>
    </dgm:pt>
    <dgm:pt modelId="{B612D0B1-413A-4C31-A6D5-56068033E582}" type="parTrans" cxnId="{8E889326-7526-42A7-AC9B-3585FF7142AD}">
      <dgm:prSet/>
      <dgm:spPr/>
      <dgm:t>
        <a:bodyPr/>
        <a:lstStyle/>
        <a:p>
          <a:endParaRPr lang="en-US"/>
        </a:p>
      </dgm:t>
    </dgm:pt>
    <dgm:pt modelId="{38E834F4-4966-42ED-B74F-D7D3122EE70C}" type="sibTrans" cxnId="{8E889326-7526-42A7-AC9B-3585FF7142AD}">
      <dgm:prSet/>
      <dgm:spPr/>
      <dgm:t>
        <a:bodyPr/>
        <a:lstStyle/>
        <a:p>
          <a:endParaRPr lang="en-US"/>
        </a:p>
      </dgm:t>
    </dgm:pt>
    <dgm:pt modelId="{D35B1AFB-4012-4A45-B6E8-C6F461433A5C}">
      <dgm:prSet custT="1"/>
      <dgm:spPr/>
      <dgm:t>
        <a:bodyPr/>
        <a:lstStyle/>
        <a:p>
          <a:r>
            <a:rPr lang="en-US" sz="2400" dirty="0" smtClean="0"/>
            <a:t>Reduce duplicated effort</a:t>
          </a:r>
          <a:endParaRPr lang="en-US" sz="2400" dirty="0"/>
        </a:p>
      </dgm:t>
    </dgm:pt>
    <dgm:pt modelId="{96C9FF16-A8CA-4819-A6D5-30EF53DC7EB8}" type="parTrans" cxnId="{CD2375AC-F8AC-4047-A1F4-789E0050834A}">
      <dgm:prSet/>
      <dgm:spPr/>
      <dgm:t>
        <a:bodyPr/>
        <a:lstStyle/>
        <a:p>
          <a:endParaRPr lang="en-US"/>
        </a:p>
      </dgm:t>
    </dgm:pt>
    <dgm:pt modelId="{37E0731D-2EE2-4369-9201-51D7D04CF188}" type="sibTrans" cxnId="{CD2375AC-F8AC-4047-A1F4-789E0050834A}">
      <dgm:prSet/>
      <dgm:spPr/>
      <dgm:t>
        <a:bodyPr/>
        <a:lstStyle/>
        <a:p>
          <a:endParaRPr lang="en-US"/>
        </a:p>
      </dgm:t>
    </dgm:pt>
    <dgm:pt modelId="{9064D151-9D5F-4848-801F-5E6A533E7075}" type="pres">
      <dgm:prSet presAssocID="{A80051F9-0E20-484B-B26F-F43401844CFD}" presName="root" presStyleCnt="0">
        <dgm:presLayoutVars>
          <dgm:dir/>
          <dgm:resizeHandles val="exact"/>
        </dgm:presLayoutVars>
      </dgm:prSet>
      <dgm:spPr/>
      <dgm:t>
        <a:bodyPr/>
        <a:lstStyle/>
        <a:p>
          <a:endParaRPr lang="en-US"/>
        </a:p>
      </dgm:t>
    </dgm:pt>
    <dgm:pt modelId="{973E5E12-AEBA-44E4-B351-E0D0E361DE92}" type="pres">
      <dgm:prSet presAssocID="{0D090976-9EBC-49DF-9AE7-F3A7DB3C4052}" presName="compNode" presStyleCnt="0"/>
      <dgm:spPr/>
    </dgm:pt>
    <dgm:pt modelId="{873A3A0F-3EAA-4479-9171-8A9476A7AA6E}" type="pres">
      <dgm:prSet presAssocID="{0D090976-9EBC-49DF-9AE7-F3A7DB3C4052}" presName="bgRect" presStyleLbl="bgShp" presStyleIdx="0" presStyleCnt="6"/>
      <dgm:spPr/>
    </dgm:pt>
    <dgm:pt modelId="{E015404A-2866-4C0D-A448-B472AF322E4A}" type="pres">
      <dgm:prSet presAssocID="{0D090976-9EBC-49DF-9AE7-F3A7DB3C4052}"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all center"/>
        </a:ext>
      </dgm:extLst>
    </dgm:pt>
    <dgm:pt modelId="{D06E2858-6A64-463E-A30E-84688CC18214}" type="pres">
      <dgm:prSet presAssocID="{0D090976-9EBC-49DF-9AE7-F3A7DB3C4052}" presName="spaceRect" presStyleCnt="0"/>
      <dgm:spPr/>
    </dgm:pt>
    <dgm:pt modelId="{82F651FA-792C-4049-A5AB-6AFF3446F203}" type="pres">
      <dgm:prSet presAssocID="{0D090976-9EBC-49DF-9AE7-F3A7DB3C4052}" presName="parTx" presStyleLbl="revTx" presStyleIdx="0" presStyleCnt="6">
        <dgm:presLayoutVars>
          <dgm:chMax val="0"/>
          <dgm:chPref val="0"/>
        </dgm:presLayoutVars>
      </dgm:prSet>
      <dgm:spPr/>
      <dgm:t>
        <a:bodyPr/>
        <a:lstStyle/>
        <a:p>
          <a:endParaRPr lang="en-US"/>
        </a:p>
      </dgm:t>
    </dgm:pt>
    <dgm:pt modelId="{69E9CC02-D769-4C32-A3D2-341A82B0A857}" type="pres">
      <dgm:prSet presAssocID="{8C6479A4-E276-4830-93EF-C699F6B53255}" presName="sibTrans" presStyleCnt="0"/>
      <dgm:spPr/>
    </dgm:pt>
    <dgm:pt modelId="{E89E67D5-D85E-4B0A-B60E-959D21E243FE}" type="pres">
      <dgm:prSet presAssocID="{E7CF62A0-E8C1-4C89-B0E8-D12CFFEB06B3}" presName="compNode" presStyleCnt="0"/>
      <dgm:spPr/>
    </dgm:pt>
    <dgm:pt modelId="{D54EE3AC-1491-4A19-827C-65C0E20B83FC}" type="pres">
      <dgm:prSet presAssocID="{E7CF62A0-E8C1-4C89-B0E8-D12CFFEB06B3}" presName="bgRect" presStyleLbl="bgShp" presStyleIdx="1" presStyleCnt="6" custLinFactNeighborX="5074" custLinFactNeighborY="1444"/>
      <dgm:spPr/>
    </dgm:pt>
    <dgm:pt modelId="{6E61DBFB-AFCD-426D-849C-2CB7EA02E2E9}" type="pres">
      <dgm:prSet presAssocID="{E7CF62A0-E8C1-4C89-B0E8-D12CFFEB06B3}"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B25310F0-5864-446E-A5A0-BBF9466A69FD}" type="pres">
      <dgm:prSet presAssocID="{E7CF62A0-E8C1-4C89-B0E8-D12CFFEB06B3}" presName="spaceRect" presStyleCnt="0"/>
      <dgm:spPr/>
    </dgm:pt>
    <dgm:pt modelId="{D674F56E-B5CB-4D2F-989A-586172CFA154}" type="pres">
      <dgm:prSet presAssocID="{E7CF62A0-E8C1-4C89-B0E8-D12CFFEB06B3}" presName="parTx" presStyleLbl="revTx" presStyleIdx="1" presStyleCnt="6">
        <dgm:presLayoutVars>
          <dgm:chMax val="0"/>
          <dgm:chPref val="0"/>
        </dgm:presLayoutVars>
      </dgm:prSet>
      <dgm:spPr/>
      <dgm:t>
        <a:bodyPr/>
        <a:lstStyle/>
        <a:p>
          <a:endParaRPr lang="en-US"/>
        </a:p>
      </dgm:t>
    </dgm:pt>
    <dgm:pt modelId="{DBBD1765-0DE3-4001-B8F7-2E2287EE9697}" type="pres">
      <dgm:prSet presAssocID="{F1DE0271-6E5D-4D8E-A5D0-598AFCCA6AB4}" presName="sibTrans" presStyleCnt="0"/>
      <dgm:spPr/>
    </dgm:pt>
    <dgm:pt modelId="{678AFBED-3D48-4862-814C-3ADBAE1F9B71}" type="pres">
      <dgm:prSet presAssocID="{0C490D80-5B35-44D3-B261-724A4AC65514}" presName="compNode" presStyleCnt="0"/>
      <dgm:spPr/>
    </dgm:pt>
    <dgm:pt modelId="{9D083EBB-EC54-4160-B395-6245CA6AE3C2}" type="pres">
      <dgm:prSet presAssocID="{0C490D80-5B35-44D3-B261-724A4AC65514}" presName="bgRect" presStyleLbl="bgShp" presStyleIdx="2" presStyleCnt="6"/>
      <dgm:spPr/>
    </dgm:pt>
    <dgm:pt modelId="{D69F8C9C-7B32-40DA-B0C7-B0CB39603279}" type="pres">
      <dgm:prSet presAssocID="{0C490D80-5B35-44D3-B261-724A4AC65514}"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ycle with People"/>
        </a:ext>
      </dgm:extLst>
    </dgm:pt>
    <dgm:pt modelId="{F60ADBA5-3997-4CC2-95F9-38628A9FD9DE}" type="pres">
      <dgm:prSet presAssocID="{0C490D80-5B35-44D3-B261-724A4AC65514}" presName="spaceRect" presStyleCnt="0"/>
      <dgm:spPr/>
    </dgm:pt>
    <dgm:pt modelId="{FA628232-6D32-4BCA-A4F5-231FCC1BCAE0}" type="pres">
      <dgm:prSet presAssocID="{0C490D80-5B35-44D3-B261-724A4AC65514}" presName="parTx" presStyleLbl="revTx" presStyleIdx="2" presStyleCnt="6">
        <dgm:presLayoutVars>
          <dgm:chMax val="0"/>
          <dgm:chPref val="0"/>
        </dgm:presLayoutVars>
      </dgm:prSet>
      <dgm:spPr/>
      <dgm:t>
        <a:bodyPr/>
        <a:lstStyle/>
        <a:p>
          <a:endParaRPr lang="en-US"/>
        </a:p>
      </dgm:t>
    </dgm:pt>
    <dgm:pt modelId="{AA531ED0-C3FA-4078-A221-8707E7B1D976}" type="pres">
      <dgm:prSet presAssocID="{E62B33E0-7BB0-4E6D-8761-16E433A1FA51}" presName="sibTrans" presStyleCnt="0"/>
      <dgm:spPr/>
    </dgm:pt>
    <dgm:pt modelId="{795DCDE5-7215-4905-8E64-385216B1E059}" type="pres">
      <dgm:prSet presAssocID="{0AB3B08F-0A2C-41CA-A48A-9DAD1FDBA4C0}" presName="compNode" presStyleCnt="0"/>
      <dgm:spPr/>
    </dgm:pt>
    <dgm:pt modelId="{C7749A4D-DD3C-490D-BA7C-E1ED7C52DD24}" type="pres">
      <dgm:prSet presAssocID="{0AB3B08F-0A2C-41CA-A48A-9DAD1FDBA4C0}" presName="bgRect" presStyleLbl="bgShp" presStyleIdx="3" presStyleCnt="6"/>
      <dgm:spPr/>
    </dgm:pt>
    <dgm:pt modelId="{F44CCD0C-C2A2-4252-88DA-4E8E4BAAA3F6}" type="pres">
      <dgm:prSet presAssocID="{0AB3B08F-0A2C-41CA-A48A-9DAD1FDBA4C0}" presName="iconRect" presStyleLbl="node1" presStyleIdx="3" presStyleCnt="6"/>
      <dgm:spPr>
        <a:blipFill rotWithShape="1">
          <a:blip xmlns:r="http://schemas.openxmlformats.org/officeDocument/2006/relationships" r:embed="rId9"/>
          <a:stretch>
            <a:fillRect/>
          </a:stretch>
        </a:blipFill>
        <a:ln>
          <a:noFill/>
        </a:ln>
      </dgm:spPr>
      <dgm:t>
        <a:bodyPr/>
        <a:lstStyle/>
        <a:p>
          <a:endParaRPr lang="en-US"/>
        </a:p>
      </dgm:t>
      <dgm:extLst>
        <a:ext uri="{E40237B7-FDA0-4F09-8148-C483321AD2D9}">
          <dgm14:cNvPr xmlns:dgm14="http://schemas.microsoft.com/office/drawing/2010/diagram" id="0" name="" descr="People doing work"/>
        </a:ext>
      </dgm:extLst>
    </dgm:pt>
    <dgm:pt modelId="{4CB18CEA-31D6-49D6-99B8-001AE2CC6E83}" type="pres">
      <dgm:prSet presAssocID="{0AB3B08F-0A2C-41CA-A48A-9DAD1FDBA4C0}" presName="spaceRect" presStyleCnt="0"/>
      <dgm:spPr/>
    </dgm:pt>
    <dgm:pt modelId="{0782A5AB-0FC2-4C5B-B708-D05633ECA50F}" type="pres">
      <dgm:prSet presAssocID="{0AB3B08F-0A2C-41CA-A48A-9DAD1FDBA4C0}" presName="parTx" presStyleLbl="revTx" presStyleIdx="3" presStyleCnt="6">
        <dgm:presLayoutVars>
          <dgm:chMax val="0"/>
          <dgm:chPref val="0"/>
        </dgm:presLayoutVars>
      </dgm:prSet>
      <dgm:spPr/>
      <dgm:t>
        <a:bodyPr/>
        <a:lstStyle/>
        <a:p>
          <a:endParaRPr lang="en-US"/>
        </a:p>
      </dgm:t>
    </dgm:pt>
    <dgm:pt modelId="{C872327F-3818-41A7-A067-A7F7EBEF3B9E}" type="pres">
      <dgm:prSet presAssocID="{38E834F4-4966-42ED-B74F-D7D3122EE70C}" presName="sibTrans" presStyleCnt="0"/>
      <dgm:spPr/>
    </dgm:pt>
    <dgm:pt modelId="{FCE4FAC2-E8D4-4412-813E-FC374B969011}" type="pres">
      <dgm:prSet presAssocID="{D35B1AFB-4012-4A45-B6E8-C6F461433A5C}" presName="compNode" presStyleCnt="0"/>
      <dgm:spPr/>
    </dgm:pt>
    <dgm:pt modelId="{4F02BEDF-05B3-4521-AAE8-5519AA6DBAEE}" type="pres">
      <dgm:prSet presAssocID="{D35B1AFB-4012-4A45-B6E8-C6F461433A5C}" presName="bgRect" presStyleLbl="bgShp" presStyleIdx="4" presStyleCnt="6"/>
      <dgm:spPr/>
    </dgm:pt>
    <dgm:pt modelId="{44168B5B-63A6-43F3-BD79-DB92C800C4D5}" type="pres">
      <dgm:prSet presAssocID="{D35B1AFB-4012-4A45-B6E8-C6F461433A5C}" presName="iconRect" presStyleLbl="node1" presStyleIdx="4" presStyleCnt="6"/>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a:noFill/>
        </a:ln>
      </dgm:spPr>
      <dgm:t>
        <a:bodyPr/>
        <a:lstStyle/>
        <a:p>
          <a:endParaRPr lang="en-US"/>
        </a:p>
      </dgm:t>
      <dgm:extLst>
        <a:ext uri="{E40237B7-FDA0-4F09-8148-C483321AD2D9}">
          <dgm14:cNvPr xmlns:dgm14="http://schemas.microsoft.com/office/drawing/2010/diagram" id="0" name="" descr="Gears"/>
        </a:ext>
      </dgm:extLst>
    </dgm:pt>
    <dgm:pt modelId="{110588B8-8D1B-4871-91C5-C438EF2BEECC}" type="pres">
      <dgm:prSet presAssocID="{D35B1AFB-4012-4A45-B6E8-C6F461433A5C}" presName="spaceRect" presStyleCnt="0"/>
      <dgm:spPr/>
    </dgm:pt>
    <dgm:pt modelId="{0C0AC3F8-3564-4424-B211-B33536A77767}" type="pres">
      <dgm:prSet presAssocID="{D35B1AFB-4012-4A45-B6E8-C6F461433A5C}" presName="parTx" presStyleLbl="revTx" presStyleIdx="4" presStyleCnt="6">
        <dgm:presLayoutVars>
          <dgm:chMax val="0"/>
          <dgm:chPref val="0"/>
        </dgm:presLayoutVars>
      </dgm:prSet>
      <dgm:spPr/>
      <dgm:t>
        <a:bodyPr/>
        <a:lstStyle/>
        <a:p>
          <a:endParaRPr lang="en-US"/>
        </a:p>
      </dgm:t>
    </dgm:pt>
    <dgm:pt modelId="{8FE0F211-2EB4-46DC-9C94-5EFEB1E28A40}" type="pres">
      <dgm:prSet presAssocID="{37E0731D-2EE2-4369-9201-51D7D04CF188}" presName="sibTrans" presStyleCnt="0"/>
      <dgm:spPr/>
    </dgm:pt>
    <dgm:pt modelId="{45124B1F-F429-4FAB-80FD-725A54BD2022}" type="pres">
      <dgm:prSet presAssocID="{630063D5-407E-4C26-8173-D8A001DF4EA3}" presName="compNode" presStyleCnt="0"/>
      <dgm:spPr/>
    </dgm:pt>
    <dgm:pt modelId="{40ACB710-AAF4-47D2-B113-2BE466C525FF}" type="pres">
      <dgm:prSet presAssocID="{630063D5-407E-4C26-8173-D8A001DF4EA3}" presName="bgRect" presStyleLbl="bgShp" presStyleIdx="5" presStyleCnt="6"/>
      <dgm:spPr/>
    </dgm:pt>
    <dgm:pt modelId="{97872BD8-AE98-454C-8CF5-EB15C4CB76A4}" type="pres">
      <dgm:prSet presAssocID="{630063D5-407E-4C26-8173-D8A001DF4EA3}" presName="iconRect" presStyleLbl="node1" presStyleIdx="5" presStyleCnt="6"/>
      <dgm:spPr>
        <a:blipFill rotWithShape="1">
          <a:blip xmlns:r="http://schemas.openxmlformats.org/officeDocument/2006/relationships" r:embed="rId16"/>
          <a:stretch>
            <a:fillRect/>
          </a:stretch>
        </a:blipFill>
        <a:ln>
          <a:noFill/>
        </a:ln>
      </dgm:spPr>
      <dgm:t>
        <a:bodyPr/>
        <a:lstStyle/>
        <a:p>
          <a:endParaRPr lang="en-US"/>
        </a:p>
      </dgm:t>
      <dgm:extLst>
        <a:ext uri="{E40237B7-FDA0-4F09-8148-C483321AD2D9}">
          <dgm14:cNvPr xmlns:dgm14="http://schemas.microsoft.com/office/drawing/2010/diagram" id="0" name="" descr="Dollar signs"/>
        </a:ext>
      </dgm:extLst>
    </dgm:pt>
    <dgm:pt modelId="{9DD7E7A1-D0BA-45D2-9605-87F02878AE26}" type="pres">
      <dgm:prSet presAssocID="{630063D5-407E-4C26-8173-D8A001DF4EA3}" presName="spaceRect" presStyleCnt="0"/>
      <dgm:spPr/>
    </dgm:pt>
    <dgm:pt modelId="{5C03B05B-681C-47F3-8306-9B4FE407C856}" type="pres">
      <dgm:prSet presAssocID="{630063D5-407E-4C26-8173-D8A001DF4EA3}" presName="parTx" presStyleLbl="revTx" presStyleIdx="5" presStyleCnt="6">
        <dgm:presLayoutVars>
          <dgm:chMax val="0"/>
          <dgm:chPref val="0"/>
        </dgm:presLayoutVars>
      </dgm:prSet>
      <dgm:spPr/>
      <dgm:t>
        <a:bodyPr/>
        <a:lstStyle/>
        <a:p>
          <a:endParaRPr lang="en-US"/>
        </a:p>
      </dgm:t>
    </dgm:pt>
  </dgm:ptLst>
  <dgm:cxnLst>
    <dgm:cxn modelId="{F7BA17AD-F657-40F7-B463-A9994414E46B}" type="presOf" srcId="{0AB3B08F-0A2C-41CA-A48A-9DAD1FDBA4C0}" destId="{0782A5AB-0FC2-4C5B-B708-D05633ECA50F}" srcOrd="0" destOrd="0" presId="urn:microsoft.com/office/officeart/2018/2/layout/IconVerticalSolidList"/>
    <dgm:cxn modelId="{00519C08-512E-4421-A526-181C6F82B435}" type="presOf" srcId="{E7CF62A0-E8C1-4C89-B0E8-D12CFFEB06B3}" destId="{D674F56E-B5CB-4D2F-989A-586172CFA154}" srcOrd="0" destOrd="0" presId="urn:microsoft.com/office/officeart/2018/2/layout/IconVerticalSolidList"/>
    <dgm:cxn modelId="{6EFAE0DE-7EED-4151-9934-A2D0FFFB5C66}" srcId="{A80051F9-0E20-484B-B26F-F43401844CFD}" destId="{630063D5-407E-4C26-8173-D8A001DF4EA3}" srcOrd="5" destOrd="0" parTransId="{BA0C7FCD-68E2-4349-ACCB-02E72D499768}" sibTransId="{73266987-40D3-40D6-AC8A-3C562FFA10D9}"/>
    <dgm:cxn modelId="{CD2375AC-F8AC-4047-A1F4-789E0050834A}" srcId="{A80051F9-0E20-484B-B26F-F43401844CFD}" destId="{D35B1AFB-4012-4A45-B6E8-C6F461433A5C}" srcOrd="4" destOrd="0" parTransId="{96C9FF16-A8CA-4819-A6D5-30EF53DC7EB8}" sibTransId="{37E0731D-2EE2-4369-9201-51D7D04CF188}"/>
    <dgm:cxn modelId="{8E889326-7526-42A7-AC9B-3585FF7142AD}" srcId="{A80051F9-0E20-484B-B26F-F43401844CFD}" destId="{0AB3B08F-0A2C-41CA-A48A-9DAD1FDBA4C0}" srcOrd="3" destOrd="0" parTransId="{B612D0B1-413A-4C31-A6D5-56068033E582}" sibTransId="{38E834F4-4966-42ED-B74F-D7D3122EE70C}"/>
    <dgm:cxn modelId="{BD5E83BF-34EF-44FC-9181-5068DC745E36}" srcId="{A80051F9-0E20-484B-B26F-F43401844CFD}" destId="{0D090976-9EBC-49DF-9AE7-F3A7DB3C4052}" srcOrd="0" destOrd="0" parTransId="{937D617D-BC08-4C9D-A212-8381C5BC3CCE}" sibTransId="{8C6479A4-E276-4830-93EF-C699F6B53255}"/>
    <dgm:cxn modelId="{AC87AB77-9D4B-48FA-8AC2-FC6891AEB141}" srcId="{A80051F9-0E20-484B-B26F-F43401844CFD}" destId="{0C490D80-5B35-44D3-B261-724A4AC65514}" srcOrd="2" destOrd="0" parTransId="{0CD8F356-9A45-41D9-AF33-3A66DE45D417}" sibTransId="{E62B33E0-7BB0-4E6D-8761-16E433A1FA51}"/>
    <dgm:cxn modelId="{7CC015A7-492E-4D72-A60E-B4595C65C73B}" type="presOf" srcId="{630063D5-407E-4C26-8173-D8A001DF4EA3}" destId="{5C03B05B-681C-47F3-8306-9B4FE407C856}" srcOrd="0" destOrd="0" presId="urn:microsoft.com/office/officeart/2018/2/layout/IconVerticalSolidList"/>
    <dgm:cxn modelId="{674288A3-0468-4FF2-A8F9-BE01580B13E2}" type="presOf" srcId="{D35B1AFB-4012-4A45-B6E8-C6F461433A5C}" destId="{0C0AC3F8-3564-4424-B211-B33536A77767}" srcOrd="0" destOrd="0" presId="urn:microsoft.com/office/officeart/2018/2/layout/IconVerticalSolidList"/>
    <dgm:cxn modelId="{1A54579F-847E-4B9B-9EBD-E001275DBEFE}" srcId="{A80051F9-0E20-484B-B26F-F43401844CFD}" destId="{E7CF62A0-E8C1-4C89-B0E8-D12CFFEB06B3}" srcOrd="1" destOrd="0" parTransId="{78CC141E-3B7E-4509-BB60-74E95BC8FFED}" sibTransId="{F1DE0271-6E5D-4D8E-A5D0-598AFCCA6AB4}"/>
    <dgm:cxn modelId="{2649663D-0953-4566-9830-3229F3A244FC}" type="presOf" srcId="{0D090976-9EBC-49DF-9AE7-F3A7DB3C4052}" destId="{82F651FA-792C-4049-A5AB-6AFF3446F203}" srcOrd="0" destOrd="0" presId="urn:microsoft.com/office/officeart/2018/2/layout/IconVerticalSolidList"/>
    <dgm:cxn modelId="{1A707CC9-278C-4794-98FC-19F1A7890C53}" type="presOf" srcId="{0C490D80-5B35-44D3-B261-724A4AC65514}" destId="{FA628232-6D32-4BCA-A4F5-231FCC1BCAE0}" srcOrd="0" destOrd="0" presId="urn:microsoft.com/office/officeart/2018/2/layout/IconVerticalSolidList"/>
    <dgm:cxn modelId="{6004A0B0-E6F8-4574-BFDC-6A655AFC6419}" type="presOf" srcId="{A80051F9-0E20-484B-B26F-F43401844CFD}" destId="{9064D151-9D5F-4848-801F-5E6A533E7075}" srcOrd="0" destOrd="0" presId="urn:microsoft.com/office/officeart/2018/2/layout/IconVerticalSolidList"/>
    <dgm:cxn modelId="{AB8C574C-6716-4714-8A31-515ED333EB0C}" type="presParOf" srcId="{9064D151-9D5F-4848-801F-5E6A533E7075}" destId="{973E5E12-AEBA-44E4-B351-E0D0E361DE92}" srcOrd="0" destOrd="0" presId="urn:microsoft.com/office/officeart/2018/2/layout/IconVerticalSolidList"/>
    <dgm:cxn modelId="{16295058-9A64-4E60-8787-875DBEBAE422}" type="presParOf" srcId="{973E5E12-AEBA-44E4-B351-E0D0E361DE92}" destId="{873A3A0F-3EAA-4479-9171-8A9476A7AA6E}" srcOrd="0" destOrd="0" presId="urn:microsoft.com/office/officeart/2018/2/layout/IconVerticalSolidList"/>
    <dgm:cxn modelId="{417168CC-E21A-4631-8914-7952190F02F7}" type="presParOf" srcId="{973E5E12-AEBA-44E4-B351-E0D0E361DE92}" destId="{E015404A-2866-4C0D-A448-B472AF322E4A}" srcOrd="1" destOrd="0" presId="urn:microsoft.com/office/officeart/2018/2/layout/IconVerticalSolidList"/>
    <dgm:cxn modelId="{3447873C-58AA-4C8D-9841-D255DE9594AC}" type="presParOf" srcId="{973E5E12-AEBA-44E4-B351-E0D0E361DE92}" destId="{D06E2858-6A64-463E-A30E-84688CC18214}" srcOrd="2" destOrd="0" presId="urn:microsoft.com/office/officeart/2018/2/layout/IconVerticalSolidList"/>
    <dgm:cxn modelId="{C5376196-1DA1-4934-899B-4181D3898E4C}" type="presParOf" srcId="{973E5E12-AEBA-44E4-B351-E0D0E361DE92}" destId="{82F651FA-792C-4049-A5AB-6AFF3446F203}" srcOrd="3" destOrd="0" presId="urn:microsoft.com/office/officeart/2018/2/layout/IconVerticalSolidList"/>
    <dgm:cxn modelId="{6AEBE3EE-3206-45EC-9C3E-7DBDCB09767D}" type="presParOf" srcId="{9064D151-9D5F-4848-801F-5E6A533E7075}" destId="{69E9CC02-D769-4C32-A3D2-341A82B0A857}" srcOrd="1" destOrd="0" presId="urn:microsoft.com/office/officeart/2018/2/layout/IconVerticalSolidList"/>
    <dgm:cxn modelId="{41340C62-008D-42BA-9B24-BBEC36FF9729}" type="presParOf" srcId="{9064D151-9D5F-4848-801F-5E6A533E7075}" destId="{E89E67D5-D85E-4B0A-B60E-959D21E243FE}" srcOrd="2" destOrd="0" presId="urn:microsoft.com/office/officeart/2018/2/layout/IconVerticalSolidList"/>
    <dgm:cxn modelId="{72712756-910A-4702-9103-BB348FBF3437}" type="presParOf" srcId="{E89E67D5-D85E-4B0A-B60E-959D21E243FE}" destId="{D54EE3AC-1491-4A19-827C-65C0E20B83FC}" srcOrd="0" destOrd="0" presId="urn:microsoft.com/office/officeart/2018/2/layout/IconVerticalSolidList"/>
    <dgm:cxn modelId="{08C80B8C-900A-4553-86C1-5FAFA17D847F}" type="presParOf" srcId="{E89E67D5-D85E-4B0A-B60E-959D21E243FE}" destId="{6E61DBFB-AFCD-426D-849C-2CB7EA02E2E9}" srcOrd="1" destOrd="0" presId="urn:microsoft.com/office/officeart/2018/2/layout/IconVerticalSolidList"/>
    <dgm:cxn modelId="{3883F450-B52F-48E5-B079-58D1468F7302}" type="presParOf" srcId="{E89E67D5-D85E-4B0A-B60E-959D21E243FE}" destId="{B25310F0-5864-446E-A5A0-BBF9466A69FD}" srcOrd="2" destOrd="0" presId="urn:microsoft.com/office/officeart/2018/2/layout/IconVerticalSolidList"/>
    <dgm:cxn modelId="{5CA345EA-EB29-417B-B47D-FB9A8BB49887}" type="presParOf" srcId="{E89E67D5-D85E-4B0A-B60E-959D21E243FE}" destId="{D674F56E-B5CB-4D2F-989A-586172CFA154}" srcOrd="3" destOrd="0" presId="urn:microsoft.com/office/officeart/2018/2/layout/IconVerticalSolidList"/>
    <dgm:cxn modelId="{7F157354-9EB5-4802-995C-76CE9F25A20A}" type="presParOf" srcId="{9064D151-9D5F-4848-801F-5E6A533E7075}" destId="{DBBD1765-0DE3-4001-B8F7-2E2287EE9697}" srcOrd="3" destOrd="0" presId="urn:microsoft.com/office/officeart/2018/2/layout/IconVerticalSolidList"/>
    <dgm:cxn modelId="{4729371E-3F06-4F57-9BE3-DD84AD00D528}" type="presParOf" srcId="{9064D151-9D5F-4848-801F-5E6A533E7075}" destId="{678AFBED-3D48-4862-814C-3ADBAE1F9B71}" srcOrd="4" destOrd="0" presId="urn:microsoft.com/office/officeart/2018/2/layout/IconVerticalSolidList"/>
    <dgm:cxn modelId="{C68B35D3-226D-4116-8295-12381371F6C2}" type="presParOf" srcId="{678AFBED-3D48-4862-814C-3ADBAE1F9B71}" destId="{9D083EBB-EC54-4160-B395-6245CA6AE3C2}" srcOrd="0" destOrd="0" presId="urn:microsoft.com/office/officeart/2018/2/layout/IconVerticalSolidList"/>
    <dgm:cxn modelId="{E629EB1D-F9F8-45A8-BE6D-22A7D1150836}" type="presParOf" srcId="{678AFBED-3D48-4862-814C-3ADBAE1F9B71}" destId="{D69F8C9C-7B32-40DA-B0C7-B0CB39603279}" srcOrd="1" destOrd="0" presId="urn:microsoft.com/office/officeart/2018/2/layout/IconVerticalSolidList"/>
    <dgm:cxn modelId="{B2D0635B-CE00-4258-A811-B9E525246D9B}" type="presParOf" srcId="{678AFBED-3D48-4862-814C-3ADBAE1F9B71}" destId="{F60ADBA5-3997-4CC2-95F9-38628A9FD9DE}" srcOrd="2" destOrd="0" presId="urn:microsoft.com/office/officeart/2018/2/layout/IconVerticalSolidList"/>
    <dgm:cxn modelId="{C7B2398E-F69F-4820-B6F7-3C98C8BD71A3}" type="presParOf" srcId="{678AFBED-3D48-4862-814C-3ADBAE1F9B71}" destId="{FA628232-6D32-4BCA-A4F5-231FCC1BCAE0}" srcOrd="3" destOrd="0" presId="urn:microsoft.com/office/officeart/2018/2/layout/IconVerticalSolidList"/>
    <dgm:cxn modelId="{33288B61-70E7-42AD-A4A4-A50FFA93C190}" type="presParOf" srcId="{9064D151-9D5F-4848-801F-5E6A533E7075}" destId="{AA531ED0-C3FA-4078-A221-8707E7B1D976}" srcOrd="5" destOrd="0" presId="urn:microsoft.com/office/officeart/2018/2/layout/IconVerticalSolidList"/>
    <dgm:cxn modelId="{99500BA2-650B-46CA-BC41-9FD6912C3347}" type="presParOf" srcId="{9064D151-9D5F-4848-801F-5E6A533E7075}" destId="{795DCDE5-7215-4905-8E64-385216B1E059}" srcOrd="6" destOrd="0" presId="urn:microsoft.com/office/officeart/2018/2/layout/IconVerticalSolidList"/>
    <dgm:cxn modelId="{121C4238-40C4-405C-BCA0-485E7EC65E27}" type="presParOf" srcId="{795DCDE5-7215-4905-8E64-385216B1E059}" destId="{C7749A4D-DD3C-490D-BA7C-E1ED7C52DD24}" srcOrd="0" destOrd="0" presId="urn:microsoft.com/office/officeart/2018/2/layout/IconVerticalSolidList"/>
    <dgm:cxn modelId="{43884543-BB1E-446F-AAB6-C86182B62761}" type="presParOf" srcId="{795DCDE5-7215-4905-8E64-385216B1E059}" destId="{F44CCD0C-C2A2-4252-88DA-4E8E4BAAA3F6}" srcOrd="1" destOrd="0" presId="urn:microsoft.com/office/officeart/2018/2/layout/IconVerticalSolidList"/>
    <dgm:cxn modelId="{29B607F4-9F64-4002-9A58-84803602DD82}" type="presParOf" srcId="{795DCDE5-7215-4905-8E64-385216B1E059}" destId="{4CB18CEA-31D6-49D6-99B8-001AE2CC6E83}" srcOrd="2" destOrd="0" presId="urn:microsoft.com/office/officeart/2018/2/layout/IconVerticalSolidList"/>
    <dgm:cxn modelId="{5D92006B-E909-4839-80C1-436E64C6C283}" type="presParOf" srcId="{795DCDE5-7215-4905-8E64-385216B1E059}" destId="{0782A5AB-0FC2-4C5B-B708-D05633ECA50F}" srcOrd="3" destOrd="0" presId="urn:microsoft.com/office/officeart/2018/2/layout/IconVerticalSolidList"/>
    <dgm:cxn modelId="{5E11A17F-5671-4732-8276-5D69C6A89499}" type="presParOf" srcId="{9064D151-9D5F-4848-801F-5E6A533E7075}" destId="{C872327F-3818-41A7-A067-A7F7EBEF3B9E}" srcOrd="7" destOrd="0" presId="urn:microsoft.com/office/officeart/2018/2/layout/IconVerticalSolidList"/>
    <dgm:cxn modelId="{F5006DD2-6985-45AC-A986-60FD12CFB281}" type="presParOf" srcId="{9064D151-9D5F-4848-801F-5E6A533E7075}" destId="{FCE4FAC2-E8D4-4412-813E-FC374B969011}" srcOrd="8" destOrd="0" presId="urn:microsoft.com/office/officeart/2018/2/layout/IconVerticalSolidList"/>
    <dgm:cxn modelId="{E8EA406D-1306-43EB-A765-0173175A2253}" type="presParOf" srcId="{FCE4FAC2-E8D4-4412-813E-FC374B969011}" destId="{4F02BEDF-05B3-4521-AAE8-5519AA6DBAEE}" srcOrd="0" destOrd="0" presId="urn:microsoft.com/office/officeart/2018/2/layout/IconVerticalSolidList"/>
    <dgm:cxn modelId="{DBAAE945-6505-49B6-8A78-7F6B3176E909}" type="presParOf" srcId="{FCE4FAC2-E8D4-4412-813E-FC374B969011}" destId="{44168B5B-63A6-43F3-BD79-DB92C800C4D5}" srcOrd="1" destOrd="0" presId="urn:microsoft.com/office/officeart/2018/2/layout/IconVerticalSolidList"/>
    <dgm:cxn modelId="{ADEECAC8-9537-4933-97F1-2983457FC6C3}" type="presParOf" srcId="{FCE4FAC2-E8D4-4412-813E-FC374B969011}" destId="{110588B8-8D1B-4871-91C5-C438EF2BEECC}" srcOrd="2" destOrd="0" presId="urn:microsoft.com/office/officeart/2018/2/layout/IconVerticalSolidList"/>
    <dgm:cxn modelId="{C85444AC-372B-47BD-A7D4-1A8C0AD6D405}" type="presParOf" srcId="{FCE4FAC2-E8D4-4412-813E-FC374B969011}" destId="{0C0AC3F8-3564-4424-B211-B33536A77767}" srcOrd="3" destOrd="0" presId="urn:microsoft.com/office/officeart/2018/2/layout/IconVerticalSolidList"/>
    <dgm:cxn modelId="{3190C2EC-1579-40DE-B4BA-F848911D4226}" type="presParOf" srcId="{9064D151-9D5F-4848-801F-5E6A533E7075}" destId="{8FE0F211-2EB4-46DC-9C94-5EFEB1E28A40}" srcOrd="9" destOrd="0" presId="urn:microsoft.com/office/officeart/2018/2/layout/IconVerticalSolidList"/>
    <dgm:cxn modelId="{685F78C8-3371-4D1D-8E3A-97F5747FECF5}" type="presParOf" srcId="{9064D151-9D5F-4848-801F-5E6A533E7075}" destId="{45124B1F-F429-4FAB-80FD-725A54BD2022}" srcOrd="10" destOrd="0" presId="urn:microsoft.com/office/officeart/2018/2/layout/IconVerticalSolidList"/>
    <dgm:cxn modelId="{0690D161-3018-4456-9889-BB2AF6510156}" type="presParOf" srcId="{45124B1F-F429-4FAB-80FD-725A54BD2022}" destId="{40ACB710-AAF4-47D2-B113-2BE466C525FF}" srcOrd="0" destOrd="0" presId="urn:microsoft.com/office/officeart/2018/2/layout/IconVerticalSolidList"/>
    <dgm:cxn modelId="{06AC66B7-9610-4862-B547-F6F398046762}" type="presParOf" srcId="{45124B1F-F429-4FAB-80FD-725A54BD2022}" destId="{97872BD8-AE98-454C-8CF5-EB15C4CB76A4}" srcOrd="1" destOrd="0" presId="urn:microsoft.com/office/officeart/2018/2/layout/IconVerticalSolidList"/>
    <dgm:cxn modelId="{E4C89165-0EF0-4BF7-8F75-A14B1458BC8A}" type="presParOf" srcId="{45124B1F-F429-4FAB-80FD-725A54BD2022}" destId="{9DD7E7A1-D0BA-45D2-9605-87F02878AE26}" srcOrd="2" destOrd="0" presId="urn:microsoft.com/office/officeart/2018/2/layout/IconVerticalSolidList"/>
    <dgm:cxn modelId="{43B39546-115F-4CB3-9F16-D75AD013400F}" type="presParOf" srcId="{45124B1F-F429-4FAB-80FD-725A54BD2022}" destId="{5C03B05B-681C-47F3-8306-9B4FE407C8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051F9-0E20-484B-B26F-F43401844C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090976-9EBC-49DF-9AE7-F3A7DB3C4052}">
      <dgm:prSet custT="1"/>
      <dgm:spPr/>
      <dgm:t>
        <a:bodyPr/>
        <a:lstStyle/>
        <a:p>
          <a:r>
            <a:rPr lang="en-US" sz="2400" dirty="0"/>
            <a:t>Executive Support</a:t>
          </a:r>
        </a:p>
      </dgm:t>
    </dgm:pt>
    <dgm:pt modelId="{937D617D-BC08-4C9D-A212-8381C5BC3CCE}" type="parTrans" cxnId="{BD5E83BF-34EF-44FC-9181-5068DC745E36}">
      <dgm:prSet/>
      <dgm:spPr/>
      <dgm:t>
        <a:bodyPr/>
        <a:lstStyle/>
        <a:p>
          <a:endParaRPr lang="en-US"/>
        </a:p>
      </dgm:t>
    </dgm:pt>
    <dgm:pt modelId="{8C6479A4-E276-4830-93EF-C699F6B53255}" type="sibTrans" cxnId="{BD5E83BF-34EF-44FC-9181-5068DC745E36}">
      <dgm:prSet/>
      <dgm:spPr/>
      <dgm:t>
        <a:bodyPr/>
        <a:lstStyle/>
        <a:p>
          <a:endParaRPr lang="en-US"/>
        </a:p>
      </dgm:t>
    </dgm:pt>
    <dgm:pt modelId="{E7CF62A0-E8C1-4C89-B0E8-D12CFFEB06B3}">
      <dgm:prSet custT="1"/>
      <dgm:spPr/>
      <dgm:t>
        <a:bodyPr/>
        <a:lstStyle/>
        <a:p>
          <a:r>
            <a:rPr lang="en-US" sz="2400" dirty="0" smtClean="0"/>
            <a:t>Promote accessibility as a civil right</a:t>
          </a:r>
          <a:endParaRPr lang="en-US" sz="2400" dirty="0"/>
        </a:p>
      </dgm:t>
    </dgm:pt>
    <dgm:pt modelId="{78CC141E-3B7E-4509-BB60-74E95BC8FFED}" type="parTrans" cxnId="{1A54579F-847E-4B9B-9EBD-E001275DBEFE}">
      <dgm:prSet/>
      <dgm:spPr/>
      <dgm:t>
        <a:bodyPr/>
        <a:lstStyle/>
        <a:p>
          <a:endParaRPr lang="en-US"/>
        </a:p>
      </dgm:t>
    </dgm:pt>
    <dgm:pt modelId="{F1DE0271-6E5D-4D8E-A5D0-598AFCCA6AB4}" type="sibTrans" cxnId="{1A54579F-847E-4B9B-9EBD-E001275DBEFE}">
      <dgm:prSet/>
      <dgm:spPr/>
      <dgm:t>
        <a:bodyPr/>
        <a:lstStyle/>
        <a:p>
          <a:endParaRPr lang="en-US"/>
        </a:p>
      </dgm:t>
    </dgm:pt>
    <dgm:pt modelId="{630063D5-407E-4C26-8173-D8A001DF4EA3}">
      <dgm:prSet custT="1"/>
      <dgm:spPr/>
      <dgm:t>
        <a:bodyPr/>
        <a:lstStyle/>
        <a:p>
          <a:r>
            <a:rPr lang="en-US" sz="2400" dirty="0" smtClean="0"/>
            <a:t>Build on existing frameworks</a:t>
          </a:r>
          <a:endParaRPr lang="en-US" sz="2400" dirty="0"/>
        </a:p>
      </dgm:t>
    </dgm:pt>
    <dgm:pt modelId="{BA0C7FCD-68E2-4349-ACCB-02E72D499768}" type="parTrans" cxnId="{6EFAE0DE-7EED-4151-9934-A2D0FFFB5C66}">
      <dgm:prSet/>
      <dgm:spPr/>
      <dgm:t>
        <a:bodyPr/>
        <a:lstStyle/>
        <a:p>
          <a:endParaRPr lang="en-US"/>
        </a:p>
      </dgm:t>
    </dgm:pt>
    <dgm:pt modelId="{73266987-40D3-40D6-AC8A-3C562FFA10D9}" type="sibTrans" cxnId="{6EFAE0DE-7EED-4151-9934-A2D0FFFB5C66}">
      <dgm:prSet/>
      <dgm:spPr/>
      <dgm:t>
        <a:bodyPr/>
        <a:lstStyle/>
        <a:p>
          <a:endParaRPr lang="en-US"/>
        </a:p>
      </dgm:t>
    </dgm:pt>
    <dgm:pt modelId="{0C490D80-5B35-44D3-B261-724A4AC65514}">
      <dgm:prSet custT="1"/>
      <dgm:spPr/>
      <dgm:t>
        <a:bodyPr/>
        <a:lstStyle/>
        <a:p>
          <a:r>
            <a:rPr lang="en-US" sz="2400" dirty="0" smtClean="0"/>
            <a:t>Prioritize accessibility work</a:t>
          </a:r>
          <a:endParaRPr lang="en-US" sz="2400" dirty="0"/>
        </a:p>
      </dgm:t>
    </dgm:pt>
    <dgm:pt modelId="{0CD8F356-9A45-41D9-AF33-3A66DE45D417}" type="parTrans" cxnId="{AC87AB77-9D4B-48FA-8AC2-FC6891AEB141}">
      <dgm:prSet/>
      <dgm:spPr/>
      <dgm:t>
        <a:bodyPr/>
        <a:lstStyle/>
        <a:p>
          <a:endParaRPr lang="en-US"/>
        </a:p>
      </dgm:t>
    </dgm:pt>
    <dgm:pt modelId="{E62B33E0-7BB0-4E6D-8761-16E433A1FA51}" type="sibTrans" cxnId="{AC87AB77-9D4B-48FA-8AC2-FC6891AEB141}">
      <dgm:prSet/>
      <dgm:spPr/>
      <dgm:t>
        <a:bodyPr/>
        <a:lstStyle/>
        <a:p>
          <a:endParaRPr lang="en-US"/>
        </a:p>
      </dgm:t>
    </dgm:pt>
    <dgm:pt modelId="{0AB3B08F-0A2C-41CA-A48A-9DAD1FDBA4C0}">
      <dgm:prSet custT="1"/>
      <dgm:spPr/>
      <dgm:t>
        <a:bodyPr/>
        <a:lstStyle/>
        <a:p>
          <a:r>
            <a:rPr lang="en-US" sz="2400" dirty="0" smtClean="0"/>
            <a:t>Provide tools and training</a:t>
          </a:r>
          <a:endParaRPr lang="en-US" sz="2400" dirty="0"/>
        </a:p>
      </dgm:t>
    </dgm:pt>
    <dgm:pt modelId="{B612D0B1-413A-4C31-A6D5-56068033E582}" type="parTrans" cxnId="{8E889326-7526-42A7-AC9B-3585FF7142AD}">
      <dgm:prSet/>
      <dgm:spPr/>
      <dgm:t>
        <a:bodyPr/>
        <a:lstStyle/>
        <a:p>
          <a:endParaRPr lang="en-US"/>
        </a:p>
      </dgm:t>
    </dgm:pt>
    <dgm:pt modelId="{38E834F4-4966-42ED-B74F-D7D3122EE70C}" type="sibTrans" cxnId="{8E889326-7526-42A7-AC9B-3585FF7142AD}">
      <dgm:prSet/>
      <dgm:spPr/>
      <dgm:t>
        <a:bodyPr/>
        <a:lstStyle/>
        <a:p>
          <a:endParaRPr lang="en-US"/>
        </a:p>
      </dgm:t>
    </dgm:pt>
    <dgm:pt modelId="{D35B1AFB-4012-4A45-B6E8-C6F461433A5C}">
      <dgm:prSet custT="1"/>
      <dgm:spPr/>
      <dgm:t>
        <a:bodyPr/>
        <a:lstStyle/>
        <a:p>
          <a:r>
            <a:rPr lang="en-US" sz="2400" dirty="0" smtClean="0"/>
            <a:t>Provide resources (money and people) </a:t>
          </a:r>
          <a:endParaRPr lang="en-US" sz="2400" dirty="0"/>
        </a:p>
      </dgm:t>
    </dgm:pt>
    <dgm:pt modelId="{96C9FF16-A8CA-4819-A6D5-30EF53DC7EB8}" type="parTrans" cxnId="{CD2375AC-F8AC-4047-A1F4-789E0050834A}">
      <dgm:prSet/>
      <dgm:spPr/>
      <dgm:t>
        <a:bodyPr/>
        <a:lstStyle/>
        <a:p>
          <a:endParaRPr lang="en-US"/>
        </a:p>
      </dgm:t>
    </dgm:pt>
    <dgm:pt modelId="{37E0731D-2EE2-4369-9201-51D7D04CF188}" type="sibTrans" cxnId="{CD2375AC-F8AC-4047-A1F4-789E0050834A}">
      <dgm:prSet/>
      <dgm:spPr/>
      <dgm:t>
        <a:bodyPr/>
        <a:lstStyle/>
        <a:p>
          <a:endParaRPr lang="en-US"/>
        </a:p>
      </dgm:t>
    </dgm:pt>
    <dgm:pt modelId="{9064D151-9D5F-4848-801F-5E6A533E7075}" type="pres">
      <dgm:prSet presAssocID="{A80051F9-0E20-484B-B26F-F43401844CFD}" presName="root" presStyleCnt="0">
        <dgm:presLayoutVars>
          <dgm:dir/>
          <dgm:resizeHandles val="exact"/>
        </dgm:presLayoutVars>
      </dgm:prSet>
      <dgm:spPr/>
      <dgm:t>
        <a:bodyPr/>
        <a:lstStyle/>
        <a:p>
          <a:endParaRPr lang="en-US"/>
        </a:p>
      </dgm:t>
    </dgm:pt>
    <dgm:pt modelId="{973E5E12-AEBA-44E4-B351-E0D0E361DE92}" type="pres">
      <dgm:prSet presAssocID="{0D090976-9EBC-49DF-9AE7-F3A7DB3C4052}" presName="compNode" presStyleCnt="0"/>
      <dgm:spPr/>
    </dgm:pt>
    <dgm:pt modelId="{873A3A0F-3EAA-4479-9171-8A9476A7AA6E}" type="pres">
      <dgm:prSet presAssocID="{0D090976-9EBC-49DF-9AE7-F3A7DB3C4052}" presName="bgRect" presStyleLbl="bgShp" presStyleIdx="0" presStyleCnt="6"/>
      <dgm:spPr/>
    </dgm:pt>
    <dgm:pt modelId="{E015404A-2866-4C0D-A448-B472AF322E4A}" type="pres">
      <dgm:prSet presAssocID="{0D090976-9EBC-49DF-9AE7-F3A7DB3C4052}"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all center"/>
        </a:ext>
      </dgm:extLst>
    </dgm:pt>
    <dgm:pt modelId="{D06E2858-6A64-463E-A30E-84688CC18214}" type="pres">
      <dgm:prSet presAssocID="{0D090976-9EBC-49DF-9AE7-F3A7DB3C4052}" presName="spaceRect" presStyleCnt="0"/>
      <dgm:spPr/>
    </dgm:pt>
    <dgm:pt modelId="{82F651FA-792C-4049-A5AB-6AFF3446F203}" type="pres">
      <dgm:prSet presAssocID="{0D090976-9EBC-49DF-9AE7-F3A7DB3C4052}" presName="parTx" presStyleLbl="revTx" presStyleIdx="0" presStyleCnt="6">
        <dgm:presLayoutVars>
          <dgm:chMax val="0"/>
          <dgm:chPref val="0"/>
        </dgm:presLayoutVars>
      </dgm:prSet>
      <dgm:spPr/>
      <dgm:t>
        <a:bodyPr/>
        <a:lstStyle/>
        <a:p>
          <a:endParaRPr lang="en-US"/>
        </a:p>
      </dgm:t>
    </dgm:pt>
    <dgm:pt modelId="{69E9CC02-D769-4C32-A3D2-341A82B0A857}" type="pres">
      <dgm:prSet presAssocID="{8C6479A4-E276-4830-93EF-C699F6B53255}" presName="sibTrans" presStyleCnt="0"/>
      <dgm:spPr/>
    </dgm:pt>
    <dgm:pt modelId="{E89E67D5-D85E-4B0A-B60E-959D21E243FE}" type="pres">
      <dgm:prSet presAssocID="{E7CF62A0-E8C1-4C89-B0E8-D12CFFEB06B3}" presName="compNode" presStyleCnt="0"/>
      <dgm:spPr/>
    </dgm:pt>
    <dgm:pt modelId="{D54EE3AC-1491-4A19-827C-65C0E20B83FC}" type="pres">
      <dgm:prSet presAssocID="{E7CF62A0-E8C1-4C89-B0E8-D12CFFEB06B3}" presName="bgRect" presStyleLbl="bgShp" presStyleIdx="1" presStyleCnt="6"/>
      <dgm:spPr/>
    </dgm:pt>
    <dgm:pt modelId="{6E61DBFB-AFCD-426D-849C-2CB7EA02E2E9}" type="pres">
      <dgm:prSet presAssocID="{E7CF62A0-E8C1-4C89-B0E8-D12CFFEB06B3}"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B25310F0-5864-446E-A5A0-BBF9466A69FD}" type="pres">
      <dgm:prSet presAssocID="{E7CF62A0-E8C1-4C89-B0E8-D12CFFEB06B3}" presName="spaceRect" presStyleCnt="0"/>
      <dgm:spPr/>
    </dgm:pt>
    <dgm:pt modelId="{D674F56E-B5CB-4D2F-989A-586172CFA154}" type="pres">
      <dgm:prSet presAssocID="{E7CF62A0-E8C1-4C89-B0E8-D12CFFEB06B3}" presName="parTx" presStyleLbl="revTx" presStyleIdx="1" presStyleCnt="6">
        <dgm:presLayoutVars>
          <dgm:chMax val="0"/>
          <dgm:chPref val="0"/>
        </dgm:presLayoutVars>
      </dgm:prSet>
      <dgm:spPr/>
      <dgm:t>
        <a:bodyPr/>
        <a:lstStyle/>
        <a:p>
          <a:endParaRPr lang="en-US"/>
        </a:p>
      </dgm:t>
    </dgm:pt>
    <dgm:pt modelId="{DBBD1765-0DE3-4001-B8F7-2E2287EE9697}" type="pres">
      <dgm:prSet presAssocID="{F1DE0271-6E5D-4D8E-A5D0-598AFCCA6AB4}" presName="sibTrans" presStyleCnt="0"/>
      <dgm:spPr/>
    </dgm:pt>
    <dgm:pt modelId="{45124B1F-F429-4FAB-80FD-725A54BD2022}" type="pres">
      <dgm:prSet presAssocID="{630063D5-407E-4C26-8173-D8A001DF4EA3}" presName="compNode" presStyleCnt="0"/>
      <dgm:spPr/>
    </dgm:pt>
    <dgm:pt modelId="{40ACB710-AAF4-47D2-B113-2BE466C525FF}" type="pres">
      <dgm:prSet presAssocID="{630063D5-407E-4C26-8173-D8A001DF4EA3}" presName="bgRect" presStyleLbl="bgShp" presStyleIdx="2" presStyleCnt="6"/>
      <dgm:spPr/>
    </dgm:pt>
    <dgm:pt modelId="{97872BD8-AE98-454C-8CF5-EB15C4CB76A4}" type="pres">
      <dgm:prSet presAssocID="{630063D5-407E-4C26-8173-D8A001DF4EA3}"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arker"/>
        </a:ext>
      </dgm:extLst>
    </dgm:pt>
    <dgm:pt modelId="{9DD7E7A1-D0BA-45D2-9605-87F02878AE26}" type="pres">
      <dgm:prSet presAssocID="{630063D5-407E-4C26-8173-D8A001DF4EA3}" presName="spaceRect" presStyleCnt="0"/>
      <dgm:spPr/>
    </dgm:pt>
    <dgm:pt modelId="{5C03B05B-681C-47F3-8306-9B4FE407C856}" type="pres">
      <dgm:prSet presAssocID="{630063D5-407E-4C26-8173-D8A001DF4EA3}" presName="parTx" presStyleLbl="revTx" presStyleIdx="2" presStyleCnt="6">
        <dgm:presLayoutVars>
          <dgm:chMax val="0"/>
          <dgm:chPref val="0"/>
        </dgm:presLayoutVars>
      </dgm:prSet>
      <dgm:spPr/>
      <dgm:t>
        <a:bodyPr/>
        <a:lstStyle/>
        <a:p>
          <a:endParaRPr lang="en-US"/>
        </a:p>
      </dgm:t>
    </dgm:pt>
    <dgm:pt modelId="{CCAE6D6D-A192-4B66-A023-C2CD40B155D6}" type="pres">
      <dgm:prSet presAssocID="{73266987-40D3-40D6-AC8A-3C562FFA10D9}" presName="sibTrans" presStyleCnt="0"/>
      <dgm:spPr/>
    </dgm:pt>
    <dgm:pt modelId="{678AFBED-3D48-4862-814C-3ADBAE1F9B71}" type="pres">
      <dgm:prSet presAssocID="{0C490D80-5B35-44D3-B261-724A4AC65514}" presName="compNode" presStyleCnt="0"/>
      <dgm:spPr/>
    </dgm:pt>
    <dgm:pt modelId="{9D083EBB-EC54-4160-B395-6245CA6AE3C2}" type="pres">
      <dgm:prSet presAssocID="{0C490D80-5B35-44D3-B261-724A4AC65514}" presName="bgRect" presStyleLbl="bgShp" presStyleIdx="3" presStyleCnt="6"/>
      <dgm:spPr/>
    </dgm:pt>
    <dgm:pt modelId="{D69F8C9C-7B32-40DA-B0C7-B0CB39603279}" type="pres">
      <dgm:prSet presAssocID="{0C490D80-5B35-44D3-B261-724A4AC65514}"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ycle with People"/>
        </a:ext>
      </dgm:extLst>
    </dgm:pt>
    <dgm:pt modelId="{F60ADBA5-3997-4CC2-95F9-38628A9FD9DE}" type="pres">
      <dgm:prSet presAssocID="{0C490D80-5B35-44D3-B261-724A4AC65514}" presName="spaceRect" presStyleCnt="0"/>
      <dgm:spPr/>
    </dgm:pt>
    <dgm:pt modelId="{FA628232-6D32-4BCA-A4F5-231FCC1BCAE0}" type="pres">
      <dgm:prSet presAssocID="{0C490D80-5B35-44D3-B261-724A4AC65514}" presName="parTx" presStyleLbl="revTx" presStyleIdx="3" presStyleCnt="6">
        <dgm:presLayoutVars>
          <dgm:chMax val="0"/>
          <dgm:chPref val="0"/>
        </dgm:presLayoutVars>
      </dgm:prSet>
      <dgm:spPr/>
      <dgm:t>
        <a:bodyPr/>
        <a:lstStyle/>
        <a:p>
          <a:endParaRPr lang="en-US"/>
        </a:p>
      </dgm:t>
    </dgm:pt>
    <dgm:pt modelId="{AA531ED0-C3FA-4078-A221-8707E7B1D976}" type="pres">
      <dgm:prSet presAssocID="{E62B33E0-7BB0-4E6D-8761-16E433A1FA51}" presName="sibTrans" presStyleCnt="0"/>
      <dgm:spPr/>
    </dgm:pt>
    <dgm:pt modelId="{795DCDE5-7215-4905-8E64-385216B1E059}" type="pres">
      <dgm:prSet presAssocID="{0AB3B08F-0A2C-41CA-A48A-9DAD1FDBA4C0}" presName="compNode" presStyleCnt="0"/>
      <dgm:spPr/>
    </dgm:pt>
    <dgm:pt modelId="{C7749A4D-DD3C-490D-BA7C-E1ED7C52DD24}" type="pres">
      <dgm:prSet presAssocID="{0AB3B08F-0A2C-41CA-A48A-9DAD1FDBA4C0}" presName="bgRect" presStyleLbl="bgShp" presStyleIdx="4" presStyleCnt="6"/>
      <dgm:spPr/>
    </dgm:pt>
    <dgm:pt modelId="{F44CCD0C-C2A2-4252-88DA-4E8E4BAAA3F6}" type="pres">
      <dgm:prSet presAssocID="{0AB3B08F-0A2C-41CA-A48A-9DAD1FDBA4C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Tools"/>
        </a:ext>
      </dgm:extLst>
    </dgm:pt>
    <dgm:pt modelId="{4CB18CEA-31D6-49D6-99B8-001AE2CC6E83}" type="pres">
      <dgm:prSet presAssocID="{0AB3B08F-0A2C-41CA-A48A-9DAD1FDBA4C0}" presName="spaceRect" presStyleCnt="0"/>
      <dgm:spPr/>
    </dgm:pt>
    <dgm:pt modelId="{0782A5AB-0FC2-4C5B-B708-D05633ECA50F}" type="pres">
      <dgm:prSet presAssocID="{0AB3B08F-0A2C-41CA-A48A-9DAD1FDBA4C0}" presName="parTx" presStyleLbl="revTx" presStyleIdx="4" presStyleCnt="6">
        <dgm:presLayoutVars>
          <dgm:chMax val="0"/>
          <dgm:chPref val="0"/>
        </dgm:presLayoutVars>
      </dgm:prSet>
      <dgm:spPr/>
      <dgm:t>
        <a:bodyPr/>
        <a:lstStyle/>
        <a:p>
          <a:endParaRPr lang="en-US"/>
        </a:p>
      </dgm:t>
    </dgm:pt>
    <dgm:pt modelId="{C872327F-3818-41A7-A067-A7F7EBEF3B9E}" type="pres">
      <dgm:prSet presAssocID="{38E834F4-4966-42ED-B74F-D7D3122EE70C}" presName="sibTrans" presStyleCnt="0"/>
      <dgm:spPr/>
    </dgm:pt>
    <dgm:pt modelId="{FCE4FAC2-E8D4-4412-813E-FC374B969011}" type="pres">
      <dgm:prSet presAssocID="{D35B1AFB-4012-4A45-B6E8-C6F461433A5C}" presName="compNode" presStyleCnt="0"/>
      <dgm:spPr/>
    </dgm:pt>
    <dgm:pt modelId="{4F02BEDF-05B3-4521-AAE8-5519AA6DBAEE}" type="pres">
      <dgm:prSet presAssocID="{D35B1AFB-4012-4A45-B6E8-C6F461433A5C}" presName="bgRect" presStyleLbl="bgShp" presStyleIdx="5" presStyleCnt="6"/>
      <dgm:spPr/>
    </dgm:pt>
    <dgm:pt modelId="{44168B5B-63A6-43F3-BD79-DB92C800C4D5}" type="pres">
      <dgm:prSet presAssocID="{D35B1AFB-4012-4A45-B6E8-C6F461433A5C}"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Gears"/>
        </a:ext>
      </dgm:extLst>
    </dgm:pt>
    <dgm:pt modelId="{110588B8-8D1B-4871-91C5-C438EF2BEECC}" type="pres">
      <dgm:prSet presAssocID="{D35B1AFB-4012-4A45-B6E8-C6F461433A5C}" presName="spaceRect" presStyleCnt="0"/>
      <dgm:spPr/>
    </dgm:pt>
    <dgm:pt modelId="{0C0AC3F8-3564-4424-B211-B33536A77767}" type="pres">
      <dgm:prSet presAssocID="{D35B1AFB-4012-4A45-B6E8-C6F461433A5C}" presName="parTx" presStyleLbl="revTx" presStyleIdx="5" presStyleCnt="6">
        <dgm:presLayoutVars>
          <dgm:chMax val="0"/>
          <dgm:chPref val="0"/>
        </dgm:presLayoutVars>
      </dgm:prSet>
      <dgm:spPr/>
      <dgm:t>
        <a:bodyPr/>
        <a:lstStyle/>
        <a:p>
          <a:endParaRPr lang="en-US"/>
        </a:p>
      </dgm:t>
    </dgm:pt>
  </dgm:ptLst>
  <dgm:cxnLst>
    <dgm:cxn modelId="{DE2D83FB-FEC9-4F6F-B0D4-2F606100C9D0}" type="presOf" srcId="{0D090976-9EBC-49DF-9AE7-F3A7DB3C4052}" destId="{82F651FA-792C-4049-A5AB-6AFF3446F203}" srcOrd="0" destOrd="0" presId="urn:microsoft.com/office/officeart/2018/2/layout/IconVerticalSolidList"/>
    <dgm:cxn modelId="{6EFAE0DE-7EED-4151-9934-A2D0FFFB5C66}" srcId="{A80051F9-0E20-484B-B26F-F43401844CFD}" destId="{630063D5-407E-4C26-8173-D8A001DF4EA3}" srcOrd="2" destOrd="0" parTransId="{BA0C7FCD-68E2-4349-ACCB-02E72D499768}" sibTransId="{73266987-40D3-40D6-AC8A-3C562FFA10D9}"/>
    <dgm:cxn modelId="{539C26C7-614C-4472-86B4-21AC540C01F0}" type="presOf" srcId="{E7CF62A0-E8C1-4C89-B0E8-D12CFFEB06B3}" destId="{D674F56E-B5CB-4D2F-989A-586172CFA154}" srcOrd="0" destOrd="0" presId="urn:microsoft.com/office/officeart/2018/2/layout/IconVerticalSolidList"/>
    <dgm:cxn modelId="{CD2375AC-F8AC-4047-A1F4-789E0050834A}" srcId="{A80051F9-0E20-484B-B26F-F43401844CFD}" destId="{D35B1AFB-4012-4A45-B6E8-C6F461433A5C}" srcOrd="5" destOrd="0" parTransId="{96C9FF16-A8CA-4819-A6D5-30EF53DC7EB8}" sibTransId="{37E0731D-2EE2-4369-9201-51D7D04CF188}"/>
    <dgm:cxn modelId="{111E8B87-052B-4C9F-9A10-450F08CFFA6E}" type="presOf" srcId="{0AB3B08F-0A2C-41CA-A48A-9DAD1FDBA4C0}" destId="{0782A5AB-0FC2-4C5B-B708-D05633ECA50F}" srcOrd="0" destOrd="0" presId="urn:microsoft.com/office/officeart/2018/2/layout/IconVerticalSolidList"/>
    <dgm:cxn modelId="{2B9EC66D-0F55-4200-9B75-8F8C99E9C6C0}" type="presOf" srcId="{630063D5-407E-4C26-8173-D8A001DF4EA3}" destId="{5C03B05B-681C-47F3-8306-9B4FE407C856}" srcOrd="0" destOrd="0" presId="urn:microsoft.com/office/officeart/2018/2/layout/IconVerticalSolidList"/>
    <dgm:cxn modelId="{947E0C80-C927-48CB-9406-C8212FD5D46A}" type="presOf" srcId="{0C490D80-5B35-44D3-B261-724A4AC65514}" destId="{FA628232-6D32-4BCA-A4F5-231FCC1BCAE0}" srcOrd="0" destOrd="0" presId="urn:microsoft.com/office/officeart/2018/2/layout/IconVerticalSolidList"/>
    <dgm:cxn modelId="{8E889326-7526-42A7-AC9B-3585FF7142AD}" srcId="{A80051F9-0E20-484B-B26F-F43401844CFD}" destId="{0AB3B08F-0A2C-41CA-A48A-9DAD1FDBA4C0}" srcOrd="4" destOrd="0" parTransId="{B612D0B1-413A-4C31-A6D5-56068033E582}" sibTransId="{38E834F4-4966-42ED-B74F-D7D3122EE70C}"/>
    <dgm:cxn modelId="{BD5E83BF-34EF-44FC-9181-5068DC745E36}" srcId="{A80051F9-0E20-484B-B26F-F43401844CFD}" destId="{0D090976-9EBC-49DF-9AE7-F3A7DB3C4052}" srcOrd="0" destOrd="0" parTransId="{937D617D-BC08-4C9D-A212-8381C5BC3CCE}" sibTransId="{8C6479A4-E276-4830-93EF-C699F6B53255}"/>
    <dgm:cxn modelId="{AC87AB77-9D4B-48FA-8AC2-FC6891AEB141}" srcId="{A80051F9-0E20-484B-B26F-F43401844CFD}" destId="{0C490D80-5B35-44D3-B261-724A4AC65514}" srcOrd="3" destOrd="0" parTransId="{0CD8F356-9A45-41D9-AF33-3A66DE45D417}" sibTransId="{E62B33E0-7BB0-4E6D-8761-16E433A1FA51}"/>
    <dgm:cxn modelId="{1A54579F-847E-4B9B-9EBD-E001275DBEFE}" srcId="{A80051F9-0E20-484B-B26F-F43401844CFD}" destId="{E7CF62A0-E8C1-4C89-B0E8-D12CFFEB06B3}" srcOrd="1" destOrd="0" parTransId="{78CC141E-3B7E-4509-BB60-74E95BC8FFED}" sibTransId="{F1DE0271-6E5D-4D8E-A5D0-598AFCCA6AB4}"/>
    <dgm:cxn modelId="{85C39EA0-2DAC-41FE-AF22-BD480BA92366}" type="presOf" srcId="{D35B1AFB-4012-4A45-B6E8-C6F461433A5C}" destId="{0C0AC3F8-3564-4424-B211-B33536A77767}" srcOrd="0" destOrd="0" presId="urn:microsoft.com/office/officeart/2018/2/layout/IconVerticalSolidList"/>
    <dgm:cxn modelId="{37C3AE64-A3D4-415F-A578-83CE90311ED4}" type="presOf" srcId="{A80051F9-0E20-484B-B26F-F43401844CFD}" destId="{9064D151-9D5F-4848-801F-5E6A533E7075}" srcOrd="0" destOrd="0" presId="urn:microsoft.com/office/officeart/2018/2/layout/IconVerticalSolidList"/>
    <dgm:cxn modelId="{54D77552-7290-4FCB-B1F5-BBFD03346017}" type="presParOf" srcId="{9064D151-9D5F-4848-801F-5E6A533E7075}" destId="{973E5E12-AEBA-44E4-B351-E0D0E361DE92}" srcOrd="0" destOrd="0" presId="urn:microsoft.com/office/officeart/2018/2/layout/IconVerticalSolidList"/>
    <dgm:cxn modelId="{E258A5E7-F9C9-4A42-95E1-33B02BCFBE46}" type="presParOf" srcId="{973E5E12-AEBA-44E4-B351-E0D0E361DE92}" destId="{873A3A0F-3EAA-4479-9171-8A9476A7AA6E}" srcOrd="0" destOrd="0" presId="urn:microsoft.com/office/officeart/2018/2/layout/IconVerticalSolidList"/>
    <dgm:cxn modelId="{BADF4004-B697-4452-B216-4DF4FBCE1D20}" type="presParOf" srcId="{973E5E12-AEBA-44E4-B351-E0D0E361DE92}" destId="{E015404A-2866-4C0D-A448-B472AF322E4A}" srcOrd="1" destOrd="0" presId="urn:microsoft.com/office/officeart/2018/2/layout/IconVerticalSolidList"/>
    <dgm:cxn modelId="{93FA197D-6445-4A0C-B4EE-D741DDFBB1B5}" type="presParOf" srcId="{973E5E12-AEBA-44E4-B351-E0D0E361DE92}" destId="{D06E2858-6A64-463E-A30E-84688CC18214}" srcOrd="2" destOrd="0" presId="urn:microsoft.com/office/officeart/2018/2/layout/IconVerticalSolidList"/>
    <dgm:cxn modelId="{A015D908-A423-4F69-8826-5A2954CEFEF1}" type="presParOf" srcId="{973E5E12-AEBA-44E4-B351-E0D0E361DE92}" destId="{82F651FA-792C-4049-A5AB-6AFF3446F203}" srcOrd="3" destOrd="0" presId="urn:microsoft.com/office/officeart/2018/2/layout/IconVerticalSolidList"/>
    <dgm:cxn modelId="{671F85C7-280A-4FBA-A49B-F2DB3059A0B0}" type="presParOf" srcId="{9064D151-9D5F-4848-801F-5E6A533E7075}" destId="{69E9CC02-D769-4C32-A3D2-341A82B0A857}" srcOrd="1" destOrd="0" presId="urn:microsoft.com/office/officeart/2018/2/layout/IconVerticalSolidList"/>
    <dgm:cxn modelId="{388D029C-2D4E-4AC4-A161-B3EF5101B309}" type="presParOf" srcId="{9064D151-9D5F-4848-801F-5E6A533E7075}" destId="{E89E67D5-D85E-4B0A-B60E-959D21E243FE}" srcOrd="2" destOrd="0" presId="urn:microsoft.com/office/officeart/2018/2/layout/IconVerticalSolidList"/>
    <dgm:cxn modelId="{FD841112-EF4E-4A70-AF35-539FCE7E47FC}" type="presParOf" srcId="{E89E67D5-D85E-4B0A-B60E-959D21E243FE}" destId="{D54EE3AC-1491-4A19-827C-65C0E20B83FC}" srcOrd="0" destOrd="0" presId="urn:microsoft.com/office/officeart/2018/2/layout/IconVerticalSolidList"/>
    <dgm:cxn modelId="{B03154AE-8566-4FDE-8491-61F903109597}" type="presParOf" srcId="{E89E67D5-D85E-4B0A-B60E-959D21E243FE}" destId="{6E61DBFB-AFCD-426D-849C-2CB7EA02E2E9}" srcOrd="1" destOrd="0" presId="urn:microsoft.com/office/officeart/2018/2/layout/IconVerticalSolidList"/>
    <dgm:cxn modelId="{E63D9987-9019-43F4-BDB4-7E27D77F775D}" type="presParOf" srcId="{E89E67D5-D85E-4B0A-B60E-959D21E243FE}" destId="{B25310F0-5864-446E-A5A0-BBF9466A69FD}" srcOrd="2" destOrd="0" presId="urn:microsoft.com/office/officeart/2018/2/layout/IconVerticalSolidList"/>
    <dgm:cxn modelId="{3688BEBE-ECE8-4A85-AEFE-B171FC4F9535}" type="presParOf" srcId="{E89E67D5-D85E-4B0A-B60E-959D21E243FE}" destId="{D674F56E-B5CB-4D2F-989A-586172CFA154}" srcOrd="3" destOrd="0" presId="urn:microsoft.com/office/officeart/2018/2/layout/IconVerticalSolidList"/>
    <dgm:cxn modelId="{4FBBA586-FD55-4929-8CCC-287CA34A715E}" type="presParOf" srcId="{9064D151-9D5F-4848-801F-5E6A533E7075}" destId="{DBBD1765-0DE3-4001-B8F7-2E2287EE9697}" srcOrd="3" destOrd="0" presId="urn:microsoft.com/office/officeart/2018/2/layout/IconVerticalSolidList"/>
    <dgm:cxn modelId="{990D725D-8E47-47D3-BA50-F464B13227CF}" type="presParOf" srcId="{9064D151-9D5F-4848-801F-5E6A533E7075}" destId="{45124B1F-F429-4FAB-80FD-725A54BD2022}" srcOrd="4" destOrd="0" presId="urn:microsoft.com/office/officeart/2018/2/layout/IconVerticalSolidList"/>
    <dgm:cxn modelId="{D3418AD2-5BD5-4D16-B124-52FFC76F1DD8}" type="presParOf" srcId="{45124B1F-F429-4FAB-80FD-725A54BD2022}" destId="{40ACB710-AAF4-47D2-B113-2BE466C525FF}" srcOrd="0" destOrd="0" presId="urn:microsoft.com/office/officeart/2018/2/layout/IconVerticalSolidList"/>
    <dgm:cxn modelId="{D27C4FCA-03DD-4F2F-B698-4E8E00CBA1AD}" type="presParOf" srcId="{45124B1F-F429-4FAB-80FD-725A54BD2022}" destId="{97872BD8-AE98-454C-8CF5-EB15C4CB76A4}" srcOrd="1" destOrd="0" presId="urn:microsoft.com/office/officeart/2018/2/layout/IconVerticalSolidList"/>
    <dgm:cxn modelId="{94C776C8-936A-4843-82AA-3DE95B01F10A}" type="presParOf" srcId="{45124B1F-F429-4FAB-80FD-725A54BD2022}" destId="{9DD7E7A1-D0BA-45D2-9605-87F02878AE26}" srcOrd="2" destOrd="0" presId="urn:microsoft.com/office/officeart/2018/2/layout/IconVerticalSolidList"/>
    <dgm:cxn modelId="{B5ED7EF4-900F-493E-A6E7-A1D47CF53B6F}" type="presParOf" srcId="{45124B1F-F429-4FAB-80FD-725A54BD2022}" destId="{5C03B05B-681C-47F3-8306-9B4FE407C856}" srcOrd="3" destOrd="0" presId="urn:microsoft.com/office/officeart/2018/2/layout/IconVerticalSolidList"/>
    <dgm:cxn modelId="{0458EABD-6BF2-4953-9F95-422D8E2E6471}" type="presParOf" srcId="{9064D151-9D5F-4848-801F-5E6A533E7075}" destId="{CCAE6D6D-A192-4B66-A023-C2CD40B155D6}" srcOrd="5" destOrd="0" presId="urn:microsoft.com/office/officeart/2018/2/layout/IconVerticalSolidList"/>
    <dgm:cxn modelId="{08FFA668-5802-44DC-9195-BFAB92F40D77}" type="presParOf" srcId="{9064D151-9D5F-4848-801F-5E6A533E7075}" destId="{678AFBED-3D48-4862-814C-3ADBAE1F9B71}" srcOrd="6" destOrd="0" presId="urn:microsoft.com/office/officeart/2018/2/layout/IconVerticalSolidList"/>
    <dgm:cxn modelId="{D277DD70-7444-4765-888C-3E4E92992B73}" type="presParOf" srcId="{678AFBED-3D48-4862-814C-3ADBAE1F9B71}" destId="{9D083EBB-EC54-4160-B395-6245CA6AE3C2}" srcOrd="0" destOrd="0" presId="urn:microsoft.com/office/officeart/2018/2/layout/IconVerticalSolidList"/>
    <dgm:cxn modelId="{B572DEA3-E14C-489D-B897-AF3C34BA6F1E}" type="presParOf" srcId="{678AFBED-3D48-4862-814C-3ADBAE1F9B71}" destId="{D69F8C9C-7B32-40DA-B0C7-B0CB39603279}" srcOrd="1" destOrd="0" presId="urn:microsoft.com/office/officeart/2018/2/layout/IconVerticalSolidList"/>
    <dgm:cxn modelId="{1349E451-3F66-46CA-85B8-C3BA23C9E6CE}" type="presParOf" srcId="{678AFBED-3D48-4862-814C-3ADBAE1F9B71}" destId="{F60ADBA5-3997-4CC2-95F9-38628A9FD9DE}" srcOrd="2" destOrd="0" presId="urn:microsoft.com/office/officeart/2018/2/layout/IconVerticalSolidList"/>
    <dgm:cxn modelId="{9CBC216F-DA99-4CA4-8797-90009B7CE730}" type="presParOf" srcId="{678AFBED-3D48-4862-814C-3ADBAE1F9B71}" destId="{FA628232-6D32-4BCA-A4F5-231FCC1BCAE0}" srcOrd="3" destOrd="0" presId="urn:microsoft.com/office/officeart/2018/2/layout/IconVerticalSolidList"/>
    <dgm:cxn modelId="{04AC2B6A-A736-4C44-8CE6-8D652967E4F7}" type="presParOf" srcId="{9064D151-9D5F-4848-801F-5E6A533E7075}" destId="{AA531ED0-C3FA-4078-A221-8707E7B1D976}" srcOrd="7" destOrd="0" presId="urn:microsoft.com/office/officeart/2018/2/layout/IconVerticalSolidList"/>
    <dgm:cxn modelId="{73F2AFBC-0D09-426F-B952-789932E95D81}" type="presParOf" srcId="{9064D151-9D5F-4848-801F-5E6A533E7075}" destId="{795DCDE5-7215-4905-8E64-385216B1E059}" srcOrd="8" destOrd="0" presId="urn:microsoft.com/office/officeart/2018/2/layout/IconVerticalSolidList"/>
    <dgm:cxn modelId="{594C3911-DFF1-43C5-B991-8B891B11DCD5}" type="presParOf" srcId="{795DCDE5-7215-4905-8E64-385216B1E059}" destId="{C7749A4D-DD3C-490D-BA7C-E1ED7C52DD24}" srcOrd="0" destOrd="0" presId="urn:microsoft.com/office/officeart/2018/2/layout/IconVerticalSolidList"/>
    <dgm:cxn modelId="{38BDD8A5-B24D-4928-86AF-FFEB1274D25B}" type="presParOf" srcId="{795DCDE5-7215-4905-8E64-385216B1E059}" destId="{F44CCD0C-C2A2-4252-88DA-4E8E4BAAA3F6}" srcOrd="1" destOrd="0" presId="urn:microsoft.com/office/officeart/2018/2/layout/IconVerticalSolidList"/>
    <dgm:cxn modelId="{D24EE9F9-1C0E-4FDE-9097-C0267A3F00F1}" type="presParOf" srcId="{795DCDE5-7215-4905-8E64-385216B1E059}" destId="{4CB18CEA-31D6-49D6-99B8-001AE2CC6E83}" srcOrd="2" destOrd="0" presId="urn:microsoft.com/office/officeart/2018/2/layout/IconVerticalSolidList"/>
    <dgm:cxn modelId="{09A719DD-E985-47D4-AA92-EAAAEC80386B}" type="presParOf" srcId="{795DCDE5-7215-4905-8E64-385216B1E059}" destId="{0782A5AB-0FC2-4C5B-B708-D05633ECA50F}" srcOrd="3" destOrd="0" presId="urn:microsoft.com/office/officeart/2018/2/layout/IconVerticalSolidList"/>
    <dgm:cxn modelId="{45B73C77-3B85-4427-994D-EA7832694765}" type="presParOf" srcId="{9064D151-9D5F-4848-801F-5E6A533E7075}" destId="{C872327F-3818-41A7-A067-A7F7EBEF3B9E}" srcOrd="9" destOrd="0" presId="urn:microsoft.com/office/officeart/2018/2/layout/IconVerticalSolidList"/>
    <dgm:cxn modelId="{08A5C66A-B96E-4B1A-BF1D-5651ADA42736}" type="presParOf" srcId="{9064D151-9D5F-4848-801F-5E6A533E7075}" destId="{FCE4FAC2-E8D4-4412-813E-FC374B969011}" srcOrd="10" destOrd="0" presId="urn:microsoft.com/office/officeart/2018/2/layout/IconVerticalSolidList"/>
    <dgm:cxn modelId="{AD192E5C-227F-43C4-A89D-4033AC4B5141}" type="presParOf" srcId="{FCE4FAC2-E8D4-4412-813E-FC374B969011}" destId="{4F02BEDF-05B3-4521-AAE8-5519AA6DBAEE}" srcOrd="0" destOrd="0" presId="urn:microsoft.com/office/officeart/2018/2/layout/IconVerticalSolidList"/>
    <dgm:cxn modelId="{AEAF93E8-F845-42B3-891D-B53C51E14D00}" type="presParOf" srcId="{FCE4FAC2-E8D4-4412-813E-FC374B969011}" destId="{44168B5B-63A6-43F3-BD79-DB92C800C4D5}" srcOrd="1" destOrd="0" presId="urn:microsoft.com/office/officeart/2018/2/layout/IconVerticalSolidList"/>
    <dgm:cxn modelId="{68DC39D9-DE2E-407E-AB16-B0D7E25FA217}" type="presParOf" srcId="{FCE4FAC2-E8D4-4412-813E-FC374B969011}" destId="{110588B8-8D1B-4871-91C5-C438EF2BEECC}" srcOrd="2" destOrd="0" presId="urn:microsoft.com/office/officeart/2018/2/layout/IconVerticalSolidList"/>
    <dgm:cxn modelId="{CA0981A5-2C18-4AAD-AF92-872EA979387B}" type="presParOf" srcId="{FCE4FAC2-E8D4-4412-813E-FC374B969011}" destId="{0C0AC3F8-3564-4424-B211-B33536A777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FC6E94-B845-4831-BE92-6235D7802E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E6817D-C406-4F1A-B181-915B9B233E3C}">
      <dgm:prSet/>
      <dgm:spPr/>
      <dgm:t>
        <a:bodyPr/>
        <a:lstStyle/>
        <a:p>
          <a:r>
            <a:rPr lang="en-US" dirty="0" smtClean="0"/>
            <a:t>Word and PDF remediation tools</a:t>
          </a:r>
          <a:endParaRPr lang="en-US" dirty="0"/>
        </a:p>
      </dgm:t>
    </dgm:pt>
    <dgm:pt modelId="{CD3BD2E5-5564-4098-8EAD-B1A46043D180}" type="parTrans" cxnId="{DC610AFF-AC8E-4F18-8334-8A15C80E2D24}">
      <dgm:prSet/>
      <dgm:spPr/>
      <dgm:t>
        <a:bodyPr/>
        <a:lstStyle/>
        <a:p>
          <a:endParaRPr lang="en-US"/>
        </a:p>
      </dgm:t>
    </dgm:pt>
    <dgm:pt modelId="{FFD4B04E-4842-43B5-AB08-26E9F66D2AC2}" type="sibTrans" cxnId="{DC610AFF-AC8E-4F18-8334-8A15C80E2D24}">
      <dgm:prSet/>
      <dgm:spPr/>
      <dgm:t>
        <a:bodyPr/>
        <a:lstStyle/>
        <a:p>
          <a:endParaRPr lang="en-US"/>
        </a:p>
      </dgm:t>
    </dgm:pt>
    <dgm:pt modelId="{02CC4F5A-E5C2-4C95-83DE-4A92E2A38C24}">
      <dgm:prSet/>
      <dgm:spPr/>
      <dgm:t>
        <a:bodyPr/>
        <a:lstStyle/>
        <a:p>
          <a:r>
            <a:rPr lang="en-US" dirty="0"/>
            <a:t>Alternate media services</a:t>
          </a:r>
        </a:p>
      </dgm:t>
    </dgm:pt>
    <dgm:pt modelId="{D6D5EC4E-817F-4A27-BE36-A9815A9C1193}" type="parTrans" cxnId="{9EAE0F33-6CEE-436C-BBE8-BA8A6654C2B2}">
      <dgm:prSet/>
      <dgm:spPr/>
      <dgm:t>
        <a:bodyPr/>
        <a:lstStyle/>
        <a:p>
          <a:endParaRPr lang="en-US"/>
        </a:p>
      </dgm:t>
    </dgm:pt>
    <dgm:pt modelId="{48E5EF42-E5DC-486A-BA65-3CCA64EC5262}" type="sibTrans" cxnId="{9EAE0F33-6CEE-436C-BBE8-BA8A6654C2B2}">
      <dgm:prSet/>
      <dgm:spPr/>
      <dgm:t>
        <a:bodyPr/>
        <a:lstStyle/>
        <a:p>
          <a:endParaRPr lang="en-US"/>
        </a:p>
      </dgm:t>
    </dgm:pt>
    <dgm:pt modelId="{3F242FA5-D26E-407A-926D-528568F81838}">
      <dgm:prSet/>
      <dgm:spPr/>
      <dgm:t>
        <a:bodyPr/>
        <a:lstStyle/>
        <a:p>
          <a:r>
            <a:rPr lang="en-US" dirty="0"/>
            <a:t>Document remediation </a:t>
          </a:r>
          <a:r>
            <a:rPr lang="en-US" dirty="0" smtClean="0"/>
            <a:t>services</a:t>
          </a:r>
          <a:endParaRPr lang="en-US" dirty="0"/>
        </a:p>
      </dgm:t>
    </dgm:pt>
    <dgm:pt modelId="{9D483926-B050-4809-81A5-CD8237E8DB6A}" type="parTrans" cxnId="{5299C1B6-7DBF-4627-8836-5B960E112AB1}">
      <dgm:prSet/>
      <dgm:spPr/>
      <dgm:t>
        <a:bodyPr/>
        <a:lstStyle/>
        <a:p>
          <a:endParaRPr lang="en-US"/>
        </a:p>
      </dgm:t>
    </dgm:pt>
    <dgm:pt modelId="{E5960191-A623-47B9-98FE-90D42E41FD66}" type="sibTrans" cxnId="{5299C1B6-7DBF-4627-8836-5B960E112AB1}">
      <dgm:prSet/>
      <dgm:spPr/>
      <dgm:t>
        <a:bodyPr/>
        <a:lstStyle/>
        <a:p>
          <a:endParaRPr lang="en-US"/>
        </a:p>
      </dgm:t>
    </dgm:pt>
    <dgm:pt modelId="{07B43C9C-7F8F-44B7-A878-775BDE023B02}">
      <dgm:prSet/>
      <dgm:spPr/>
      <dgm:t>
        <a:bodyPr/>
        <a:lstStyle/>
        <a:p>
          <a:r>
            <a:rPr lang="en-US" dirty="0" smtClean="0"/>
            <a:t>Captioning service</a:t>
          </a:r>
          <a:endParaRPr lang="en-US" dirty="0"/>
        </a:p>
      </dgm:t>
    </dgm:pt>
    <dgm:pt modelId="{B2695116-BB79-4538-B75B-E7A9A49CC98A}" type="parTrans" cxnId="{C0BCC56C-FDFC-47EA-88E3-9CBBCB54A3F8}">
      <dgm:prSet/>
      <dgm:spPr/>
      <dgm:t>
        <a:bodyPr/>
        <a:lstStyle/>
        <a:p>
          <a:endParaRPr lang="en-US"/>
        </a:p>
      </dgm:t>
    </dgm:pt>
    <dgm:pt modelId="{51E785DC-82E1-4A31-BF1A-E1454B3EDBD4}" type="sibTrans" cxnId="{C0BCC56C-FDFC-47EA-88E3-9CBBCB54A3F8}">
      <dgm:prSet/>
      <dgm:spPr/>
      <dgm:t>
        <a:bodyPr/>
        <a:lstStyle/>
        <a:p>
          <a:endParaRPr lang="en-US"/>
        </a:p>
      </dgm:t>
    </dgm:pt>
    <dgm:pt modelId="{05D325D9-ACF9-4884-A054-94ECCC4D7D48}" type="pres">
      <dgm:prSet presAssocID="{ABFC6E94-B845-4831-BE92-6235D7802E00}" presName="root" presStyleCnt="0">
        <dgm:presLayoutVars>
          <dgm:dir/>
          <dgm:resizeHandles val="exact"/>
        </dgm:presLayoutVars>
      </dgm:prSet>
      <dgm:spPr/>
      <dgm:t>
        <a:bodyPr/>
        <a:lstStyle/>
        <a:p>
          <a:endParaRPr lang="en-US"/>
        </a:p>
      </dgm:t>
    </dgm:pt>
    <dgm:pt modelId="{2CE1BFEF-FC3D-4D04-AAA8-F901CF5D6A1F}" type="pres">
      <dgm:prSet presAssocID="{28E6817D-C406-4F1A-B181-915B9B233E3C}" presName="compNode" presStyleCnt="0"/>
      <dgm:spPr/>
    </dgm:pt>
    <dgm:pt modelId="{69854F82-0DA7-4937-BAEB-E3837E36E5CA}" type="pres">
      <dgm:prSet presAssocID="{28E6817D-C406-4F1A-B181-915B9B233E3C}" presName="bgRect" presStyleLbl="bgShp" presStyleIdx="0" presStyleCnt="4"/>
      <dgm:spPr/>
    </dgm:pt>
    <dgm:pt modelId="{55FD4DED-A73C-4D91-9AAF-1F88F0F26D35}" type="pres">
      <dgm:prSet presAssocID="{28E6817D-C406-4F1A-B181-915B9B233E3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71D8EEDE-DDDF-41A1-B8DA-2414D5553AAB}" type="pres">
      <dgm:prSet presAssocID="{28E6817D-C406-4F1A-B181-915B9B233E3C}" presName="spaceRect" presStyleCnt="0"/>
      <dgm:spPr/>
    </dgm:pt>
    <dgm:pt modelId="{4F75A818-2E48-43A6-B906-D40814C54AB1}" type="pres">
      <dgm:prSet presAssocID="{28E6817D-C406-4F1A-B181-915B9B233E3C}" presName="parTx" presStyleLbl="revTx" presStyleIdx="0" presStyleCnt="4">
        <dgm:presLayoutVars>
          <dgm:chMax val="0"/>
          <dgm:chPref val="0"/>
        </dgm:presLayoutVars>
      </dgm:prSet>
      <dgm:spPr/>
      <dgm:t>
        <a:bodyPr/>
        <a:lstStyle/>
        <a:p>
          <a:endParaRPr lang="en-US"/>
        </a:p>
      </dgm:t>
    </dgm:pt>
    <dgm:pt modelId="{1C68B4E6-C389-4D5C-BC76-8DF94CC1A396}" type="pres">
      <dgm:prSet presAssocID="{FFD4B04E-4842-43B5-AB08-26E9F66D2AC2}" presName="sibTrans" presStyleCnt="0"/>
      <dgm:spPr/>
    </dgm:pt>
    <dgm:pt modelId="{E03D3E1D-C757-4490-A260-8E34D4316C59}" type="pres">
      <dgm:prSet presAssocID="{07B43C9C-7F8F-44B7-A878-775BDE023B02}" presName="compNode" presStyleCnt="0"/>
      <dgm:spPr/>
    </dgm:pt>
    <dgm:pt modelId="{B4B890C9-C481-45AF-AE99-0F5B15C4FE6F}" type="pres">
      <dgm:prSet presAssocID="{07B43C9C-7F8F-44B7-A878-775BDE023B02}" presName="bgRect" presStyleLbl="bgShp" presStyleIdx="1" presStyleCnt="4"/>
      <dgm:spPr/>
    </dgm:pt>
    <dgm:pt modelId="{FB87AD76-9C8B-4A6D-BEB4-DCE93C03D45A}" type="pres">
      <dgm:prSet presAssocID="{07B43C9C-7F8F-44B7-A878-775BDE023B0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Closed captioning"/>
        </a:ext>
      </dgm:extLst>
    </dgm:pt>
    <dgm:pt modelId="{4457839D-3466-4092-B8AA-780E22398534}" type="pres">
      <dgm:prSet presAssocID="{07B43C9C-7F8F-44B7-A878-775BDE023B02}" presName="spaceRect" presStyleCnt="0"/>
      <dgm:spPr/>
    </dgm:pt>
    <dgm:pt modelId="{CE7AAB8F-A945-4D1F-ABD3-6BCD3AC46727}" type="pres">
      <dgm:prSet presAssocID="{07B43C9C-7F8F-44B7-A878-775BDE023B02}" presName="parTx" presStyleLbl="revTx" presStyleIdx="1" presStyleCnt="4">
        <dgm:presLayoutVars>
          <dgm:chMax val="0"/>
          <dgm:chPref val="0"/>
        </dgm:presLayoutVars>
      </dgm:prSet>
      <dgm:spPr/>
      <dgm:t>
        <a:bodyPr/>
        <a:lstStyle/>
        <a:p>
          <a:endParaRPr lang="en-US"/>
        </a:p>
      </dgm:t>
    </dgm:pt>
    <dgm:pt modelId="{B31D7F5F-BDEE-4459-8BEA-BC70D0D7D636}" type="pres">
      <dgm:prSet presAssocID="{51E785DC-82E1-4A31-BF1A-E1454B3EDBD4}" presName="sibTrans" presStyleCnt="0"/>
      <dgm:spPr/>
    </dgm:pt>
    <dgm:pt modelId="{DF08602B-0F87-4820-9494-7518B63044CC}" type="pres">
      <dgm:prSet presAssocID="{02CC4F5A-E5C2-4C95-83DE-4A92E2A38C24}" presName="compNode" presStyleCnt="0"/>
      <dgm:spPr/>
    </dgm:pt>
    <dgm:pt modelId="{047BEFF1-3EF9-4E8D-AB0A-93F84516A784}" type="pres">
      <dgm:prSet presAssocID="{02CC4F5A-E5C2-4C95-83DE-4A92E2A38C24}" presName="bgRect" presStyleLbl="bgShp" presStyleIdx="2" presStyleCnt="4"/>
      <dgm:spPr/>
    </dgm:pt>
    <dgm:pt modelId="{9C3465AB-AD68-4F27-BD73-AD3F7DBCE587}" type="pres">
      <dgm:prSet presAssocID="{02CC4F5A-E5C2-4C95-83DE-4A92E2A38C2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202BE227-788C-4014-AF16-9F3E5D55B19F}" type="pres">
      <dgm:prSet presAssocID="{02CC4F5A-E5C2-4C95-83DE-4A92E2A38C24}" presName="spaceRect" presStyleCnt="0"/>
      <dgm:spPr/>
    </dgm:pt>
    <dgm:pt modelId="{CADD7EEB-5BB1-4C9A-9948-195112189249}" type="pres">
      <dgm:prSet presAssocID="{02CC4F5A-E5C2-4C95-83DE-4A92E2A38C24}" presName="parTx" presStyleLbl="revTx" presStyleIdx="2" presStyleCnt="4">
        <dgm:presLayoutVars>
          <dgm:chMax val="0"/>
          <dgm:chPref val="0"/>
        </dgm:presLayoutVars>
      </dgm:prSet>
      <dgm:spPr/>
      <dgm:t>
        <a:bodyPr/>
        <a:lstStyle/>
        <a:p>
          <a:endParaRPr lang="en-US"/>
        </a:p>
      </dgm:t>
    </dgm:pt>
    <dgm:pt modelId="{0880DE09-E7C8-4219-9703-EBD7DD33A102}" type="pres">
      <dgm:prSet presAssocID="{48E5EF42-E5DC-486A-BA65-3CCA64EC5262}" presName="sibTrans" presStyleCnt="0"/>
      <dgm:spPr/>
    </dgm:pt>
    <dgm:pt modelId="{27F98AEE-5A44-4754-92B8-853469D2B8B7}" type="pres">
      <dgm:prSet presAssocID="{3F242FA5-D26E-407A-926D-528568F81838}" presName="compNode" presStyleCnt="0"/>
      <dgm:spPr/>
    </dgm:pt>
    <dgm:pt modelId="{766274F1-4C0B-4334-8C96-288E3E2D1B6E}" type="pres">
      <dgm:prSet presAssocID="{3F242FA5-D26E-407A-926D-528568F81838}" presName="bgRect" presStyleLbl="bgShp" presStyleIdx="3" presStyleCnt="4"/>
      <dgm:spPr/>
    </dgm:pt>
    <dgm:pt modelId="{41EC4DBC-9378-46E3-9B7F-05470AD639B2}" type="pres">
      <dgm:prSet presAssocID="{3F242FA5-D26E-407A-926D-528568F81838}" presName="iconRect" presStyleLbl="node1" presStyleIdx="3" presStyleCnt="4"/>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t>
        <a:bodyPr/>
        <a:lstStyle/>
        <a:p>
          <a:endParaRPr lang="en-US"/>
        </a:p>
      </dgm:t>
      <dgm:extLst>
        <a:ext uri="{E40237B7-FDA0-4F09-8148-C483321AD2D9}">
          <dgm14:cNvPr xmlns:dgm14="http://schemas.microsoft.com/office/drawing/2010/diagram" id="0" name="" descr="Server"/>
        </a:ext>
      </dgm:extLst>
    </dgm:pt>
    <dgm:pt modelId="{41E7DA6A-D2BC-4CCA-9077-3334BF6B8069}" type="pres">
      <dgm:prSet presAssocID="{3F242FA5-D26E-407A-926D-528568F81838}" presName="spaceRect" presStyleCnt="0"/>
      <dgm:spPr/>
    </dgm:pt>
    <dgm:pt modelId="{8C42198F-A453-40A6-B753-AA2ABA54248F}" type="pres">
      <dgm:prSet presAssocID="{3F242FA5-D26E-407A-926D-528568F81838}" presName="parTx" presStyleLbl="revTx" presStyleIdx="3" presStyleCnt="4">
        <dgm:presLayoutVars>
          <dgm:chMax val="0"/>
          <dgm:chPref val="0"/>
        </dgm:presLayoutVars>
      </dgm:prSet>
      <dgm:spPr/>
      <dgm:t>
        <a:bodyPr/>
        <a:lstStyle/>
        <a:p>
          <a:endParaRPr lang="en-US"/>
        </a:p>
      </dgm:t>
    </dgm:pt>
  </dgm:ptLst>
  <dgm:cxnLst>
    <dgm:cxn modelId="{C0BCC56C-FDFC-47EA-88E3-9CBBCB54A3F8}" srcId="{ABFC6E94-B845-4831-BE92-6235D7802E00}" destId="{07B43C9C-7F8F-44B7-A878-775BDE023B02}" srcOrd="1" destOrd="0" parTransId="{B2695116-BB79-4538-B75B-E7A9A49CC98A}" sibTransId="{51E785DC-82E1-4A31-BF1A-E1454B3EDBD4}"/>
    <dgm:cxn modelId="{C9B88C11-7DD2-43C4-BB90-264E2466FED9}" type="presOf" srcId="{28E6817D-C406-4F1A-B181-915B9B233E3C}" destId="{4F75A818-2E48-43A6-B906-D40814C54AB1}" srcOrd="0" destOrd="0" presId="urn:microsoft.com/office/officeart/2018/2/layout/IconVerticalSolidList"/>
    <dgm:cxn modelId="{9EAE0F33-6CEE-436C-BBE8-BA8A6654C2B2}" srcId="{ABFC6E94-B845-4831-BE92-6235D7802E00}" destId="{02CC4F5A-E5C2-4C95-83DE-4A92E2A38C24}" srcOrd="2" destOrd="0" parTransId="{D6D5EC4E-817F-4A27-BE36-A9815A9C1193}" sibTransId="{48E5EF42-E5DC-486A-BA65-3CCA64EC5262}"/>
    <dgm:cxn modelId="{02A275D8-E67D-42BA-B936-BE305678BD18}" type="presOf" srcId="{3F242FA5-D26E-407A-926D-528568F81838}" destId="{8C42198F-A453-40A6-B753-AA2ABA54248F}" srcOrd="0" destOrd="0" presId="urn:microsoft.com/office/officeart/2018/2/layout/IconVerticalSolidList"/>
    <dgm:cxn modelId="{DC610AFF-AC8E-4F18-8334-8A15C80E2D24}" srcId="{ABFC6E94-B845-4831-BE92-6235D7802E00}" destId="{28E6817D-C406-4F1A-B181-915B9B233E3C}" srcOrd="0" destOrd="0" parTransId="{CD3BD2E5-5564-4098-8EAD-B1A46043D180}" sibTransId="{FFD4B04E-4842-43B5-AB08-26E9F66D2AC2}"/>
    <dgm:cxn modelId="{8C38DDD0-F8B8-45E7-8665-99139EA7E8E9}" type="presOf" srcId="{02CC4F5A-E5C2-4C95-83DE-4A92E2A38C24}" destId="{CADD7EEB-5BB1-4C9A-9948-195112189249}" srcOrd="0" destOrd="0" presId="urn:microsoft.com/office/officeart/2018/2/layout/IconVerticalSolidList"/>
    <dgm:cxn modelId="{B4548CF6-78FA-41EC-80DD-4FEABE298F00}" type="presOf" srcId="{07B43C9C-7F8F-44B7-A878-775BDE023B02}" destId="{CE7AAB8F-A945-4D1F-ABD3-6BCD3AC46727}" srcOrd="0" destOrd="0" presId="urn:microsoft.com/office/officeart/2018/2/layout/IconVerticalSolidList"/>
    <dgm:cxn modelId="{5299C1B6-7DBF-4627-8836-5B960E112AB1}" srcId="{ABFC6E94-B845-4831-BE92-6235D7802E00}" destId="{3F242FA5-D26E-407A-926D-528568F81838}" srcOrd="3" destOrd="0" parTransId="{9D483926-B050-4809-81A5-CD8237E8DB6A}" sibTransId="{E5960191-A623-47B9-98FE-90D42E41FD66}"/>
    <dgm:cxn modelId="{F3A831C3-B85E-4237-B063-97B444F7F9B8}" type="presOf" srcId="{ABFC6E94-B845-4831-BE92-6235D7802E00}" destId="{05D325D9-ACF9-4884-A054-94ECCC4D7D48}" srcOrd="0" destOrd="0" presId="urn:microsoft.com/office/officeart/2018/2/layout/IconVerticalSolidList"/>
    <dgm:cxn modelId="{AACE8A7F-1498-4AB4-8F33-7BC89C5D6F54}" type="presParOf" srcId="{05D325D9-ACF9-4884-A054-94ECCC4D7D48}" destId="{2CE1BFEF-FC3D-4D04-AAA8-F901CF5D6A1F}" srcOrd="0" destOrd="0" presId="urn:microsoft.com/office/officeart/2018/2/layout/IconVerticalSolidList"/>
    <dgm:cxn modelId="{2853BA02-0801-4A9A-B9E5-434874F62D5A}" type="presParOf" srcId="{2CE1BFEF-FC3D-4D04-AAA8-F901CF5D6A1F}" destId="{69854F82-0DA7-4937-BAEB-E3837E36E5CA}" srcOrd="0" destOrd="0" presId="urn:microsoft.com/office/officeart/2018/2/layout/IconVerticalSolidList"/>
    <dgm:cxn modelId="{CBBF3F01-CACE-4BC6-BFDD-6A4752A1F61B}" type="presParOf" srcId="{2CE1BFEF-FC3D-4D04-AAA8-F901CF5D6A1F}" destId="{55FD4DED-A73C-4D91-9AAF-1F88F0F26D35}" srcOrd="1" destOrd="0" presId="urn:microsoft.com/office/officeart/2018/2/layout/IconVerticalSolidList"/>
    <dgm:cxn modelId="{BA2CBEB1-3F6A-4132-8930-28512E958355}" type="presParOf" srcId="{2CE1BFEF-FC3D-4D04-AAA8-F901CF5D6A1F}" destId="{71D8EEDE-DDDF-41A1-B8DA-2414D5553AAB}" srcOrd="2" destOrd="0" presId="urn:microsoft.com/office/officeart/2018/2/layout/IconVerticalSolidList"/>
    <dgm:cxn modelId="{D2CE9FFE-DFA7-4D98-B583-9F2C0C82D269}" type="presParOf" srcId="{2CE1BFEF-FC3D-4D04-AAA8-F901CF5D6A1F}" destId="{4F75A818-2E48-43A6-B906-D40814C54AB1}" srcOrd="3" destOrd="0" presId="urn:microsoft.com/office/officeart/2018/2/layout/IconVerticalSolidList"/>
    <dgm:cxn modelId="{CCA199EE-8342-4235-ABC5-DC3241D5C06A}" type="presParOf" srcId="{05D325D9-ACF9-4884-A054-94ECCC4D7D48}" destId="{1C68B4E6-C389-4D5C-BC76-8DF94CC1A396}" srcOrd="1" destOrd="0" presId="urn:microsoft.com/office/officeart/2018/2/layout/IconVerticalSolidList"/>
    <dgm:cxn modelId="{E3C5E3EA-086D-41C4-906F-292AC86E669F}" type="presParOf" srcId="{05D325D9-ACF9-4884-A054-94ECCC4D7D48}" destId="{E03D3E1D-C757-4490-A260-8E34D4316C59}" srcOrd="2" destOrd="0" presId="urn:microsoft.com/office/officeart/2018/2/layout/IconVerticalSolidList"/>
    <dgm:cxn modelId="{B243F049-CF11-43DB-AC28-2DCABD41D3EB}" type="presParOf" srcId="{E03D3E1D-C757-4490-A260-8E34D4316C59}" destId="{B4B890C9-C481-45AF-AE99-0F5B15C4FE6F}" srcOrd="0" destOrd="0" presId="urn:microsoft.com/office/officeart/2018/2/layout/IconVerticalSolidList"/>
    <dgm:cxn modelId="{2CFEA1B7-C150-422B-906C-C9B09BF9D4BC}" type="presParOf" srcId="{E03D3E1D-C757-4490-A260-8E34D4316C59}" destId="{FB87AD76-9C8B-4A6D-BEB4-DCE93C03D45A}" srcOrd="1" destOrd="0" presId="urn:microsoft.com/office/officeart/2018/2/layout/IconVerticalSolidList"/>
    <dgm:cxn modelId="{E71500DF-1C44-4081-88A3-B9DDE1D8DBC6}" type="presParOf" srcId="{E03D3E1D-C757-4490-A260-8E34D4316C59}" destId="{4457839D-3466-4092-B8AA-780E22398534}" srcOrd="2" destOrd="0" presId="urn:microsoft.com/office/officeart/2018/2/layout/IconVerticalSolidList"/>
    <dgm:cxn modelId="{F3C5E4F4-12D8-48A2-B253-DAF9A2C9269E}" type="presParOf" srcId="{E03D3E1D-C757-4490-A260-8E34D4316C59}" destId="{CE7AAB8F-A945-4D1F-ABD3-6BCD3AC46727}" srcOrd="3" destOrd="0" presId="urn:microsoft.com/office/officeart/2018/2/layout/IconVerticalSolidList"/>
    <dgm:cxn modelId="{415AF37C-8459-4B8E-8485-3A2592966158}" type="presParOf" srcId="{05D325D9-ACF9-4884-A054-94ECCC4D7D48}" destId="{B31D7F5F-BDEE-4459-8BEA-BC70D0D7D636}" srcOrd="3" destOrd="0" presId="urn:microsoft.com/office/officeart/2018/2/layout/IconVerticalSolidList"/>
    <dgm:cxn modelId="{B00B8E9D-DD94-4A33-940E-2624F88405DC}" type="presParOf" srcId="{05D325D9-ACF9-4884-A054-94ECCC4D7D48}" destId="{DF08602B-0F87-4820-9494-7518B63044CC}" srcOrd="4" destOrd="0" presId="urn:microsoft.com/office/officeart/2018/2/layout/IconVerticalSolidList"/>
    <dgm:cxn modelId="{1DB2B7A3-390E-4E37-AC7A-5F33F74F5BD9}" type="presParOf" srcId="{DF08602B-0F87-4820-9494-7518B63044CC}" destId="{047BEFF1-3EF9-4E8D-AB0A-93F84516A784}" srcOrd="0" destOrd="0" presId="urn:microsoft.com/office/officeart/2018/2/layout/IconVerticalSolidList"/>
    <dgm:cxn modelId="{48977F06-3A53-4963-AC93-8AB1313BFB92}" type="presParOf" srcId="{DF08602B-0F87-4820-9494-7518B63044CC}" destId="{9C3465AB-AD68-4F27-BD73-AD3F7DBCE587}" srcOrd="1" destOrd="0" presId="urn:microsoft.com/office/officeart/2018/2/layout/IconVerticalSolidList"/>
    <dgm:cxn modelId="{BF87F68F-6600-4233-AF41-C021690983DA}" type="presParOf" srcId="{DF08602B-0F87-4820-9494-7518B63044CC}" destId="{202BE227-788C-4014-AF16-9F3E5D55B19F}" srcOrd="2" destOrd="0" presId="urn:microsoft.com/office/officeart/2018/2/layout/IconVerticalSolidList"/>
    <dgm:cxn modelId="{76866247-E100-4C4C-A638-C12F92253EED}" type="presParOf" srcId="{DF08602B-0F87-4820-9494-7518B63044CC}" destId="{CADD7EEB-5BB1-4C9A-9948-195112189249}" srcOrd="3" destOrd="0" presId="urn:microsoft.com/office/officeart/2018/2/layout/IconVerticalSolidList"/>
    <dgm:cxn modelId="{563E4CCD-C199-497B-8F48-64D2FE342783}" type="presParOf" srcId="{05D325D9-ACF9-4884-A054-94ECCC4D7D48}" destId="{0880DE09-E7C8-4219-9703-EBD7DD33A102}" srcOrd="5" destOrd="0" presId="urn:microsoft.com/office/officeart/2018/2/layout/IconVerticalSolidList"/>
    <dgm:cxn modelId="{4E7D2E32-91ED-4036-B1E4-BD6FD3D5E391}" type="presParOf" srcId="{05D325D9-ACF9-4884-A054-94ECCC4D7D48}" destId="{27F98AEE-5A44-4754-92B8-853469D2B8B7}" srcOrd="6" destOrd="0" presId="urn:microsoft.com/office/officeart/2018/2/layout/IconVerticalSolidList"/>
    <dgm:cxn modelId="{678AA3E3-7CF5-40FE-8E9B-D3E03A1DAAB9}" type="presParOf" srcId="{27F98AEE-5A44-4754-92B8-853469D2B8B7}" destId="{766274F1-4C0B-4334-8C96-288E3E2D1B6E}" srcOrd="0" destOrd="0" presId="urn:microsoft.com/office/officeart/2018/2/layout/IconVerticalSolidList"/>
    <dgm:cxn modelId="{F2CF2A22-CA61-457C-8A71-72AACA8CE309}" type="presParOf" srcId="{27F98AEE-5A44-4754-92B8-853469D2B8B7}" destId="{41EC4DBC-9378-46E3-9B7F-05470AD639B2}" srcOrd="1" destOrd="0" presId="urn:microsoft.com/office/officeart/2018/2/layout/IconVerticalSolidList"/>
    <dgm:cxn modelId="{9794F1F5-4021-4E8E-A400-4D4A1E3E8064}" type="presParOf" srcId="{27F98AEE-5A44-4754-92B8-853469D2B8B7}" destId="{41E7DA6A-D2BC-4CCA-9077-3334BF6B8069}" srcOrd="2" destOrd="0" presId="urn:microsoft.com/office/officeart/2018/2/layout/IconVerticalSolidList"/>
    <dgm:cxn modelId="{3BD22D57-B26B-49D1-B9E8-71295C9B0436}" type="presParOf" srcId="{27F98AEE-5A44-4754-92B8-853469D2B8B7}" destId="{8C42198F-A453-40A6-B753-AA2ABA5424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244D3D-99F2-4011-B0A0-A72AE14A281E}"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1CEDCC7A-2571-4A5F-9F64-A760E0464800}">
      <dgm:prSet custT="1"/>
      <dgm:spPr/>
      <dgm:t>
        <a:bodyPr/>
        <a:lstStyle/>
        <a:p>
          <a:pPr>
            <a:defRPr cap="all"/>
          </a:pPr>
          <a:r>
            <a:rPr lang="en-US" sz="4400" cap="none" baseline="0" dirty="0" smtClean="0"/>
            <a:t>Grassroots</a:t>
          </a:r>
          <a:endParaRPr lang="en-US" sz="4400" cap="none" baseline="0" dirty="0"/>
        </a:p>
      </dgm:t>
    </dgm:pt>
    <dgm:pt modelId="{94CAE8F1-B005-4446-9902-0E1E4A99D097}" type="parTrans" cxnId="{F002DD55-B104-425B-B455-CC1D3BCA23DE}">
      <dgm:prSet/>
      <dgm:spPr/>
      <dgm:t>
        <a:bodyPr/>
        <a:lstStyle/>
        <a:p>
          <a:endParaRPr lang="en-US"/>
        </a:p>
      </dgm:t>
    </dgm:pt>
    <dgm:pt modelId="{79115A22-F996-4753-887A-1FD47CCED2A7}" type="sibTrans" cxnId="{F002DD55-B104-425B-B455-CC1D3BCA23DE}">
      <dgm:prSet/>
      <dgm:spPr/>
      <dgm:t>
        <a:bodyPr/>
        <a:lstStyle/>
        <a:p>
          <a:endParaRPr lang="en-US"/>
        </a:p>
      </dgm:t>
    </dgm:pt>
    <dgm:pt modelId="{6D4B6621-E6ED-434C-B8B8-000E91FA6EF8}">
      <dgm:prSet/>
      <dgm:spPr/>
      <dgm:t>
        <a:bodyPr/>
        <a:lstStyle/>
        <a:p>
          <a:pPr>
            <a:defRPr cap="all"/>
          </a:pPr>
          <a:r>
            <a:rPr lang="en-US" cap="none" baseline="0" dirty="0" smtClean="0"/>
            <a:t>Champions</a:t>
          </a:r>
          <a:endParaRPr lang="en-US" cap="none" baseline="0" dirty="0"/>
        </a:p>
      </dgm:t>
    </dgm:pt>
    <dgm:pt modelId="{31CC4613-EE94-46BC-A9C4-7C781C6145E9}" type="parTrans" cxnId="{3B43B2A9-609D-4C85-9D88-F510482D5AE3}">
      <dgm:prSet/>
      <dgm:spPr/>
      <dgm:t>
        <a:bodyPr/>
        <a:lstStyle/>
        <a:p>
          <a:endParaRPr lang="en-US"/>
        </a:p>
      </dgm:t>
    </dgm:pt>
    <dgm:pt modelId="{548409B4-A02D-4FFA-B27F-0B7245754EEE}" type="sibTrans" cxnId="{3B43B2A9-609D-4C85-9D88-F510482D5AE3}">
      <dgm:prSet/>
      <dgm:spPr/>
      <dgm:t>
        <a:bodyPr/>
        <a:lstStyle/>
        <a:p>
          <a:endParaRPr lang="en-US"/>
        </a:p>
      </dgm:t>
    </dgm:pt>
    <dgm:pt modelId="{157200FB-842F-4678-B9EE-176BE87D8075}" type="pres">
      <dgm:prSet presAssocID="{EC244D3D-99F2-4011-B0A0-A72AE14A281E}" presName="root" presStyleCnt="0">
        <dgm:presLayoutVars>
          <dgm:dir/>
          <dgm:resizeHandles val="exact"/>
        </dgm:presLayoutVars>
      </dgm:prSet>
      <dgm:spPr/>
      <dgm:t>
        <a:bodyPr/>
        <a:lstStyle/>
        <a:p>
          <a:endParaRPr lang="en-US"/>
        </a:p>
      </dgm:t>
    </dgm:pt>
    <dgm:pt modelId="{C5E7D215-B9A0-4A90-BA94-E548EFCFB9C7}" type="pres">
      <dgm:prSet presAssocID="{6D4B6621-E6ED-434C-B8B8-000E91FA6EF8}" presName="compNode" presStyleCnt="0"/>
      <dgm:spPr/>
    </dgm:pt>
    <dgm:pt modelId="{06210EE9-215A-4C66-AF53-969304C85671}" type="pres">
      <dgm:prSet presAssocID="{6D4B6621-E6ED-434C-B8B8-000E91FA6EF8}" presName="iconBgRect" presStyleLbl="bgShp" presStyleIdx="0" presStyleCnt="2"/>
      <dgm:spPr>
        <a:prstGeom prst="round2DiagRect">
          <a:avLst>
            <a:gd name="adj1" fmla="val 29727"/>
            <a:gd name="adj2" fmla="val 0"/>
          </a:avLst>
        </a:prstGeom>
      </dgm:spPr>
    </dgm:pt>
    <dgm:pt modelId="{B5332C81-25A3-4F7E-859F-94EDFF8DA4B5}" type="pres">
      <dgm:prSet presAssocID="{6D4B6621-E6ED-434C-B8B8-000E91FA6EF8}"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odium"/>
        </a:ext>
      </dgm:extLst>
    </dgm:pt>
    <dgm:pt modelId="{E54851A5-5194-4B41-AEC8-C6AD1C13EF21}" type="pres">
      <dgm:prSet presAssocID="{6D4B6621-E6ED-434C-B8B8-000E91FA6EF8}" presName="spaceRect" presStyleCnt="0"/>
      <dgm:spPr/>
    </dgm:pt>
    <dgm:pt modelId="{9E291D3B-A2D9-4E80-8158-558E02B8AB6E}" type="pres">
      <dgm:prSet presAssocID="{6D4B6621-E6ED-434C-B8B8-000E91FA6EF8}" presName="textRect" presStyleLbl="revTx" presStyleIdx="0" presStyleCnt="2">
        <dgm:presLayoutVars>
          <dgm:chMax val="1"/>
          <dgm:chPref val="1"/>
        </dgm:presLayoutVars>
      </dgm:prSet>
      <dgm:spPr/>
      <dgm:t>
        <a:bodyPr/>
        <a:lstStyle/>
        <a:p>
          <a:endParaRPr lang="en-US"/>
        </a:p>
      </dgm:t>
    </dgm:pt>
    <dgm:pt modelId="{825D6223-9157-4A5C-943E-622AE17A38A8}" type="pres">
      <dgm:prSet presAssocID="{548409B4-A02D-4FFA-B27F-0B7245754EEE}" presName="sibTrans" presStyleCnt="0"/>
      <dgm:spPr/>
    </dgm:pt>
    <dgm:pt modelId="{E1579CCE-212F-43EE-9929-7F263D0C9281}" type="pres">
      <dgm:prSet presAssocID="{1CEDCC7A-2571-4A5F-9F64-A760E0464800}" presName="compNode" presStyleCnt="0"/>
      <dgm:spPr/>
    </dgm:pt>
    <dgm:pt modelId="{9D771C1E-B6EB-4ACA-AB9F-BB01542AB12E}" type="pres">
      <dgm:prSet presAssocID="{1CEDCC7A-2571-4A5F-9F64-A760E0464800}" presName="iconBgRect" presStyleLbl="bgShp" presStyleIdx="1" presStyleCnt="2"/>
      <dgm:spPr>
        <a:prstGeom prst="round2DiagRect">
          <a:avLst>
            <a:gd name="adj1" fmla="val 29727"/>
            <a:gd name="adj2" fmla="val 0"/>
          </a:avLst>
        </a:prstGeom>
      </dgm:spPr>
      <dgm:t>
        <a:bodyPr/>
        <a:lstStyle/>
        <a:p>
          <a:endParaRPr lang="en-US"/>
        </a:p>
      </dgm:t>
    </dgm:pt>
    <dgm:pt modelId="{D540775C-676A-4B1F-A118-FC1B67556A41}" type="pres">
      <dgm:prSet presAssocID="{1CEDCC7A-2571-4A5F-9F64-A760E0464800}"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92EF6D3F-2C19-4C4B-A6B6-AFF294F0264D}" type="pres">
      <dgm:prSet presAssocID="{1CEDCC7A-2571-4A5F-9F64-A760E0464800}" presName="spaceRect" presStyleCnt="0"/>
      <dgm:spPr/>
    </dgm:pt>
    <dgm:pt modelId="{A2626593-8DF8-41FA-A43A-08C4EAB256D9}" type="pres">
      <dgm:prSet presAssocID="{1CEDCC7A-2571-4A5F-9F64-A760E0464800}" presName="textRect" presStyleLbl="revTx" presStyleIdx="1" presStyleCnt="2">
        <dgm:presLayoutVars>
          <dgm:chMax val="1"/>
          <dgm:chPref val="1"/>
        </dgm:presLayoutVars>
      </dgm:prSet>
      <dgm:spPr/>
      <dgm:t>
        <a:bodyPr/>
        <a:lstStyle/>
        <a:p>
          <a:endParaRPr lang="en-US"/>
        </a:p>
      </dgm:t>
    </dgm:pt>
  </dgm:ptLst>
  <dgm:cxnLst>
    <dgm:cxn modelId="{F002DD55-B104-425B-B455-CC1D3BCA23DE}" srcId="{EC244D3D-99F2-4011-B0A0-A72AE14A281E}" destId="{1CEDCC7A-2571-4A5F-9F64-A760E0464800}" srcOrd="1" destOrd="0" parTransId="{94CAE8F1-B005-4446-9902-0E1E4A99D097}" sibTransId="{79115A22-F996-4753-887A-1FD47CCED2A7}"/>
    <dgm:cxn modelId="{C4492DA6-C89A-420A-A7E0-E0009D80B3F6}" type="presOf" srcId="{EC244D3D-99F2-4011-B0A0-A72AE14A281E}" destId="{157200FB-842F-4678-B9EE-176BE87D8075}" srcOrd="0" destOrd="0" presId="urn:microsoft.com/office/officeart/2018/5/layout/IconLeafLabelList"/>
    <dgm:cxn modelId="{3B43B2A9-609D-4C85-9D88-F510482D5AE3}" srcId="{EC244D3D-99F2-4011-B0A0-A72AE14A281E}" destId="{6D4B6621-E6ED-434C-B8B8-000E91FA6EF8}" srcOrd="0" destOrd="0" parTransId="{31CC4613-EE94-46BC-A9C4-7C781C6145E9}" sibTransId="{548409B4-A02D-4FFA-B27F-0B7245754EEE}"/>
    <dgm:cxn modelId="{E7D0CE6A-15AE-4B03-A0F9-83780FFE601E}" type="presOf" srcId="{6D4B6621-E6ED-434C-B8B8-000E91FA6EF8}" destId="{9E291D3B-A2D9-4E80-8158-558E02B8AB6E}" srcOrd="0" destOrd="0" presId="urn:microsoft.com/office/officeart/2018/5/layout/IconLeafLabelList"/>
    <dgm:cxn modelId="{BC83C113-DFC5-496B-9050-A4E62A6AB6CA}" type="presOf" srcId="{1CEDCC7A-2571-4A5F-9F64-A760E0464800}" destId="{A2626593-8DF8-41FA-A43A-08C4EAB256D9}" srcOrd="0" destOrd="0" presId="urn:microsoft.com/office/officeart/2018/5/layout/IconLeafLabelList"/>
    <dgm:cxn modelId="{1B7095FE-FCDD-40CF-B53A-F6667533CF21}" type="presParOf" srcId="{157200FB-842F-4678-B9EE-176BE87D8075}" destId="{C5E7D215-B9A0-4A90-BA94-E548EFCFB9C7}" srcOrd="0" destOrd="0" presId="urn:microsoft.com/office/officeart/2018/5/layout/IconLeafLabelList"/>
    <dgm:cxn modelId="{2E6A21C4-26AA-451E-A713-8B7014C04450}" type="presParOf" srcId="{C5E7D215-B9A0-4A90-BA94-E548EFCFB9C7}" destId="{06210EE9-215A-4C66-AF53-969304C85671}" srcOrd="0" destOrd="0" presId="urn:microsoft.com/office/officeart/2018/5/layout/IconLeafLabelList"/>
    <dgm:cxn modelId="{067202D9-D996-41D9-AEF1-692BC1804D8F}" type="presParOf" srcId="{C5E7D215-B9A0-4A90-BA94-E548EFCFB9C7}" destId="{B5332C81-25A3-4F7E-859F-94EDFF8DA4B5}" srcOrd="1" destOrd="0" presId="urn:microsoft.com/office/officeart/2018/5/layout/IconLeafLabelList"/>
    <dgm:cxn modelId="{58FE2DD2-5B52-48FB-B016-77355588DC03}" type="presParOf" srcId="{C5E7D215-B9A0-4A90-BA94-E548EFCFB9C7}" destId="{E54851A5-5194-4B41-AEC8-C6AD1C13EF21}" srcOrd="2" destOrd="0" presId="urn:microsoft.com/office/officeart/2018/5/layout/IconLeafLabelList"/>
    <dgm:cxn modelId="{95C6DC7B-6410-44D6-B9D3-86A9CE0484AE}" type="presParOf" srcId="{C5E7D215-B9A0-4A90-BA94-E548EFCFB9C7}" destId="{9E291D3B-A2D9-4E80-8158-558E02B8AB6E}" srcOrd="3" destOrd="0" presId="urn:microsoft.com/office/officeart/2018/5/layout/IconLeafLabelList"/>
    <dgm:cxn modelId="{8D977373-3B53-4484-BC74-6364F5CB8D12}" type="presParOf" srcId="{157200FB-842F-4678-B9EE-176BE87D8075}" destId="{825D6223-9157-4A5C-943E-622AE17A38A8}" srcOrd="1" destOrd="0" presId="urn:microsoft.com/office/officeart/2018/5/layout/IconLeafLabelList"/>
    <dgm:cxn modelId="{2D6393C6-F459-4817-9BE3-C7D2C126D6BB}" type="presParOf" srcId="{157200FB-842F-4678-B9EE-176BE87D8075}" destId="{E1579CCE-212F-43EE-9929-7F263D0C9281}" srcOrd="2" destOrd="0" presId="urn:microsoft.com/office/officeart/2018/5/layout/IconLeafLabelList"/>
    <dgm:cxn modelId="{1AA7162D-8E77-4658-9062-03AA8980C1C9}" type="presParOf" srcId="{E1579CCE-212F-43EE-9929-7F263D0C9281}" destId="{9D771C1E-B6EB-4ACA-AB9F-BB01542AB12E}" srcOrd="0" destOrd="0" presId="urn:microsoft.com/office/officeart/2018/5/layout/IconLeafLabelList"/>
    <dgm:cxn modelId="{AC9CC05B-1D13-4BFA-8323-738D755971B4}" type="presParOf" srcId="{E1579CCE-212F-43EE-9929-7F263D0C9281}" destId="{D540775C-676A-4B1F-A118-FC1B67556A41}" srcOrd="1" destOrd="0" presId="urn:microsoft.com/office/officeart/2018/5/layout/IconLeafLabelList"/>
    <dgm:cxn modelId="{71AC456F-B4FB-4921-A87B-8EF2EF418C78}" type="presParOf" srcId="{E1579CCE-212F-43EE-9929-7F263D0C9281}" destId="{92EF6D3F-2C19-4C4B-A6B6-AFF294F0264D}" srcOrd="2" destOrd="0" presId="urn:microsoft.com/office/officeart/2018/5/layout/IconLeafLabelList"/>
    <dgm:cxn modelId="{B59B1855-107D-4519-BFFF-E9736FF8747E}" type="presParOf" srcId="{E1579CCE-212F-43EE-9929-7F263D0C9281}" destId="{A2626593-8DF8-41FA-A43A-08C4EAB256D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9A250-6AC4-4895-898F-3C4C67AB9551}">
      <dsp:nvSpPr>
        <dsp:cNvPr id="0" name=""/>
        <dsp:cNvSpPr/>
      </dsp:nvSpPr>
      <dsp:spPr>
        <a:xfrm>
          <a:off x="5301387" y="2323536"/>
          <a:ext cx="2338524" cy="228712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Digital</a:t>
          </a:r>
          <a:r>
            <a:rPr lang="en-US" sz="2500" kern="1200"/>
            <a:t> Accessibility </a:t>
          </a:r>
        </a:p>
      </dsp:txBody>
      <dsp:txXfrm>
        <a:off x="5643856" y="2658478"/>
        <a:ext cx="1653586" cy="1617243"/>
      </dsp:txXfrm>
    </dsp:sp>
    <dsp:sp modelId="{0648B9B4-8E7B-43ED-835D-FCE57FE0B8C6}">
      <dsp:nvSpPr>
        <dsp:cNvPr id="0" name=""/>
        <dsp:cNvSpPr/>
      </dsp:nvSpPr>
      <dsp:spPr>
        <a:xfrm rot="16200000">
          <a:off x="6103765" y="1945783"/>
          <a:ext cx="733768" cy="21735"/>
        </a:xfrm>
        <a:custGeom>
          <a:avLst/>
          <a:gdLst/>
          <a:ahLst/>
          <a:cxnLst/>
          <a:rect l="0" t="0" r="0" b="0"/>
          <a:pathLst>
            <a:path>
              <a:moveTo>
                <a:pt x="0" y="10867"/>
              </a:moveTo>
              <a:lnTo>
                <a:pt x="733768"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52305" y="1938307"/>
        <a:ext cx="36688" cy="36688"/>
      </dsp:txXfrm>
    </dsp:sp>
    <dsp:sp modelId="{C11A0D1B-08F2-41DC-B091-0AC3FDB056D7}">
      <dsp:nvSpPr>
        <dsp:cNvPr id="0" name=""/>
        <dsp:cNvSpPr/>
      </dsp:nvSpPr>
      <dsp:spPr>
        <a:xfrm>
          <a:off x="5689297" y="27062"/>
          <a:ext cx="1562704" cy="1562704"/>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LMS</a:t>
          </a:r>
        </a:p>
      </dsp:txBody>
      <dsp:txXfrm>
        <a:off x="5918150" y="255915"/>
        <a:ext cx="1104998" cy="1104998"/>
      </dsp:txXfrm>
    </dsp:sp>
    <dsp:sp modelId="{9EF276E1-D4BE-4B95-919B-60722AF08DE4}">
      <dsp:nvSpPr>
        <dsp:cNvPr id="0" name=""/>
        <dsp:cNvSpPr/>
      </dsp:nvSpPr>
      <dsp:spPr>
        <a:xfrm rot="18900000">
          <a:off x="7182598" y="2383716"/>
          <a:ext cx="721133" cy="21735"/>
        </a:xfrm>
        <a:custGeom>
          <a:avLst/>
          <a:gdLst/>
          <a:ahLst/>
          <a:cxnLst/>
          <a:rect l="0" t="0" r="0" b="0"/>
          <a:pathLst>
            <a:path>
              <a:moveTo>
                <a:pt x="0" y="10867"/>
              </a:moveTo>
              <a:lnTo>
                <a:pt x="721133"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5137" y="2376556"/>
        <a:ext cx="36056" cy="36056"/>
      </dsp:txXfrm>
    </dsp:sp>
    <dsp:sp modelId="{B11F28FD-1674-41C6-B9A1-B945651AA7D2}">
      <dsp:nvSpPr>
        <dsp:cNvPr id="0" name=""/>
        <dsp:cNvSpPr/>
      </dsp:nvSpPr>
      <dsp:spPr>
        <a:xfrm>
          <a:off x="7569271" y="805773"/>
          <a:ext cx="1562704" cy="1562704"/>
        </a:xfrm>
        <a:prstGeom prst="ellipse">
          <a:avLst/>
        </a:prstGeom>
        <a:solidFill>
          <a:srgbClr val="4B4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Documents</a:t>
          </a:r>
        </a:p>
      </dsp:txBody>
      <dsp:txXfrm>
        <a:off x="7798124" y="1034626"/>
        <a:ext cx="1104998" cy="1104998"/>
      </dsp:txXfrm>
    </dsp:sp>
    <dsp:sp modelId="{C7B6BEC0-BD83-4A6D-859E-DE0C26A98DFA}">
      <dsp:nvSpPr>
        <dsp:cNvPr id="0" name=""/>
        <dsp:cNvSpPr/>
      </dsp:nvSpPr>
      <dsp:spPr>
        <a:xfrm>
          <a:off x="7639912" y="3456232"/>
          <a:ext cx="708070" cy="21735"/>
        </a:xfrm>
        <a:custGeom>
          <a:avLst/>
          <a:gdLst/>
          <a:ahLst/>
          <a:cxnLst/>
          <a:rect l="0" t="0" r="0" b="0"/>
          <a:pathLst>
            <a:path>
              <a:moveTo>
                <a:pt x="0" y="10867"/>
              </a:moveTo>
              <a:lnTo>
                <a:pt x="708070"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76245" y="3449398"/>
        <a:ext cx="35403" cy="35403"/>
      </dsp:txXfrm>
    </dsp:sp>
    <dsp:sp modelId="{F8F05917-F4CF-43D4-ABFA-89B66CF06D09}">
      <dsp:nvSpPr>
        <dsp:cNvPr id="0" name=""/>
        <dsp:cNvSpPr/>
      </dsp:nvSpPr>
      <dsp:spPr>
        <a:xfrm>
          <a:off x="8347982" y="2685747"/>
          <a:ext cx="1562704" cy="156270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Course readers</a:t>
          </a:r>
        </a:p>
      </dsp:txBody>
      <dsp:txXfrm>
        <a:off x="8576835" y="2914600"/>
        <a:ext cx="1104998" cy="1104998"/>
      </dsp:txXfrm>
    </dsp:sp>
    <dsp:sp modelId="{9BF68A4D-D5E3-4C52-A40E-971491C14955}">
      <dsp:nvSpPr>
        <dsp:cNvPr id="0" name=""/>
        <dsp:cNvSpPr/>
      </dsp:nvSpPr>
      <dsp:spPr>
        <a:xfrm rot="2700000">
          <a:off x="7182598" y="4528747"/>
          <a:ext cx="721133" cy="21735"/>
        </a:xfrm>
        <a:custGeom>
          <a:avLst/>
          <a:gdLst/>
          <a:ahLst/>
          <a:cxnLst/>
          <a:rect l="0" t="0" r="0" b="0"/>
          <a:pathLst>
            <a:path>
              <a:moveTo>
                <a:pt x="0" y="10867"/>
              </a:moveTo>
              <a:lnTo>
                <a:pt x="721133"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5137" y="4521587"/>
        <a:ext cx="36056" cy="36056"/>
      </dsp:txXfrm>
    </dsp:sp>
    <dsp:sp modelId="{BD1CDE13-03E7-49D7-BCDF-FE7EB9371F58}">
      <dsp:nvSpPr>
        <dsp:cNvPr id="0" name=""/>
        <dsp:cNvSpPr/>
      </dsp:nvSpPr>
      <dsp:spPr>
        <a:xfrm>
          <a:off x="7569271" y="4565721"/>
          <a:ext cx="1562704" cy="15627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Text books</a:t>
          </a:r>
        </a:p>
      </dsp:txBody>
      <dsp:txXfrm>
        <a:off x="7798124" y="4794574"/>
        <a:ext cx="1104998" cy="1104998"/>
      </dsp:txXfrm>
    </dsp:sp>
    <dsp:sp modelId="{3DC13090-8307-4677-B0E8-6A58B26790AD}">
      <dsp:nvSpPr>
        <dsp:cNvPr id="0" name=""/>
        <dsp:cNvSpPr/>
      </dsp:nvSpPr>
      <dsp:spPr>
        <a:xfrm rot="5400000">
          <a:off x="6103765" y="4966680"/>
          <a:ext cx="733768" cy="21735"/>
        </a:xfrm>
        <a:custGeom>
          <a:avLst/>
          <a:gdLst/>
          <a:ahLst/>
          <a:cxnLst/>
          <a:rect l="0" t="0" r="0" b="0"/>
          <a:pathLst>
            <a:path>
              <a:moveTo>
                <a:pt x="0" y="10867"/>
              </a:moveTo>
              <a:lnTo>
                <a:pt x="733768"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52305" y="4959203"/>
        <a:ext cx="36688" cy="36688"/>
      </dsp:txXfrm>
    </dsp:sp>
    <dsp:sp modelId="{B57FA629-9BA1-4784-9755-C2C091D7AC18}">
      <dsp:nvSpPr>
        <dsp:cNvPr id="0" name=""/>
        <dsp:cNvSpPr/>
      </dsp:nvSpPr>
      <dsp:spPr>
        <a:xfrm>
          <a:off x="5689297" y="5344432"/>
          <a:ext cx="1562704" cy="1562704"/>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Multi-media</a:t>
          </a:r>
        </a:p>
      </dsp:txBody>
      <dsp:txXfrm>
        <a:off x="5918150" y="5573285"/>
        <a:ext cx="1104998" cy="1104998"/>
      </dsp:txXfrm>
    </dsp:sp>
    <dsp:sp modelId="{0ABD5B78-D13F-4EB8-8DD8-8C0C8F51BE6D}">
      <dsp:nvSpPr>
        <dsp:cNvPr id="0" name=""/>
        <dsp:cNvSpPr/>
      </dsp:nvSpPr>
      <dsp:spPr>
        <a:xfrm rot="8100000">
          <a:off x="5037567" y="4528747"/>
          <a:ext cx="721133" cy="21735"/>
        </a:xfrm>
        <a:custGeom>
          <a:avLst/>
          <a:gdLst/>
          <a:ahLst/>
          <a:cxnLst/>
          <a:rect l="0" t="0" r="0" b="0"/>
          <a:pathLst>
            <a:path>
              <a:moveTo>
                <a:pt x="0" y="10867"/>
              </a:moveTo>
              <a:lnTo>
                <a:pt x="721133"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380106" y="4521587"/>
        <a:ext cx="36056" cy="36056"/>
      </dsp:txXfrm>
    </dsp:sp>
    <dsp:sp modelId="{EBCD078D-4240-4007-989A-C09283E7C31D}">
      <dsp:nvSpPr>
        <dsp:cNvPr id="0" name=""/>
        <dsp:cNvSpPr/>
      </dsp:nvSpPr>
      <dsp:spPr>
        <a:xfrm>
          <a:off x="3809323" y="4565721"/>
          <a:ext cx="1562704" cy="1562704"/>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Phones</a:t>
          </a:r>
        </a:p>
      </dsp:txBody>
      <dsp:txXfrm>
        <a:off x="4038176" y="4794574"/>
        <a:ext cx="1104998" cy="1104998"/>
      </dsp:txXfrm>
    </dsp:sp>
    <dsp:sp modelId="{BBA33B66-20F8-4F51-8CB0-11FB2272FF40}">
      <dsp:nvSpPr>
        <dsp:cNvPr id="0" name=""/>
        <dsp:cNvSpPr/>
      </dsp:nvSpPr>
      <dsp:spPr>
        <a:xfrm rot="10800000">
          <a:off x="4593317" y="3456232"/>
          <a:ext cx="708070" cy="21735"/>
        </a:xfrm>
        <a:custGeom>
          <a:avLst/>
          <a:gdLst/>
          <a:ahLst/>
          <a:cxnLst/>
          <a:rect l="0" t="0" r="0" b="0"/>
          <a:pathLst>
            <a:path>
              <a:moveTo>
                <a:pt x="0" y="10867"/>
              </a:moveTo>
              <a:lnTo>
                <a:pt x="708070"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929650" y="3449398"/>
        <a:ext cx="35403" cy="35403"/>
      </dsp:txXfrm>
    </dsp:sp>
    <dsp:sp modelId="{BA529F4A-72D5-4685-8B75-068399CFE054}">
      <dsp:nvSpPr>
        <dsp:cNvPr id="0" name=""/>
        <dsp:cNvSpPr/>
      </dsp:nvSpPr>
      <dsp:spPr>
        <a:xfrm>
          <a:off x="3030612" y="2685747"/>
          <a:ext cx="1562704" cy="156270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Websites </a:t>
          </a:r>
        </a:p>
      </dsp:txBody>
      <dsp:txXfrm>
        <a:off x="3259465" y="2914600"/>
        <a:ext cx="1104998" cy="1104998"/>
      </dsp:txXfrm>
    </dsp:sp>
    <dsp:sp modelId="{E66B936A-D472-4295-A19E-FF1D9CA51F99}">
      <dsp:nvSpPr>
        <dsp:cNvPr id="0" name=""/>
        <dsp:cNvSpPr/>
      </dsp:nvSpPr>
      <dsp:spPr>
        <a:xfrm rot="13500000">
          <a:off x="5037567" y="2383716"/>
          <a:ext cx="721133" cy="21735"/>
        </a:xfrm>
        <a:custGeom>
          <a:avLst/>
          <a:gdLst/>
          <a:ahLst/>
          <a:cxnLst/>
          <a:rect l="0" t="0" r="0" b="0"/>
          <a:pathLst>
            <a:path>
              <a:moveTo>
                <a:pt x="0" y="10867"/>
              </a:moveTo>
              <a:lnTo>
                <a:pt x="721133" y="108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380106" y="2376556"/>
        <a:ext cx="36056" cy="36056"/>
      </dsp:txXfrm>
    </dsp:sp>
    <dsp:sp modelId="{1CD15793-3090-4BCF-8D52-F6297DFC5993}">
      <dsp:nvSpPr>
        <dsp:cNvPr id="0" name=""/>
        <dsp:cNvSpPr/>
      </dsp:nvSpPr>
      <dsp:spPr>
        <a:xfrm>
          <a:off x="3809323" y="805773"/>
          <a:ext cx="1562704" cy="1562704"/>
        </a:xfrm>
        <a:prstGeom prst="ellipse">
          <a:avLst/>
        </a:prstGeom>
        <a:solidFill>
          <a:srgbClr val="4D77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Library Database</a:t>
          </a:r>
          <a:r>
            <a:rPr lang="en-US" sz="1800" kern="1200"/>
            <a:t>s</a:t>
          </a:r>
        </a:p>
      </dsp:txBody>
      <dsp:txXfrm>
        <a:off x="4038176" y="1034626"/>
        <a:ext cx="1104998" cy="11049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8292F-32E8-4A50-A7AA-9B5D5127FCB2}">
      <dsp:nvSpPr>
        <dsp:cNvPr id="0" name=""/>
        <dsp:cNvSpPr/>
      </dsp:nvSpPr>
      <dsp:spPr>
        <a:xfrm>
          <a:off x="0" y="2442"/>
          <a:ext cx="6513603" cy="1238008"/>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333F5277-6F04-499B-BA88-38290BB74BFD}">
      <dsp:nvSpPr>
        <dsp:cNvPr id="0" name=""/>
        <dsp:cNvSpPr/>
      </dsp:nvSpPr>
      <dsp:spPr>
        <a:xfrm>
          <a:off x="374497" y="280994"/>
          <a:ext cx="680904" cy="680904"/>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824D5-9641-4D11-B9DF-E486B5351AA3}">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11200">
            <a:lnSpc>
              <a:spcPct val="100000"/>
            </a:lnSpc>
            <a:spcBef>
              <a:spcPct val="0"/>
            </a:spcBef>
            <a:spcAft>
              <a:spcPct val="35000"/>
            </a:spcAft>
          </a:pPr>
          <a:r>
            <a:rPr lang="en-US" altLang="en-US" sz="1600" b="1" kern="1200" dirty="0" smtClean="0">
              <a:solidFill>
                <a:schemeClr val="bg1"/>
              </a:solidFill>
              <a:latin typeface="Open Sans"/>
            </a:rPr>
            <a:t>Provide multiple means of engagement: </a:t>
          </a:r>
          <a:r>
            <a:rPr lang="en-US" altLang="en-US" sz="1600" kern="1200" dirty="0" smtClean="0">
              <a:solidFill>
                <a:schemeClr val="bg1"/>
              </a:solidFill>
              <a:latin typeface="Open Sans"/>
            </a:rPr>
            <a:t>When students do not face barriers to accessing materials their engagement increases.</a:t>
          </a:r>
          <a:endParaRPr lang="en-US" sz="1600" kern="1200" dirty="0">
            <a:solidFill>
              <a:schemeClr val="bg1"/>
            </a:solidFill>
          </a:endParaRPr>
        </a:p>
      </dsp:txBody>
      <dsp:txXfrm>
        <a:off x="1429899" y="2442"/>
        <a:ext cx="5083704" cy="1238008"/>
      </dsp:txXfrm>
    </dsp:sp>
    <dsp:sp modelId="{CE81529C-65CD-4961-9742-6E80C30044B0}">
      <dsp:nvSpPr>
        <dsp:cNvPr id="0" name=""/>
        <dsp:cNvSpPr/>
      </dsp:nvSpPr>
      <dsp:spPr>
        <a:xfrm>
          <a:off x="0" y="1549953"/>
          <a:ext cx="6513603" cy="1238008"/>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4642E61-C35C-4601-A548-BD07FA432676}">
      <dsp:nvSpPr>
        <dsp:cNvPr id="0" name=""/>
        <dsp:cNvSpPr/>
      </dsp:nvSpPr>
      <dsp:spPr>
        <a:xfrm>
          <a:off x="374497" y="1828505"/>
          <a:ext cx="680904" cy="680904"/>
        </a:xfrm>
        <a:prstGeom prst="rect">
          <a:avLst/>
        </a:prstGeom>
        <a:blipFill rotWithShape="1">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4ADA0-58AF-4CED-9A82-BE40F9015094}">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11200">
            <a:lnSpc>
              <a:spcPct val="100000"/>
            </a:lnSpc>
            <a:spcBef>
              <a:spcPct val="0"/>
            </a:spcBef>
            <a:spcAft>
              <a:spcPct val="35000"/>
            </a:spcAft>
          </a:pPr>
          <a:r>
            <a:rPr lang="en-US" altLang="en-US" sz="1600" b="1" kern="1200" dirty="0" smtClean="0">
              <a:solidFill>
                <a:schemeClr val="bg1"/>
              </a:solidFill>
              <a:latin typeface="Open Sans"/>
            </a:rPr>
            <a:t>Provide multiple means of action and expression: </a:t>
          </a:r>
          <a:r>
            <a:rPr lang="en-US" altLang="en-US" sz="1600" kern="1200" dirty="0" smtClean="0">
              <a:solidFill>
                <a:schemeClr val="bg1"/>
              </a:solidFill>
              <a:latin typeface="Open Sans"/>
            </a:rPr>
            <a:t>Allow use of multiple tools and modes for students to communicate their knowledge.</a:t>
          </a:r>
          <a:endParaRPr lang="en-US" sz="1600" kern="1200" dirty="0">
            <a:solidFill>
              <a:schemeClr val="bg1"/>
            </a:solidFill>
          </a:endParaRPr>
        </a:p>
      </dsp:txBody>
      <dsp:txXfrm>
        <a:off x="1429899" y="1549953"/>
        <a:ext cx="5083704" cy="1238008"/>
      </dsp:txXfrm>
    </dsp:sp>
    <dsp:sp modelId="{2C4A84CE-9C0E-4F2D-AC9E-30806BBB34D4}">
      <dsp:nvSpPr>
        <dsp:cNvPr id="0" name=""/>
        <dsp:cNvSpPr/>
      </dsp:nvSpPr>
      <dsp:spPr>
        <a:xfrm>
          <a:off x="0" y="3097464"/>
          <a:ext cx="6513603" cy="1238008"/>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4B0D8185-51E9-46DF-81A2-314F6702B964}">
      <dsp:nvSpPr>
        <dsp:cNvPr id="0" name=""/>
        <dsp:cNvSpPr/>
      </dsp:nvSpPr>
      <dsp:spPr>
        <a:xfrm>
          <a:off x="374497" y="3376015"/>
          <a:ext cx="680904" cy="680904"/>
        </a:xfrm>
        <a:prstGeom prst="rect">
          <a:avLst/>
        </a:prstGeom>
        <a:blipFill rotWithShape="1">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B282A7-E66C-45E6-A6CC-9F0EFF8C02C8}">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11200">
            <a:lnSpc>
              <a:spcPct val="100000"/>
            </a:lnSpc>
            <a:spcBef>
              <a:spcPct val="0"/>
            </a:spcBef>
            <a:spcAft>
              <a:spcPct val="35000"/>
            </a:spcAft>
          </a:pPr>
          <a:r>
            <a:rPr lang="en-US" altLang="en-US" sz="1600" b="1" kern="1200" dirty="0" smtClean="0">
              <a:solidFill>
                <a:schemeClr val="bg1"/>
              </a:solidFill>
              <a:latin typeface="Open Sans"/>
            </a:rPr>
            <a:t>Provide multiple means of representation: </a:t>
          </a:r>
          <a:r>
            <a:rPr lang="en-US" altLang="en-US" sz="1600" kern="1200" dirty="0" smtClean="0">
              <a:solidFill>
                <a:schemeClr val="bg1"/>
              </a:solidFill>
              <a:latin typeface="Open Sans"/>
            </a:rPr>
            <a:t>Make sure all students can access the materials by offering alternatives to text, audio and visual information.</a:t>
          </a:r>
          <a:endParaRPr lang="en-US" sz="1600" kern="1200" dirty="0">
            <a:solidFill>
              <a:schemeClr val="bg1"/>
            </a:solidFill>
          </a:endParaRPr>
        </a:p>
      </dsp:txBody>
      <dsp:txXfrm>
        <a:off x="1429899" y="3097464"/>
        <a:ext cx="5083704" cy="1238008"/>
      </dsp:txXfrm>
    </dsp:sp>
    <dsp:sp modelId="{6795B927-C348-439C-BDC0-14BF9C74F6C0}">
      <dsp:nvSpPr>
        <dsp:cNvPr id="0" name=""/>
        <dsp:cNvSpPr/>
      </dsp:nvSpPr>
      <dsp:spPr>
        <a:xfrm>
          <a:off x="0" y="4644974"/>
          <a:ext cx="6513603" cy="1238008"/>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7254FB2-8B62-45A7-8D98-9FA7A250A65D}">
      <dsp:nvSpPr>
        <dsp:cNvPr id="0" name=""/>
        <dsp:cNvSpPr/>
      </dsp:nvSpPr>
      <dsp:spPr>
        <a:xfrm>
          <a:off x="374497" y="4923526"/>
          <a:ext cx="680904" cy="680904"/>
        </a:xfrm>
        <a:prstGeom prst="rect">
          <a:avLst/>
        </a:prstGeom>
        <a:blipFill rotWithShape="1">
          <a:blip xmlns:r="http://schemas.openxmlformats.org/officeDocument/2006/relationships" r:embed="rId4"/>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D8EE9-4CBF-459B-AB50-3EDCD6EC1B9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11200">
            <a:lnSpc>
              <a:spcPct val="100000"/>
            </a:lnSpc>
            <a:spcBef>
              <a:spcPct val="0"/>
            </a:spcBef>
            <a:spcAft>
              <a:spcPct val="35000"/>
            </a:spcAft>
          </a:pPr>
          <a:r>
            <a:rPr lang="en-US" sz="1600" b="1" kern="1200" dirty="0" smtClean="0">
              <a:solidFill>
                <a:schemeClr val="tx1"/>
              </a:solidFill>
              <a:latin typeface="Open Sans"/>
            </a:rPr>
            <a:t>Apply Web Content Accessibility Guidelines (WCAG 2.0) to UDL designed content.</a:t>
          </a:r>
          <a:r>
            <a:rPr lang="en-US" sz="1600" kern="1200" dirty="0" smtClean="0">
              <a:solidFill>
                <a:schemeClr val="tx1"/>
              </a:solidFill>
              <a:latin typeface="Open Sans"/>
            </a:rPr>
            <a:t> Make sure all content meets the Perceivable, Operable, Understandable, and Robust (POUR) Principles.</a:t>
          </a:r>
          <a:endParaRPr lang="en-US" sz="1600" kern="1200" dirty="0">
            <a:solidFill>
              <a:schemeClr val="tx1"/>
            </a:solidFill>
            <a:latin typeface="Open Sans"/>
          </a:endParaRPr>
        </a:p>
      </dsp:txBody>
      <dsp:txXfrm>
        <a:off x="1429899" y="4644974"/>
        <a:ext cx="5083704" cy="123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99F20-8C36-4631-BF34-94D855DAEAA1}">
      <dsp:nvSpPr>
        <dsp:cNvPr id="0" name=""/>
        <dsp:cNvSpPr/>
      </dsp:nvSpPr>
      <dsp:spPr>
        <a:xfrm>
          <a:off x="0" y="53990"/>
          <a:ext cx="6578485" cy="15890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a:t>MERLOT II</a:t>
          </a:r>
        </a:p>
      </dsp:txBody>
      <dsp:txXfrm>
        <a:off x="77569" y="131559"/>
        <a:ext cx="6423347" cy="1433868"/>
      </dsp:txXfrm>
    </dsp:sp>
    <dsp:sp modelId="{762ADAFE-1E34-43A5-BAD9-EFF3AE945BD9}">
      <dsp:nvSpPr>
        <dsp:cNvPr id="0" name=""/>
        <dsp:cNvSpPr/>
      </dsp:nvSpPr>
      <dsp:spPr>
        <a:xfrm>
          <a:off x="0" y="1758196"/>
          <a:ext cx="6578485" cy="158900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a:t>COOL4Ed Accessible etextbooks</a:t>
          </a:r>
        </a:p>
      </dsp:txBody>
      <dsp:txXfrm>
        <a:off x="77569" y="1835765"/>
        <a:ext cx="6423347" cy="1433868"/>
      </dsp:txXfrm>
    </dsp:sp>
    <dsp:sp modelId="{B1193383-63F1-4401-8F19-FBEC48A24EC7}">
      <dsp:nvSpPr>
        <dsp:cNvPr id="0" name=""/>
        <dsp:cNvSpPr/>
      </dsp:nvSpPr>
      <dsp:spPr>
        <a:xfrm>
          <a:off x="0" y="3462403"/>
          <a:ext cx="6578485" cy="15890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a:t>SkillsCommons</a:t>
          </a:r>
        </a:p>
      </dsp:txBody>
      <dsp:txXfrm>
        <a:off x="77569" y="3539972"/>
        <a:ext cx="6423347" cy="14338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8292F-32E8-4A50-A7AA-9B5D5127FCB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F5277-6F04-499B-BA88-38290BB74BFD}">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824D5-9641-4D11-B9DF-E486B5351AA3}">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889000">
            <a:lnSpc>
              <a:spcPct val="100000"/>
            </a:lnSpc>
            <a:spcBef>
              <a:spcPct val="0"/>
            </a:spcBef>
            <a:spcAft>
              <a:spcPct val="35000"/>
            </a:spcAft>
          </a:pPr>
          <a:r>
            <a:rPr lang="en-US" sz="2000" kern="1200"/>
            <a:t>Universal Design/Accessibility Recommendations for Online Course Materials</a:t>
          </a:r>
        </a:p>
      </dsp:txBody>
      <dsp:txXfrm>
        <a:off x="1429899" y="2442"/>
        <a:ext cx="5083704" cy="1238008"/>
      </dsp:txXfrm>
    </dsp:sp>
    <dsp:sp modelId="{CE81529C-65CD-4961-9742-6E80C30044B0}">
      <dsp:nvSpPr>
        <dsp:cNvPr id="0" name=""/>
        <dsp:cNvSpPr/>
      </dsp:nvSpPr>
      <dsp:spPr>
        <a:xfrm>
          <a:off x="0" y="1549953"/>
          <a:ext cx="6513603" cy="1238008"/>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E4642E61-C35C-4601-A548-BD07FA432676}">
      <dsp:nvSpPr>
        <dsp:cNvPr id="0" name=""/>
        <dsp:cNvSpPr/>
      </dsp:nvSpPr>
      <dsp:spPr>
        <a:xfrm>
          <a:off x="374497" y="1828505"/>
          <a:ext cx="680904" cy="68090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4ADA0-58AF-4CED-9A82-BE40F9015094}">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889000">
            <a:lnSpc>
              <a:spcPct val="100000"/>
            </a:lnSpc>
            <a:spcBef>
              <a:spcPct val="0"/>
            </a:spcBef>
            <a:spcAft>
              <a:spcPct val="35000"/>
            </a:spcAft>
          </a:pPr>
          <a:r>
            <a:rPr lang="en-US" sz="2000" kern="1200" dirty="0"/>
            <a:t>CSU Captioning Guidelines</a:t>
          </a:r>
        </a:p>
      </dsp:txBody>
      <dsp:txXfrm>
        <a:off x="1429899" y="1549953"/>
        <a:ext cx="5083704" cy="1238008"/>
      </dsp:txXfrm>
    </dsp:sp>
    <dsp:sp modelId="{2C4A84CE-9C0E-4F2D-AC9E-30806BBB34D4}">
      <dsp:nvSpPr>
        <dsp:cNvPr id="0" name=""/>
        <dsp:cNvSpPr/>
      </dsp:nvSpPr>
      <dsp:spPr>
        <a:xfrm>
          <a:off x="0" y="3097464"/>
          <a:ext cx="6513603" cy="1238008"/>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4B0D8185-51E9-46DF-81A2-314F6702B964}">
      <dsp:nvSpPr>
        <dsp:cNvPr id="0" name=""/>
        <dsp:cNvSpPr/>
      </dsp:nvSpPr>
      <dsp:spPr>
        <a:xfrm>
          <a:off x="374497" y="3376015"/>
          <a:ext cx="680904" cy="680904"/>
        </a:xfrm>
        <a:prstGeom prst="rect">
          <a:avLst/>
        </a:prstGeom>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B282A7-E66C-45E6-A6CC-9F0EFF8C02C8}">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889000">
            <a:lnSpc>
              <a:spcPct val="100000"/>
            </a:lnSpc>
            <a:spcBef>
              <a:spcPct val="0"/>
            </a:spcBef>
            <a:spcAft>
              <a:spcPct val="35000"/>
            </a:spcAft>
          </a:pPr>
          <a:r>
            <a:rPr lang="en-US" sz="2000" kern="1200"/>
            <a:t>Accessible Syllabus information</a:t>
          </a:r>
        </a:p>
      </dsp:txBody>
      <dsp:txXfrm>
        <a:off x="1429899" y="3097464"/>
        <a:ext cx="5083704" cy="1238008"/>
      </dsp:txXfrm>
    </dsp:sp>
    <dsp:sp modelId="{6795B927-C348-439C-BDC0-14BF9C74F6C0}">
      <dsp:nvSpPr>
        <dsp:cNvPr id="0" name=""/>
        <dsp:cNvSpPr/>
      </dsp:nvSpPr>
      <dsp:spPr>
        <a:xfrm>
          <a:off x="0" y="4644974"/>
          <a:ext cx="6513603" cy="1238008"/>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87254FB2-8B62-45A7-8D98-9FA7A250A65D}">
      <dsp:nvSpPr>
        <dsp:cNvPr id="0" name=""/>
        <dsp:cNvSpPr/>
      </dsp:nvSpPr>
      <dsp:spPr>
        <a:xfrm>
          <a:off x="374497" y="4923526"/>
          <a:ext cx="680904" cy="680904"/>
        </a:xfrm>
        <a:prstGeom prst="rect">
          <a:avLst/>
        </a:prstGeom>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D8EE9-4CBF-459B-AB50-3EDCD6EC1B9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889000">
            <a:lnSpc>
              <a:spcPct val="100000"/>
            </a:lnSpc>
            <a:spcBef>
              <a:spcPct val="0"/>
            </a:spcBef>
            <a:spcAft>
              <a:spcPct val="35000"/>
            </a:spcAft>
          </a:pPr>
          <a:r>
            <a:rPr lang="en-US" sz="2000" kern="1200"/>
            <a:t>Word and PDF accessibility training resources</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7BF13-E465-49E4-B08A-7A72D363D7A2}">
      <dsp:nvSpPr>
        <dsp:cNvPr id="0" name=""/>
        <dsp:cNvSpPr/>
      </dsp:nvSpPr>
      <dsp:spPr>
        <a:xfrm>
          <a:off x="0" y="8428"/>
          <a:ext cx="7766423" cy="50368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a:t>CSU Systemwide Audit and Business Services</a:t>
          </a:r>
        </a:p>
      </dsp:txBody>
      <dsp:txXfrm>
        <a:off x="24588" y="33016"/>
        <a:ext cx="7717247"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C298-CC42-4F66-ABF8-BE1581122655}">
      <dsp:nvSpPr>
        <dsp:cNvPr id="0" name=""/>
        <dsp:cNvSpPr/>
      </dsp:nvSpPr>
      <dsp:spPr>
        <a:xfrm>
          <a:off x="1976445" y="919"/>
          <a:ext cx="1821375" cy="1183893"/>
        </a:xfrm>
        <a:prstGeom prst="roundRect">
          <a:avLst/>
        </a:prstGeom>
        <a:gradFill rotWithShape="0">
          <a:gsLst>
            <a:gs pos="0">
              <a:srgbClr val="000000"/>
            </a:gs>
            <a:gs pos="2000">
              <a:srgbClr val="0A128C"/>
            </a:gs>
            <a:gs pos="100000">
              <a:srgbClr val="181CC7"/>
            </a:gs>
            <a:gs pos="100000">
              <a:srgbClr val="7005D4"/>
            </a:gs>
            <a:gs pos="100000">
              <a:srgbClr val="8C3D91"/>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Make a Campus Plan</a:t>
          </a:r>
        </a:p>
      </dsp:txBody>
      <dsp:txXfrm>
        <a:off x="2034238" y="58712"/>
        <a:ext cx="1705789" cy="1068307"/>
      </dsp:txXfrm>
    </dsp:sp>
    <dsp:sp modelId="{B42C26EB-FB04-4F3F-842D-E7A41C3F23E6}">
      <dsp:nvSpPr>
        <dsp:cNvPr id="0" name=""/>
        <dsp:cNvSpPr/>
      </dsp:nvSpPr>
      <dsp:spPr>
        <a:xfrm>
          <a:off x="1307876" y="592866"/>
          <a:ext cx="3158514" cy="3158514"/>
        </a:xfrm>
        <a:custGeom>
          <a:avLst/>
          <a:gdLst/>
          <a:ahLst/>
          <a:cxnLst/>
          <a:rect l="0" t="0" r="0" b="0"/>
          <a:pathLst>
            <a:path>
              <a:moveTo>
                <a:pt x="2503182" y="298469"/>
              </a:moveTo>
              <a:arcTo wR="1579257" hR="1579257" stAng="18348338" swAng="3647711"/>
            </a:path>
          </a:pathLst>
        </a:custGeom>
        <a:noFill/>
        <a:ln w="50800" cap="flat" cmpd="sng" algn="ctr">
          <a:solidFill>
            <a:srgbClr val="C00000"/>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6B66222-BF92-4CA5-B64D-AF201AA2BC6C}">
      <dsp:nvSpPr>
        <dsp:cNvPr id="0" name=""/>
        <dsp:cNvSpPr/>
      </dsp:nvSpPr>
      <dsp:spPr>
        <a:xfrm>
          <a:off x="3344122" y="2369805"/>
          <a:ext cx="1821375" cy="1183893"/>
        </a:xfrm>
        <a:prstGeom prst="roundRect">
          <a:avLst/>
        </a:prstGeom>
        <a:solidFill>
          <a:schemeClr val="accent6">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Work the Campus Plan</a:t>
          </a:r>
        </a:p>
      </dsp:txBody>
      <dsp:txXfrm>
        <a:off x="3401915" y="2427598"/>
        <a:ext cx="1705789" cy="1068307"/>
      </dsp:txXfrm>
    </dsp:sp>
    <dsp:sp modelId="{21BE7E46-66B7-4BD3-BD30-C20C43D355EA}">
      <dsp:nvSpPr>
        <dsp:cNvPr id="0" name=""/>
        <dsp:cNvSpPr/>
      </dsp:nvSpPr>
      <dsp:spPr>
        <a:xfrm>
          <a:off x="1307876" y="592866"/>
          <a:ext cx="3158514" cy="3158514"/>
        </a:xfrm>
        <a:custGeom>
          <a:avLst/>
          <a:gdLst/>
          <a:ahLst/>
          <a:cxnLst/>
          <a:rect l="0" t="0" r="0" b="0"/>
          <a:pathLst>
            <a:path>
              <a:moveTo>
                <a:pt x="2330886" y="2968180"/>
              </a:moveTo>
              <a:arcTo wR="1579257" hR="1579257" stAng="3694772" swAng="3410456"/>
            </a:path>
          </a:pathLst>
        </a:custGeom>
        <a:noFill/>
        <a:ln w="50800" cap="flat" cmpd="sng" algn="ctr">
          <a:solidFill>
            <a:srgbClr val="C00000"/>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3F2E6E3-82BD-44D1-B4F7-63FD13511D22}">
      <dsp:nvSpPr>
        <dsp:cNvPr id="0" name=""/>
        <dsp:cNvSpPr/>
      </dsp:nvSpPr>
      <dsp:spPr>
        <a:xfrm>
          <a:off x="608768" y="2369805"/>
          <a:ext cx="1821375" cy="1183893"/>
        </a:xfrm>
        <a:prstGeom prst="roundRect">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Measure Progress</a:t>
          </a:r>
        </a:p>
      </dsp:txBody>
      <dsp:txXfrm>
        <a:off x="666561" y="2427598"/>
        <a:ext cx="1705789" cy="1068307"/>
      </dsp:txXfrm>
    </dsp:sp>
    <dsp:sp modelId="{F9F25614-00B7-4DD4-B699-4D692245C4BC}">
      <dsp:nvSpPr>
        <dsp:cNvPr id="0" name=""/>
        <dsp:cNvSpPr/>
      </dsp:nvSpPr>
      <dsp:spPr>
        <a:xfrm>
          <a:off x="1307876" y="592866"/>
          <a:ext cx="3158514" cy="3158514"/>
        </a:xfrm>
        <a:custGeom>
          <a:avLst/>
          <a:gdLst/>
          <a:ahLst/>
          <a:cxnLst/>
          <a:rect l="0" t="0" r="0" b="0"/>
          <a:pathLst>
            <a:path>
              <a:moveTo>
                <a:pt x="10468" y="1760795"/>
              </a:moveTo>
              <a:arcTo wR="1579257" hR="1579257" stAng="10403951" swAng="3647711"/>
            </a:path>
          </a:pathLst>
        </a:custGeom>
        <a:noFill/>
        <a:ln w="50800" cap="flat" cmpd="sng" algn="ctr">
          <a:solidFill>
            <a:srgbClr val="C00000"/>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BDBA0-CA4C-4EF2-855C-15AD9DC03AD3}">
      <dsp:nvSpPr>
        <dsp:cNvPr id="0" name=""/>
        <dsp:cNvSpPr/>
      </dsp:nvSpPr>
      <dsp:spPr>
        <a:xfrm>
          <a:off x="0" y="272373"/>
          <a:ext cx="9894627" cy="726003"/>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a:t>CSU ATI Framework:  Policy -  3 Priority Areas   -  Strategies</a:t>
          </a:r>
        </a:p>
      </dsp:txBody>
      <dsp:txXfrm>
        <a:off x="35441" y="307814"/>
        <a:ext cx="9823745" cy="655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ED42-AAC7-41F3-9A3B-1FFCB95FF0A7}">
      <dsp:nvSpPr>
        <dsp:cNvPr id="0" name=""/>
        <dsp:cNvSpPr/>
      </dsp:nvSpPr>
      <dsp:spPr>
        <a:xfrm>
          <a:off x="245268" y="1436177"/>
          <a:ext cx="4938712" cy="4938712"/>
        </a:xfrm>
        <a:prstGeom prst="ellipse">
          <a:avLst/>
        </a:prstGeom>
        <a:solidFill>
          <a:srgbClr val="9A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B4CD5-3E4A-4BCF-9FFB-8621E0E78F63}">
      <dsp:nvSpPr>
        <dsp:cNvPr id="0" name=""/>
        <dsp:cNvSpPr/>
      </dsp:nvSpPr>
      <dsp:spPr>
        <a:xfrm>
          <a:off x="793877" y="1984786"/>
          <a:ext cx="3841495" cy="384149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03357-4A71-4B7B-BFD1-FE2CC28A1E2B}">
      <dsp:nvSpPr>
        <dsp:cNvPr id="0" name=""/>
        <dsp:cNvSpPr/>
      </dsp:nvSpPr>
      <dsp:spPr>
        <a:xfrm>
          <a:off x="1342486" y="2533394"/>
          <a:ext cx="2744277" cy="274427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A90CB-09CD-4A60-9A71-2FE7AE7D31A6}">
      <dsp:nvSpPr>
        <dsp:cNvPr id="0" name=""/>
        <dsp:cNvSpPr/>
      </dsp:nvSpPr>
      <dsp:spPr>
        <a:xfrm>
          <a:off x="1891506" y="3082415"/>
          <a:ext cx="1646237" cy="164623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4E9FA-22DC-4908-91D5-51AD8564DCE6}">
      <dsp:nvSpPr>
        <dsp:cNvPr id="0" name=""/>
        <dsp:cNvSpPr/>
      </dsp:nvSpPr>
      <dsp:spPr>
        <a:xfrm>
          <a:off x="2440114" y="3631023"/>
          <a:ext cx="549020" cy="549020"/>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85636-2AF0-4A57-9572-4E6CCFAFFFD1}">
      <dsp:nvSpPr>
        <dsp:cNvPr id="0" name=""/>
        <dsp:cNvSpPr/>
      </dsp:nvSpPr>
      <dsp:spPr>
        <a:xfrm>
          <a:off x="6007100" y="210059"/>
          <a:ext cx="2469356" cy="87184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a:t>Inclusivity</a:t>
          </a:r>
        </a:p>
      </dsp:txBody>
      <dsp:txXfrm>
        <a:off x="6007100" y="210059"/>
        <a:ext cx="2469356" cy="871847"/>
      </dsp:txXfrm>
    </dsp:sp>
    <dsp:sp modelId="{8E113EC3-75CB-420A-BE57-D6A89D5FA17A}">
      <dsp:nvSpPr>
        <dsp:cNvPr id="0" name=""/>
        <dsp:cNvSpPr/>
      </dsp:nvSpPr>
      <dsp:spPr>
        <a:xfrm>
          <a:off x="5389760" y="645983"/>
          <a:ext cx="6173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2EF9C-48E1-4836-B9E5-76ACDFEEA68A}">
      <dsp:nvSpPr>
        <dsp:cNvPr id="0" name=""/>
        <dsp:cNvSpPr/>
      </dsp:nvSpPr>
      <dsp:spPr>
        <a:xfrm rot="5400000">
          <a:off x="2420360" y="940248"/>
          <a:ext cx="3259550" cy="267102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229A2-8A71-4BB7-B507-28E4F915D4BC}">
      <dsp:nvSpPr>
        <dsp:cNvPr id="0" name=""/>
        <dsp:cNvSpPr/>
      </dsp:nvSpPr>
      <dsp:spPr>
        <a:xfrm>
          <a:off x="6007100" y="1131952"/>
          <a:ext cx="2469356" cy="871847"/>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a:t>Universal Design</a:t>
          </a:r>
        </a:p>
      </dsp:txBody>
      <dsp:txXfrm>
        <a:off x="6007100" y="1131952"/>
        <a:ext cx="2469356" cy="871847"/>
      </dsp:txXfrm>
    </dsp:sp>
    <dsp:sp modelId="{BF1D27F4-5A95-4D6D-B9D0-8EA5A6AEA471}">
      <dsp:nvSpPr>
        <dsp:cNvPr id="0" name=""/>
        <dsp:cNvSpPr/>
      </dsp:nvSpPr>
      <dsp:spPr>
        <a:xfrm>
          <a:off x="5389760" y="1567876"/>
          <a:ext cx="6173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4FFD6D-D5E6-4AA4-8B19-6190321BB017}">
      <dsp:nvSpPr>
        <dsp:cNvPr id="0" name=""/>
        <dsp:cNvSpPr/>
      </dsp:nvSpPr>
      <dsp:spPr>
        <a:xfrm rot="5400000">
          <a:off x="2899332" y="1792094"/>
          <a:ext cx="2713987" cy="2263576"/>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34BC1-380E-4D61-9B4E-86EFB0C93681}">
      <dsp:nvSpPr>
        <dsp:cNvPr id="0" name=""/>
        <dsp:cNvSpPr/>
      </dsp:nvSpPr>
      <dsp:spPr>
        <a:xfrm>
          <a:off x="6007100" y="2053845"/>
          <a:ext cx="2469356" cy="871847"/>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a:solidFill>
                <a:schemeClr val="tx1"/>
              </a:solidFill>
            </a:rPr>
            <a:t>Legislation and standards</a:t>
          </a:r>
        </a:p>
      </dsp:txBody>
      <dsp:txXfrm>
        <a:off x="6007100" y="2053845"/>
        <a:ext cx="2469356" cy="871847"/>
      </dsp:txXfrm>
    </dsp:sp>
    <dsp:sp modelId="{0BA7729B-01F3-4DFA-9A02-05CEE269D5B6}">
      <dsp:nvSpPr>
        <dsp:cNvPr id="0" name=""/>
        <dsp:cNvSpPr/>
      </dsp:nvSpPr>
      <dsp:spPr>
        <a:xfrm>
          <a:off x="5389760" y="2489769"/>
          <a:ext cx="6173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35A3FF-DD5B-4168-BCF8-DD5C79F4CEA6}">
      <dsp:nvSpPr>
        <dsp:cNvPr id="0" name=""/>
        <dsp:cNvSpPr/>
      </dsp:nvSpPr>
      <dsp:spPr>
        <a:xfrm rot="5400000">
          <a:off x="3369004" y="2609121"/>
          <a:ext cx="2140108" cy="1901404"/>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336BA6-B47A-4E3B-A2EE-FEF4EB4BC72A}">
      <dsp:nvSpPr>
        <dsp:cNvPr id="0" name=""/>
        <dsp:cNvSpPr/>
      </dsp:nvSpPr>
      <dsp:spPr>
        <a:xfrm>
          <a:off x="6007100" y="2955984"/>
          <a:ext cx="2469356" cy="871847"/>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dirty="0"/>
            <a:t>OCR: Office of Civil Rights</a:t>
          </a:r>
        </a:p>
      </dsp:txBody>
      <dsp:txXfrm>
        <a:off x="6007100" y="2955984"/>
        <a:ext cx="2469356" cy="871847"/>
      </dsp:txXfrm>
    </dsp:sp>
    <dsp:sp modelId="{26ABCAE6-F6D7-4A7C-9465-E2DDF2DB0440}">
      <dsp:nvSpPr>
        <dsp:cNvPr id="0" name=""/>
        <dsp:cNvSpPr/>
      </dsp:nvSpPr>
      <dsp:spPr>
        <a:xfrm>
          <a:off x="5389760" y="3391907"/>
          <a:ext cx="6173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7701D-EFEA-4036-8279-E589A58A9821}">
      <dsp:nvSpPr>
        <dsp:cNvPr id="0" name=""/>
        <dsp:cNvSpPr/>
      </dsp:nvSpPr>
      <dsp:spPr>
        <a:xfrm rot="5400000">
          <a:off x="3836535" y="3471750"/>
          <a:ext cx="1633067" cy="1473382"/>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900BD-3002-46BC-BDF4-46CA778A7A1F}">
      <dsp:nvSpPr>
        <dsp:cNvPr id="0" name=""/>
        <dsp:cNvSpPr/>
      </dsp:nvSpPr>
      <dsp:spPr>
        <a:xfrm>
          <a:off x="6007100" y="3831782"/>
          <a:ext cx="2469356" cy="871847"/>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ATI</a:t>
          </a:r>
          <a:endParaRPr lang="en-US" sz="1600" kern="1200" dirty="0"/>
        </a:p>
      </dsp:txBody>
      <dsp:txXfrm>
        <a:off x="6007100" y="3831782"/>
        <a:ext cx="2469356" cy="871847"/>
      </dsp:txXfrm>
    </dsp:sp>
    <dsp:sp modelId="{E8D00EE0-328A-4357-ABF0-0F9F997E2D5C}">
      <dsp:nvSpPr>
        <dsp:cNvPr id="0" name=""/>
        <dsp:cNvSpPr/>
      </dsp:nvSpPr>
      <dsp:spPr>
        <a:xfrm>
          <a:off x="5389760" y="4267706"/>
          <a:ext cx="6173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65C6C3-B525-47C1-9D00-B2348BADF35D}">
      <dsp:nvSpPr>
        <dsp:cNvPr id="0" name=""/>
        <dsp:cNvSpPr/>
      </dsp:nvSpPr>
      <dsp:spPr>
        <a:xfrm rot="5400000">
          <a:off x="4278550" y="4308862"/>
          <a:ext cx="1152366" cy="1070054"/>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3A0F-3EAA-4479-9171-8A9476A7AA6E}">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5404A-2866-4C0D-A448-B472AF322E4A}">
      <dsp:nvSpPr>
        <dsp:cNvPr id="0" name=""/>
        <dsp:cNvSpPr/>
      </dsp:nvSpPr>
      <dsp:spPr>
        <a:xfrm>
          <a:off x="245405" y="184436"/>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651FA-792C-4049-A5AB-6AFF3446F203}">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Consistency</a:t>
          </a:r>
          <a:endParaRPr lang="en-US" sz="2400" kern="1200" dirty="0"/>
        </a:p>
      </dsp:txBody>
      <dsp:txXfrm>
        <a:off x="937002" y="1903"/>
        <a:ext cx="5576601" cy="811257"/>
      </dsp:txXfrm>
    </dsp:sp>
    <dsp:sp modelId="{D54EE3AC-1491-4A19-827C-65C0E20B83FC}">
      <dsp:nvSpPr>
        <dsp:cNvPr id="0" name=""/>
        <dsp:cNvSpPr/>
      </dsp:nvSpPr>
      <dsp:spPr>
        <a:xfrm>
          <a:off x="0" y="102769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1DBFB-AFCD-426D-849C-2CB7EA02E2E9}">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74F56E-B5CB-4D2F-989A-586172CFA154}">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Collaboration</a:t>
          </a:r>
          <a:endParaRPr lang="en-US" sz="2400" kern="1200" dirty="0"/>
        </a:p>
      </dsp:txBody>
      <dsp:txXfrm>
        <a:off x="937002" y="1015975"/>
        <a:ext cx="5576601" cy="811257"/>
      </dsp:txXfrm>
    </dsp:sp>
    <dsp:sp modelId="{9D083EBB-EC54-4160-B395-6245CA6AE3C2}">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F8C9C-7B32-40DA-B0C7-B0CB39603279}">
      <dsp:nvSpPr>
        <dsp:cNvPr id="0" name=""/>
        <dsp:cNvSpPr/>
      </dsp:nvSpPr>
      <dsp:spPr>
        <a:xfrm>
          <a:off x="245405" y="2212581"/>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28232-6D32-4BCA-A4F5-231FCC1BCAE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Shared Services</a:t>
          </a:r>
          <a:endParaRPr lang="en-US" sz="2400" kern="1200" dirty="0"/>
        </a:p>
      </dsp:txBody>
      <dsp:txXfrm>
        <a:off x="937002" y="2030048"/>
        <a:ext cx="5576601" cy="811257"/>
      </dsp:txXfrm>
    </dsp:sp>
    <dsp:sp modelId="{C7749A4D-DD3C-490D-BA7C-E1ED7C52DD24}">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CCD0C-C2A2-4252-88DA-4E8E4BAAA3F6}">
      <dsp:nvSpPr>
        <dsp:cNvPr id="0" name=""/>
        <dsp:cNvSpPr/>
      </dsp:nvSpPr>
      <dsp:spPr>
        <a:xfrm>
          <a:off x="245405" y="3226653"/>
          <a:ext cx="446191" cy="446191"/>
        </a:xfrm>
        <a:prstGeom prst="rect">
          <a:avLst/>
        </a:prstGeom>
        <a:blipFill rotWithShape="1">
          <a:blip xmlns:r="http://schemas.openxmlformats.org/officeDocument/2006/relationships" r:embed="rId9"/>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2A5AB-0FC2-4C5B-B708-D05633ECA50F}">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Increased capacity</a:t>
          </a:r>
          <a:endParaRPr lang="en-US" sz="2400" kern="1200" dirty="0"/>
        </a:p>
      </dsp:txBody>
      <dsp:txXfrm>
        <a:off x="937002" y="3044120"/>
        <a:ext cx="5576601" cy="811257"/>
      </dsp:txXfrm>
    </dsp:sp>
    <dsp:sp modelId="{4F02BEDF-05B3-4521-AAE8-5519AA6DBAEE}">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68B5B-63A6-43F3-BD79-DB92C800C4D5}">
      <dsp:nvSpPr>
        <dsp:cNvPr id="0" name=""/>
        <dsp:cNvSpPr/>
      </dsp:nvSpPr>
      <dsp:spPr>
        <a:xfrm>
          <a:off x="245405" y="4240725"/>
          <a:ext cx="446191" cy="446191"/>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AC3F8-3564-4424-B211-B33536A77767}">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Reduce duplicated effort</a:t>
          </a:r>
          <a:endParaRPr lang="en-US" sz="2400" kern="1200" dirty="0"/>
        </a:p>
      </dsp:txBody>
      <dsp:txXfrm>
        <a:off x="937002" y="4058192"/>
        <a:ext cx="5576601" cy="811257"/>
      </dsp:txXfrm>
    </dsp:sp>
    <dsp:sp modelId="{40ACB710-AAF4-47D2-B113-2BE466C525FF}">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72BD8-AE98-454C-8CF5-EB15C4CB76A4}">
      <dsp:nvSpPr>
        <dsp:cNvPr id="0" name=""/>
        <dsp:cNvSpPr/>
      </dsp:nvSpPr>
      <dsp:spPr>
        <a:xfrm>
          <a:off x="245405" y="5254797"/>
          <a:ext cx="446191" cy="446191"/>
        </a:xfrm>
        <a:prstGeom prst="rect">
          <a:avLst/>
        </a:prstGeom>
        <a:blipFill rotWithShape="1">
          <a:blip xmlns:r="http://schemas.openxmlformats.org/officeDocument/2006/relationships" r:embed="rId16"/>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3B05B-681C-47F3-8306-9B4FE407C856}">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Cost savings</a:t>
          </a:r>
          <a:endParaRPr lang="en-US" sz="2400" kern="1200" dirty="0"/>
        </a:p>
      </dsp:txBody>
      <dsp:txXfrm>
        <a:off x="937002" y="5072264"/>
        <a:ext cx="5576601" cy="811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3A0F-3EAA-4479-9171-8A9476A7AA6E}">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5404A-2866-4C0D-A448-B472AF322E4A}">
      <dsp:nvSpPr>
        <dsp:cNvPr id="0" name=""/>
        <dsp:cNvSpPr/>
      </dsp:nvSpPr>
      <dsp:spPr>
        <a:xfrm>
          <a:off x="245405" y="184436"/>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651FA-792C-4049-A5AB-6AFF3446F203}">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a:t>Executive Support</a:t>
          </a:r>
        </a:p>
      </dsp:txBody>
      <dsp:txXfrm>
        <a:off x="937002" y="1903"/>
        <a:ext cx="5576601" cy="811257"/>
      </dsp:txXfrm>
    </dsp:sp>
    <dsp:sp modelId="{D54EE3AC-1491-4A19-827C-65C0E20B83FC}">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1DBFB-AFCD-426D-849C-2CB7EA02E2E9}">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74F56E-B5CB-4D2F-989A-586172CFA154}">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Promote accessibility as a civil right</a:t>
          </a:r>
          <a:endParaRPr lang="en-US" sz="2400" kern="1200" dirty="0"/>
        </a:p>
      </dsp:txBody>
      <dsp:txXfrm>
        <a:off x="937002" y="1015975"/>
        <a:ext cx="5576601" cy="811257"/>
      </dsp:txXfrm>
    </dsp:sp>
    <dsp:sp modelId="{40ACB710-AAF4-47D2-B113-2BE466C525FF}">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72BD8-AE98-454C-8CF5-EB15C4CB76A4}">
      <dsp:nvSpPr>
        <dsp:cNvPr id="0" name=""/>
        <dsp:cNvSpPr/>
      </dsp:nvSpPr>
      <dsp:spPr>
        <a:xfrm>
          <a:off x="245405" y="2212581"/>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3B05B-681C-47F3-8306-9B4FE407C856}">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Build on existing frameworks</a:t>
          </a:r>
          <a:endParaRPr lang="en-US" sz="2400" kern="1200" dirty="0"/>
        </a:p>
      </dsp:txBody>
      <dsp:txXfrm>
        <a:off x="937002" y="2030048"/>
        <a:ext cx="5576601" cy="811257"/>
      </dsp:txXfrm>
    </dsp:sp>
    <dsp:sp modelId="{9D083EBB-EC54-4160-B395-6245CA6AE3C2}">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F8C9C-7B32-40DA-B0C7-B0CB39603279}">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28232-6D32-4BCA-A4F5-231FCC1BCAE0}">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Prioritize accessibility work</a:t>
          </a:r>
          <a:endParaRPr lang="en-US" sz="2400" kern="1200" dirty="0"/>
        </a:p>
      </dsp:txBody>
      <dsp:txXfrm>
        <a:off x="937002" y="3044120"/>
        <a:ext cx="5576601" cy="811257"/>
      </dsp:txXfrm>
    </dsp:sp>
    <dsp:sp modelId="{C7749A4D-DD3C-490D-BA7C-E1ED7C52DD24}">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CCD0C-C2A2-4252-88DA-4E8E4BAAA3F6}">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2A5AB-0FC2-4C5B-B708-D05633ECA50F}">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Provide tools and training</a:t>
          </a:r>
          <a:endParaRPr lang="en-US" sz="2400" kern="1200" dirty="0"/>
        </a:p>
      </dsp:txBody>
      <dsp:txXfrm>
        <a:off x="937002" y="4058192"/>
        <a:ext cx="5576601" cy="811257"/>
      </dsp:txXfrm>
    </dsp:sp>
    <dsp:sp modelId="{4F02BEDF-05B3-4521-AAE8-5519AA6DBAEE}">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68B5B-63A6-43F3-BD79-DB92C800C4D5}">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AC3F8-3564-4424-B211-B33536A77767}">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1066800">
            <a:lnSpc>
              <a:spcPct val="90000"/>
            </a:lnSpc>
            <a:spcBef>
              <a:spcPct val="0"/>
            </a:spcBef>
            <a:spcAft>
              <a:spcPct val="35000"/>
            </a:spcAft>
          </a:pPr>
          <a:r>
            <a:rPr lang="en-US" sz="2400" kern="1200" dirty="0" smtClean="0"/>
            <a:t>Provide resources (money and people) </a:t>
          </a:r>
          <a:endParaRPr lang="en-US" sz="2400" kern="1200" dirty="0"/>
        </a:p>
      </dsp:txBody>
      <dsp:txXfrm>
        <a:off x="937002" y="5072264"/>
        <a:ext cx="5576601" cy="811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54F82-0DA7-4937-BAEB-E3837E36E5CA}">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D4DED-A73C-4D91-9AAF-1F88F0F26D35}">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5A818-2E48-43A6-B906-D40814C54AB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smtClean="0"/>
            <a:t>Word and PDF remediation tools</a:t>
          </a:r>
          <a:endParaRPr lang="en-US" sz="2200" kern="1200" dirty="0"/>
        </a:p>
      </dsp:txBody>
      <dsp:txXfrm>
        <a:off x="1429899" y="2442"/>
        <a:ext cx="5083704" cy="1238008"/>
      </dsp:txXfrm>
    </dsp:sp>
    <dsp:sp modelId="{B4B890C9-C481-45AF-AE99-0F5B15C4FE6F}">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7AD76-9C8B-4A6D-BEB4-DCE93C03D45A}">
      <dsp:nvSpPr>
        <dsp:cNvPr id="0" name=""/>
        <dsp:cNvSpPr/>
      </dsp:nvSpPr>
      <dsp:spPr>
        <a:xfrm>
          <a:off x="374497" y="1828505"/>
          <a:ext cx="680904" cy="68090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AAB8F-A945-4D1F-ABD3-6BCD3AC46727}">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smtClean="0"/>
            <a:t>Captioning service</a:t>
          </a:r>
          <a:endParaRPr lang="en-US" sz="2200" kern="1200" dirty="0"/>
        </a:p>
      </dsp:txBody>
      <dsp:txXfrm>
        <a:off x="1429899" y="1549953"/>
        <a:ext cx="5083704" cy="1238008"/>
      </dsp:txXfrm>
    </dsp:sp>
    <dsp:sp modelId="{047BEFF1-3EF9-4E8D-AB0A-93F84516A784}">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465AB-AD68-4F27-BD73-AD3F7DBCE587}">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DD7EEB-5BB1-4C9A-9948-195112189249}">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a:t>Alternate media services</a:t>
          </a:r>
        </a:p>
      </dsp:txBody>
      <dsp:txXfrm>
        <a:off x="1429899" y="3097464"/>
        <a:ext cx="5083704" cy="1238008"/>
      </dsp:txXfrm>
    </dsp:sp>
    <dsp:sp modelId="{766274F1-4C0B-4334-8C96-288E3E2D1B6E}">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C4DBC-9378-46E3-9B7F-05470AD639B2}">
      <dsp:nvSpPr>
        <dsp:cNvPr id="0" name=""/>
        <dsp:cNvSpPr/>
      </dsp:nvSpPr>
      <dsp:spPr>
        <a:xfrm>
          <a:off x="374497" y="4923526"/>
          <a:ext cx="680904" cy="68090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2198F-A453-40A6-B753-AA2ABA54248F}">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a:t>Document remediation </a:t>
          </a:r>
          <a:r>
            <a:rPr lang="en-US" sz="2200" kern="1200" dirty="0" smtClean="0"/>
            <a:t>services</a:t>
          </a:r>
          <a:endParaRPr lang="en-US" sz="2200" kern="1200" dirty="0"/>
        </a:p>
      </dsp:txBody>
      <dsp:txXfrm>
        <a:off x="1429899" y="4644974"/>
        <a:ext cx="5083704" cy="1238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10EE9-215A-4C66-AF53-969304C85671}">
      <dsp:nvSpPr>
        <dsp:cNvPr id="0" name=""/>
        <dsp:cNvSpPr/>
      </dsp:nvSpPr>
      <dsp:spPr>
        <a:xfrm>
          <a:off x="204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32C81-25A3-4F7E-859F-94EDFF8DA4B5}">
      <dsp:nvSpPr>
        <dsp:cNvPr id="0" name=""/>
        <dsp:cNvSpPr/>
      </dsp:nvSpPr>
      <dsp:spPr>
        <a:xfrm>
          <a:off x="2512800" y="843669"/>
          <a:ext cx="1260000" cy="126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91D3B-A2D9-4E80-8158-558E02B8AB6E}">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90000"/>
            </a:lnSpc>
            <a:spcBef>
              <a:spcPct val="0"/>
            </a:spcBef>
            <a:spcAft>
              <a:spcPct val="35000"/>
            </a:spcAft>
            <a:defRPr cap="all"/>
          </a:pPr>
          <a:r>
            <a:rPr lang="en-US" sz="4400" kern="1200" cap="none" baseline="0" dirty="0" smtClean="0"/>
            <a:t>Champions</a:t>
          </a:r>
          <a:endParaRPr lang="en-US" sz="4400" kern="1200" cap="none" baseline="0" dirty="0"/>
        </a:p>
      </dsp:txBody>
      <dsp:txXfrm>
        <a:off x="1342800" y="3255669"/>
        <a:ext cx="3600000" cy="720000"/>
      </dsp:txXfrm>
    </dsp:sp>
    <dsp:sp modelId="{9D771C1E-B6EB-4ACA-AB9F-BB01542AB12E}">
      <dsp:nvSpPr>
        <dsp:cNvPr id="0" name=""/>
        <dsp:cNvSpPr/>
      </dsp:nvSpPr>
      <dsp:spPr>
        <a:xfrm>
          <a:off x="627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0775C-676A-4B1F-A118-FC1B67556A41}">
      <dsp:nvSpPr>
        <dsp:cNvPr id="0" name=""/>
        <dsp:cNvSpPr/>
      </dsp:nvSpPr>
      <dsp:spPr>
        <a:xfrm>
          <a:off x="6742800" y="843669"/>
          <a:ext cx="1260000" cy="126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26593-8DF8-41FA-A43A-08C4EAB256D9}">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90000"/>
            </a:lnSpc>
            <a:spcBef>
              <a:spcPct val="0"/>
            </a:spcBef>
            <a:spcAft>
              <a:spcPct val="35000"/>
            </a:spcAft>
            <a:defRPr cap="all"/>
          </a:pPr>
          <a:r>
            <a:rPr lang="en-US" sz="4400" kern="1200" cap="none" baseline="0" dirty="0" smtClean="0"/>
            <a:t>Grassroots</a:t>
          </a:r>
          <a:endParaRPr lang="en-US" sz="4400" kern="1200" cap="none" baseline="0" dirty="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D2E6F41-50D5-4958-8364-6A44935F42FE}" type="datetimeFigureOut">
              <a:rPr lang="en-US" smtClean="0"/>
              <a:t>4/9/2019</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3BC83460-4554-4934-A8A8-D93AAAF531D1}" type="slidenum">
              <a:rPr lang="en-US" smtClean="0"/>
              <a:t>‹#›</a:t>
            </a:fld>
            <a:endParaRPr lang="en-US"/>
          </a:p>
        </p:txBody>
      </p:sp>
    </p:spTree>
    <p:extLst>
      <p:ext uri="{BB962C8B-B14F-4D97-AF65-F5344CB8AC3E}">
        <p14:creationId xmlns:p14="http://schemas.microsoft.com/office/powerpoint/2010/main" val="223750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80BB600-A63E-4FD4-8382-6BDE68228CD7}" type="datetimeFigureOut">
              <a:rPr lang="en-US" smtClean="0"/>
              <a:t>4/9/2019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01DB93BA-BFE7-4D7D-AE79-A4D0F87EFDA6}" type="slidenum">
              <a:rPr lang="en-US" smtClean="0"/>
              <a:t>‹#›</a:t>
            </a:fld>
            <a:endParaRPr lang="en-US"/>
          </a:p>
        </p:txBody>
      </p:sp>
    </p:spTree>
    <p:extLst>
      <p:ext uri="{BB962C8B-B14F-4D97-AF65-F5344CB8AC3E}">
        <p14:creationId xmlns:p14="http://schemas.microsoft.com/office/powerpoint/2010/main" val="36770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1.bp.blogspot.com/-WAD8d7mq6gE/UhJBSvb34mI/AAAAAAAACyY/OvYX8ClK43M/s1600/dollar-signs1.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ool4ed.or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pport.taaccct.org/ada-requirements/"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washington.edu/accessibility/checklist/" TargetMode="External"/><Relationship Id="rId3" Type="http://schemas.openxmlformats.org/officeDocument/2006/relationships/hyperlink" Target="http://teachingcommons.cdl.edu/access/faculty/documents/UniversalDesignAccessibilityRecsOnlineCourseMat.docx" TargetMode="External"/><Relationship Id="rId7" Type="http://schemas.openxmlformats.org/officeDocument/2006/relationships/hyperlink" Target="http://ncdae.org/resources/cheatsheet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pcc.edu/resources/instructional-support/access/Standard8rubric.html" TargetMode="External"/><Relationship Id="rId5" Type="http://schemas.openxmlformats.org/officeDocument/2006/relationships/hyperlink" Target="http://udloncampus.cast.org/page/planning_syllabus" TargetMode="External"/><Relationship Id="rId10" Type="http://schemas.openxmlformats.org/officeDocument/2006/relationships/hyperlink" Target="http://support.taaccct.org/ada-requirements/" TargetMode="External"/><Relationship Id="rId4" Type="http://schemas.openxmlformats.org/officeDocument/2006/relationships/hyperlink" Target="http://teachingcommons.cdl.edu/access/docs_multi/docs_mm_caption_introduction.shtml" TargetMode="External"/><Relationship Id="rId9" Type="http://schemas.openxmlformats.org/officeDocument/2006/relationships/hyperlink" Target="http://teachingcommons.cdl.edu/access/docs_multi/index.s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ast.org/our-work/about-udl.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hronicle.com/article/One-Activist-Has-Hundreds-of/240551"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d.umn.edu/~lcarlson/atteam/reports/litigation/lawsuits.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3.bp.blogspot.com/-nmdEP0rWtaE/VnSatfKLTsI/AAAAAAAAEKM/YaFsFmStNL4/s1600/Civil+Rights+in+Family+Law+Florida+-+2015.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t>1</a:t>
            </a:fld>
            <a:endParaRPr lang="en-US"/>
          </a:p>
        </p:txBody>
      </p:sp>
    </p:spTree>
    <p:extLst>
      <p:ext uri="{BB962C8B-B14F-4D97-AF65-F5344CB8AC3E}">
        <p14:creationId xmlns:p14="http://schemas.microsoft.com/office/powerpoint/2010/main" val="274565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Executive </a:t>
            </a:r>
            <a:r>
              <a:rPr lang="en-US" baseline="0" dirty="0" smtClean="0"/>
              <a:t>Support talked about on the last slide</a:t>
            </a:r>
          </a:p>
          <a:p>
            <a:r>
              <a:rPr lang="en-US" baseline="0" dirty="0" smtClean="0"/>
              <a:t>Collaboration – Communities of Practice</a:t>
            </a:r>
            <a:endParaRPr lang="en-US" baseline="0" dirty="0"/>
          </a:p>
          <a:p>
            <a:endParaRPr lang="en-US" baseline="0" dirty="0"/>
          </a:p>
          <a:p>
            <a:r>
              <a:rPr lang="en-US" dirty="0" smtClean="0">
                <a:hlinkClick r:id="rId3"/>
              </a:rPr>
              <a:t>http://1.bp.blogspot.com/-WAD8d7mq6gE/UhJBSvb34mI/AAAAAAAACyY/OvYX8ClK43M/s1600/dollar-signs1.jpg</a:t>
            </a:r>
            <a:r>
              <a:rPr lang="en-US" dirty="0" smtClean="0"/>
              <a:t>   Dollar sign</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t>12</a:t>
            </a:fld>
            <a:endParaRPr lang="en-US"/>
          </a:p>
        </p:txBody>
      </p:sp>
    </p:spTree>
    <p:extLst>
      <p:ext uri="{BB962C8B-B14F-4D97-AF65-F5344CB8AC3E}">
        <p14:creationId xmlns:p14="http://schemas.microsoft.com/office/powerpoint/2010/main" val="227474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4945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Cheryl Intro slide into next section</a:t>
            </a:r>
          </a:p>
          <a:p>
            <a:endParaRPr lang="en-US" baseline="0" dirty="0"/>
          </a:p>
          <a:p>
            <a:r>
              <a:rPr lang="en-US" baseline="0" dirty="0"/>
              <a:t>Executive Support</a:t>
            </a:r>
          </a:p>
          <a:p>
            <a:endParaRPr lang="en-US" baseline="0" dirty="0"/>
          </a:p>
          <a:p>
            <a:r>
              <a:rPr lang="en-US" baseline="0" dirty="0"/>
              <a:t>Build on existing Frameworks – </a:t>
            </a:r>
            <a:r>
              <a:rPr lang="en-US" baseline="0" dirty="0" smtClean="0"/>
              <a:t>CSU Maturity Model, Goals project, UDL</a:t>
            </a:r>
            <a:r>
              <a:rPr lang="en-US" baseline="0" dirty="0"/>
              <a:t>, </a:t>
            </a:r>
          </a:p>
          <a:p>
            <a:r>
              <a:rPr lang="en-US" baseline="0" dirty="0"/>
              <a:t>Integrating accessibility into existing course redesign efforts Quality Matters, Quality online Teaching and Learning</a:t>
            </a:r>
          </a:p>
          <a:p>
            <a:r>
              <a:rPr lang="en-US" baseline="0" dirty="0"/>
              <a:t>Using existing web resources</a:t>
            </a:r>
          </a:p>
          <a:p>
            <a:r>
              <a:rPr lang="en-US" baseline="0" dirty="0"/>
              <a:t>Request tools to help you create accessible learning materials</a:t>
            </a:r>
          </a:p>
          <a:p>
            <a:r>
              <a:rPr lang="en-US" baseline="0" dirty="0"/>
              <a:t>Request services to help with complex learning materials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t>14</a:t>
            </a:fld>
            <a:endParaRPr lang="en-US"/>
          </a:p>
        </p:txBody>
      </p:sp>
    </p:spTree>
    <p:extLst>
      <p:ext uri="{BB962C8B-B14F-4D97-AF65-F5344CB8AC3E}">
        <p14:creationId xmlns:p14="http://schemas.microsoft.com/office/powerpoint/2010/main" val="273136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Cheryl</a:t>
            </a:r>
          </a:p>
          <a:p>
            <a:pPr defTabSz="939363">
              <a:defRPr/>
            </a:pPr>
            <a:r>
              <a:rPr lang="en-US" dirty="0" err="1"/>
              <a:t>CommonLook</a:t>
            </a:r>
            <a:endParaRPr lang="en-US" dirty="0"/>
          </a:p>
          <a:p>
            <a:pPr defTabSz="939363">
              <a:defRPr/>
            </a:pPr>
            <a:r>
              <a:rPr lang="en-US" dirty="0" err="1"/>
              <a:t>Autosync</a:t>
            </a:r>
            <a:endParaRPr lang="en-US" dirty="0"/>
          </a:p>
          <a:p>
            <a:pPr defTabSz="939363">
              <a:defRPr/>
            </a:pPr>
            <a:r>
              <a:rPr lang="en-US" dirty="0" err="1"/>
              <a:t>AIMHub</a:t>
            </a:r>
            <a:endParaRPr lang="en-US" dirty="0"/>
          </a:p>
          <a:p>
            <a:pPr defTabSz="939363">
              <a:defRPr/>
            </a:pPr>
            <a:r>
              <a:rPr lang="en-US" dirty="0"/>
              <a:t>Ally</a:t>
            </a:r>
          </a:p>
          <a:p>
            <a:pPr defTabSz="939363">
              <a:defRPr/>
            </a:pPr>
            <a:r>
              <a:rPr lang="en-US" dirty="0" err="1"/>
              <a:t>Sensus</a:t>
            </a:r>
            <a:r>
              <a:rPr lang="en-US" dirty="0"/>
              <a:t> Access</a:t>
            </a:r>
          </a:p>
          <a:p>
            <a:pPr defTabSz="939363">
              <a:defRPr/>
            </a:pPr>
            <a:r>
              <a:rPr lang="en-US" dirty="0" err="1"/>
              <a:t>CommonLook</a:t>
            </a:r>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t>15</a:t>
            </a:fld>
            <a:endParaRPr lang="en-US"/>
          </a:p>
        </p:txBody>
      </p:sp>
    </p:spTree>
    <p:extLst>
      <p:ext uri="{BB962C8B-B14F-4D97-AF65-F5344CB8AC3E}">
        <p14:creationId xmlns:p14="http://schemas.microsoft.com/office/powerpoint/2010/main" val="320307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t>17</a:t>
            </a:fld>
            <a:endParaRPr lang="en-US"/>
          </a:p>
        </p:txBody>
      </p:sp>
    </p:spTree>
    <p:extLst>
      <p:ext uri="{BB962C8B-B14F-4D97-AF65-F5344CB8AC3E}">
        <p14:creationId xmlns:p14="http://schemas.microsoft.com/office/powerpoint/2010/main" val="153031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ECAR Study of Undergraduate Students and Information Technology, 2018</a:t>
            </a:r>
          </a:p>
          <a:p>
            <a:r>
              <a:rPr lang="en-US" dirty="0" smtClean="0"/>
              <a:t>First year to include  students with learning and physical disabilities on how their institutions respond to their technology, accessibility, and academic needs</a:t>
            </a:r>
          </a:p>
          <a:p>
            <a:r>
              <a:rPr lang="en-US" dirty="0" smtClean="0"/>
              <a:t>The report</a:t>
            </a:r>
            <a:r>
              <a:rPr lang="en-US" baseline="0" dirty="0" smtClean="0"/>
              <a:t> pointed out that there is a lot room for improvement</a:t>
            </a:r>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1184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Help</a:t>
            </a:r>
            <a:r>
              <a:rPr lang="en-US" baseline="0" dirty="0" smtClean="0"/>
              <a:t> students engage with your course and communicate what they learn.</a:t>
            </a:r>
            <a:endParaRPr lang="en-US" dirty="0" smtClean="0"/>
          </a:p>
          <a:p>
            <a:r>
              <a:rPr lang="en-US" i="1" dirty="0" smtClean="0"/>
              <a:t>EDUCAUSE ECAR Study of Undergraduate Students and Information Technology, 2018</a:t>
            </a:r>
          </a:p>
          <a:p>
            <a:r>
              <a:rPr lang="en-US" dirty="0" smtClean="0"/>
              <a:t>First year to include  students with learning and physical disabilities on how their institutions respond to their technology, accessibility, and academic needs</a:t>
            </a:r>
          </a:p>
          <a:p>
            <a:r>
              <a:rPr lang="en-US" dirty="0" smtClean="0"/>
              <a:t>The report</a:t>
            </a:r>
            <a:r>
              <a:rPr lang="en-US" baseline="0" dirty="0" smtClean="0"/>
              <a:t> pointed out that there is a lot room for improvement – one recommendation is something that everyone could do right now</a:t>
            </a:r>
          </a:p>
          <a:p>
            <a:r>
              <a:rPr lang="en-US" b="1" dirty="0" smtClean="0"/>
              <a:t>Eliminate classroom bans of student devices important to their success. </a:t>
            </a:r>
          </a:p>
          <a:p>
            <a:pPr lvl="1"/>
            <a:r>
              <a:rPr lang="en-US" dirty="0" smtClean="0"/>
              <a:t>Classroom device bans have the potential to indiscriminately undermine students who may disproportionately rely on them, creating unnecessary (and possibly illegal) obstacles for those who may need them the most. </a:t>
            </a:r>
          </a:p>
          <a:p>
            <a:pPr defTabSz="939363">
              <a:defRPr/>
            </a:pPr>
            <a:r>
              <a:rPr lang="en-US" dirty="0" smtClean="0"/>
              <a:t>Provide multiple means of representation</a:t>
            </a:r>
            <a:r>
              <a:rPr lang="en-US" baseline="0" dirty="0" smtClean="0"/>
              <a:t> text, audio, and visual information – apply accessibility guidelines to the content you create</a:t>
            </a:r>
            <a:endParaRPr lang="en-US" dirty="0" smtClean="0"/>
          </a:p>
          <a:p>
            <a:pPr defTabSz="939363">
              <a:defRPr/>
            </a:pPr>
            <a:r>
              <a:rPr lang="en-US" dirty="0" smtClean="0"/>
              <a:t>http://udloncampus.cast.org/page/policy_legal</a:t>
            </a:r>
          </a:p>
          <a:p>
            <a:pPr defTabSz="939363">
              <a:defRPr/>
            </a:pPr>
            <a:r>
              <a:rPr lang="en-US" dirty="0" smtClean="0"/>
              <a:t>Multiple means of action and expression EDUCAUSE</a:t>
            </a:r>
            <a:r>
              <a:rPr lang="en-US" baseline="0" dirty="0" smtClean="0"/>
              <a:t> </a:t>
            </a:r>
            <a:r>
              <a:rPr lang="en-US" dirty="0" smtClean="0"/>
              <a:t>ECAR</a:t>
            </a:r>
            <a:r>
              <a:rPr lang="en-US" baseline="0" dirty="0" smtClean="0"/>
              <a:t> Study</a:t>
            </a:r>
            <a:endParaRPr lang="en-US" dirty="0" smtClean="0"/>
          </a:p>
          <a:p>
            <a:r>
              <a:rPr lang="en-US" b="1" cap="all" dirty="0"/>
              <a:t>WCAG 2.0 POUR PRINCIPLES</a:t>
            </a:r>
          </a:p>
          <a:p>
            <a:r>
              <a:rPr lang="en-US" b="1" dirty="0"/>
              <a:t>Perceivable</a:t>
            </a:r>
          </a:p>
          <a:p>
            <a:r>
              <a:rPr lang="en-US" dirty="0"/>
              <a:t>Information and user interface components must be presentable to users in ways they can perceive.</a:t>
            </a:r>
          </a:p>
          <a:p>
            <a:r>
              <a:rPr lang="en-US" dirty="0"/>
              <a:t>Provide text alternatives for any non-text content</a:t>
            </a:r>
          </a:p>
          <a:p>
            <a:r>
              <a:rPr lang="en-US" dirty="0"/>
              <a:t>Make it easier for users to see and hear content including separating foreground from background.</a:t>
            </a:r>
          </a:p>
          <a:p>
            <a:r>
              <a:rPr lang="en-US" b="1" dirty="0"/>
              <a:t>Operable</a:t>
            </a:r>
          </a:p>
          <a:p>
            <a:r>
              <a:rPr lang="en-US" dirty="0"/>
              <a:t>User interface components and navigation must be operable.</a:t>
            </a:r>
          </a:p>
          <a:p>
            <a:r>
              <a:rPr lang="en-US" dirty="0"/>
              <a:t>Make all functionality available via a keyboard.</a:t>
            </a:r>
          </a:p>
          <a:p>
            <a:r>
              <a:rPr lang="en-US" dirty="0"/>
              <a:t>Provide ways to help users navigate, find content, and determine where they are within content.</a:t>
            </a:r>
          </a:p>
          <a:p>
            <a:r>
              <a:rPr lang="en-US" b="1" dirty="0"/>
              <a:t>Understandable</a:t>
            </a:r>
          </a:p>
          <a:p>
            <a:r>
              <a:rPr lang="en-US" dirty="0"/>
              <a:t>Information and the operation of user interface must be understandable.</a:t>
            </a:r>
          </a:p>
          <a:p>
            <a:r>
              <a:rPr lang="en-US" dirty="0"/>
              <a:t>Make text content readable and understandable.</a:t>
            </a:r>
          </a:p>
          <a:p>
            <a:r>
              <a:rPr lang="en-US" dirty="0"/>
              <a:t>Make web pages appear and operate in predictable ways.</a:t>
            </a:r>
          </a:p>
          <a:p>
            <a:r>
              <a:rPr lang="en-US" b="1" dirty="0"/>
              <a:t>Robust</a:t>
            </a:r>
          </a:p>
          <a:p>
            <a:r>
              <a:rPr lang="en-US" dirty="0"/>
              <a:t>Content is robust enough that it can be interpreted reliably by a wide variety of user agents, including assistive technologies.</a:t>
            </a:r>
          </a:p>
          <a:p>
            <a:r>
              <a:rPr lang="en-US" dirty="0"/>
              <a:t>Maximize compatibility with current and future user agents, including assistive technologies.</a:t>
            </a:r>
          </a:p>
          <a:p>
            <a:pPr defTabSz="939363">
              <a:defRPr/>
            </a:pPr>
            <a:endParaRPr lang="en-US" dirty="0" smtClean="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6349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Merlot II </a:t>
            </a:r>
            <a:r>
              <a:rPr lang="en-US" dirty="0"/>
              <a:t>– Gives opportunity for resource contributor to add accessibility information.</a:t>
            </a:r>
          </a:p>
          <a:p>
            <a:r>
              <a:rPr lang="en-US" dirty="0" smtClean="0"/>
              <a:t>https://www.merlot.org/merlot/index.htm  MERLOT</a:t>
            </a:r>
            <a:r>
              <a:rPr lang="en-US" baseline="0" dirty="0" smtClean="0"/>
              <a:t> II – Multimedia Educational Resources for Learning and Online Teaching</a:t>
            </a:r>
            <a:endParaRPr lang="en-US" dirty="0"/>
          </a:p>
          <a:p>
            <a:r>
              <a:rPr lang="en-US" b="1" dirty="0"/>
              <a:t>Cool4ED</a:t>
            </a:r>
            <a:r>
              <a:rPr lang="en-US" dirty="0"/>
              <a:t> – approximately 150 books reviewed for accessibility – accessibility reviews available</a:t>
            </a:r>
          </a:p>
          <a:p>
            <a:r>
              <a:rPr lang="en-US" dirty="0"/>
              <a:t>Skills Common – attempt to share accessibility info – contributors supplied a list of accessibility – the content experts were encouraged to add accessibility info about submission and resources</a:t>
            </a:r>
          </a:p>
          <a:p>
            <a:r>
              <a:rPr lang="en-US" u="sng" dirty="0">
                <a:hlinkClick r:id="rId3"/>
              </a:rPr>
              <a:t>http://www.cool4ed.org/</a:t>
            </a:r>
          </a:p>
          <a:p>
            <a:r>
              <a:rPr lang="en-US" dirty="0"/>
              <a:t>http://www.collegeopentextbooks.org/textbook-listings/accessibility-reviews</a:t>
            </a:r>
          </a:p>
          <a:p>
            <a:r>
              <a:rPr lang="en-US" u="sng" dirty="0"/>
              <a:t>listings/accessibility-reviews</a:t>
            </a:r>
          </a:p>
          <a:p>
            <a:endParaRPr lang="en-US" u="sng" dirty="0"/>
          </a:p>
          <a:p>
            <a:r>
              <a:rPr lang="en-US" dirty="0" err="1"/>
              <a:t>SkillsCommons</a:t>
            </a:r>
            <a:r>
              <a:rPr lang="en-US" dirty="0"/>
              <a:t> – how to describe this</a:t>
            </a:r>
          </a:p>
          <a:p>
            <a:r>
              <a:rPr lang="en-US" u="sng" dirty="0">
                <a:hlinkClick r:id="rId4"/>
              </a:rPr>
              <a:t>http://support.taaccct.org/ada-requirements/</a:t>
            </a:r>
            <a:endParaRPr lang="en-US" u="sng" dirty="0"/>
          </a:p>
          <a:p>
            <a:endParaRPr lang="en-US" u="sng" dirty="0"/>
          </a:p>
          <a:p>
            <a:r>
              <a:rPr lang="en-US" u="sng" dirty="0"/>
              <a:t>Guides for access word, pdf</a:t>
            </a:r>
          </a:p>
          <a:p>
            <a:endParaRPr lang="en-US" u="sng" dirty="0"/>
          </a:p>
          <a:p>
            <a:pPr defTabSz="939363">
              <a:defRPr/>
            </a:pPr>
            <a:r>
              <a:rPr lang="en-US" u="sng" dirty="0"/>
              <a:t> guide for access</a:t>
            </a:r>
          </a:p>
          <a:p>
            <a:pPr defTabSz="939363">
              <a:defRPr/>
            </a:pPr>
            <a:r>
              <a:rPr lang="en-US" dirty="0"/>
              <a:t>Skills Common – attempt to share accessibility info – contributors supplied a list of accessibility – the content experts were encouraged to add accessibility info about submission and resources</a:t>
            </a:r>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9400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Cheryl</a:t>
            </a:r>
            <a:endParaRPr lang="en-US" dirty="0" smtClean="0"/>
          </a:p>
          <a:p>
            <a:pPr defTabSz="939363">
              <a:defRPr/>
            </a:pPr>
            <a:r>
              <a:rPr lang="en-US" dirty="0" smtClean="0">
                <a:hlinkClick r:id="rId3"/>
              </a:rPr>
              <a:t>Universal Design/Accessibility Recommendations for Online Course Materials</a:t>
            </a:r>
            <a:endParaRPr lang="en-US" dirty="0" smtClean="0"/>
          </a:p>
          <a:p>
            <a:pPr defTabSz="939363">
              <a:defRPr/>
            </a:pPr>
            <a:r>
              <a:rPr lang="en-US" dirty="0" smtClean="0">
                <a:hlinkClick r:id="rId4"/>
              </a:rPr>
              <a:t>CSU Captioning Guidelines</a:t>
            </a:r>
            <a:endParaRPr lang="en-US" dirty="0" smtClean="0"/>
          </a:p>
          <a:p>
            <a:pPr defTabSz="939363">
              <a:defRPr/>
            </a:pPr>
            <a:r>
              <a:rPr lang="en-US" dirty="0" smtClean="0">
                <a:hlinkClick r:id="rId5"/>
              </a:rPr>
              <a:t>Accessible Syllabus information</a:t>
            </a:r>
            <a:endParaRPr lang="en-US" dirty="0" smtClean="0"/>
          </a:p>
          <a:p>
            <a:pPr defTabSz="939363">
              <a:defRPr/>
            </a:pPr>
            <a:r>
              <a:rPr lang="en-US" dirty="0" smtClean="0">
                <a:hlinkClick r:id="rId6"/>
              </a:rPr>
              <a:t>Quality Matters – Standard 8 – expanded accessibility information</a:t>
            </a:r>
            <a:endParaRPr lang="en-US" dirty="0" smtClean="0"/>
          </a:p>
          <a:p>
            <a:pPr defTabSz="939363">
              <a:defRPr/>
            </a:pPr>
            <a:endParaRPr lang="en-US" dirty="0" smtClean="0"/>
          </a:p>
          <a:p>
            <a:pPr defTabSz="939363">
              <a:defRPr/>
            </a:pPr>
            <a:r>
              <a:rPr lang="en-US" dirty="0" smtClean="0"/>
              <a:t>Word and PDF accessibility training resources</a:t>
            </a:r>
          </a:p>
          <a:p>
            <a:pPr lvl="0">
              <a:lnSpc>
                <a:spcPct val="100000"/>
              </a:lnSpc>
            </a:pPr>
            <a:r>
              <a:rPr lang="en-US" dirty="0" smtClean="0">
                <a:hlinkClick r:id="rId7"/>
              </a:rPr>
              <a:t>MS Word, and Adobe Cheat Sheets</a:t>
            </a:r>
            <a:endParaRPr lang="en-US" dirty="0" smtClean="0"/>
          </a:p>
          <a:p>
            <a:pPr lvl="0">
              <a:lnSpc>
                <a:spcPct val="100000"/>
              </a:lnSpc>
            </a:pPr>
            <a:r>
              <a:rPr lang="en-US" dirty="0" smtClean="0">
                <a:hlinkClick r:id="rId8"/>
              </a:rPr>
              <a:t>IT Accessibility Checklist</a:t>
            </a:r>
            <a:endParaRPr lang="en-US" dirty="0" smtClean="0"/>
          </a:p>
          <a:p>
            <a:pPr lvl="0">
              <a:lnSpc>
                <a:spcPct val="100000"/>
              </a:lnSpc>
            </a:pPr>
            <a:r>
              <a:rPr lang="en-US" dirty="0" smtClean="0">
                <a:hlinkClick r:id="rId9"/>
              </a:rPr>
              <a:t>MS Word and Adobe training</a:t>
            </a:r>
            <a:endParaRPr lang="en-US" dirty="0" smtClean="0"/>
          </a:p>
          <a:p>
            <a:endParaRPr lang="en-US" dirty="0"/>
          </a:p>
          <a:p>
            <a:r>
              <a:rPr lang="en-US" dirty="0"/>
              <a:t>http://ncdae.org/resources/cheatsheets/</a:t>
            </a:r>
          </a:p>
          <a:p>
            <a:r>
              <a:rPr lang="en-US" dirty="0"/>
              <a:t>NCDAE= The National Center on Disability and Access to Education</a:t>
            </a:r>
          </a:p>
          <a:p>
            <a:endParaRPr lang="en-US" dirty="0"/>
          </a:p>
          <a:p>
            <a:r>
              <a:rPr lang="en-US" dirty="0"/>
              <a:t>Universal Design/Accessibility Recommendations</a:t>
            </a:r>
          </a:p>
          <a:p>
            <a:r>
              <a:rPr lang="en-US" dirty="0"/>
              <a:t> Online Course Materials</a:t>
            </a:r>
          </a:p>
          <a:p>
            <a:r>
              <a:rPr lang="en-US" dirty="0" err="1"/>
              <a:t>SkillsCommons</a:t>
            </a:r>
            <a:endParaRPr lang="en-US" dirty="0"/>
          </a:p>
          <a:p>
            <a:pPr marL="0" lvl="1" defTabSz="939363">
              <a:defRPr/>
            </a:pPr>
            <a:r>
              <a:rPr lang="en-US" sz="2500" u="sng" dirty="0">
                <a:hlinkClick r:id="rId10"/>
              </a:rPr>
              <a:t>http://support.taaccct.org/ada-requirements/</a:t>
            </a:r>
            <a:endParaRPr lang="en-US" sz="2500" u="sng" dirty="0"/>
          </a:p>
          <a:p>
            <a:pPr marL="0" lvl="1" defTabSz="939363">
              <a:defRPr/>
            </a:pPr>
            <a:endParaRPr lang="en-US" dirty="0"/>
          </a:p>
          <a:p>
            <a:pPr marL="0" lvl="1" defTabSz="939363">
              <a:defRPr/>
            </a:pPr>
            <a:endParaRPr lang="en-US" dirty="0"/>
          </a:p>
          <a:p>
            <a:pPr marL="0" lvl="1"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2261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192213"/>
            <a:ext cx="5716588" cy="3216275"/>
          </a:xfrm>
        </p:spPr>
      </p:sp>
      <p:sp>
        <p:nvSpPr>
          <p:cNvPr id="3" name="Notes Placeholder 2"/>
          <p:cNvSpPr>
            <a:spLocks noGrp="1"/>
          </p:cNvSpPr>
          <p:nvPr>
            <p:ph type="body" idx="1"/>
          </p:nvPr>
        </p:nvSpPr>
        <p:spPr/>
        <p:txBody>
          <a:bodyPr/>
          <a:lstStyle/>
          <a:p>
            <a:endParaRPr lang="en-US" dirty="0" smtClean="0"/>
          </a:p>
          <a:p>
            <a:r>
              <a:rPr lang="en-US" dirty="0" smtClean="0"/>
              <a:t>Image </a:t>
            </a:r>
            <a:r>
              <a:rPr lang="en-US" dirty="0"/>
              <a:t>attribution</a:t>
            </a:r>
            <a:r>
              <a:rPr lang="en-US" baseline="0" dirty="0"/>
              <a:t>: </a:t>
            </a:r>
            <a:r>
              <a:rPr lang="en-US" dirty="0"/>
              <a:t>http://mainstreetmix.com/why-you-should-have-high-expectations-of-those-you-influence/</a:t>
            </a:r>
          </a:p>
          <a:p>
            <a:endParaRPr lang="en-US" dirty="0"/>
          </a:p>
          <a:p>
            <a:r>
              <a:rPr lang="en-US" dirty="0"/>
              <a:t>http://www.pcc.edu/resources/instructional-support/access/Standard8rubric.html   Portland</a:t>
            </a:r>
            <a:r>
              <a:rPr lang="en-US" baseline="0" dirty="0"/>
              <a:t> Community College Quality Matters Rubric Standard </a:t>
            </a:r>
            <a:r>
              <a:rPr lang="en-US" baseline="0" dirty="0" smtClean="0"/>
              <a:t>8</a:t>
            </a:r>
          </a:p>
          <a:p>
            <a:endParaRPr lang="en-US" baseline="0" dirty="0" smtClean="0"/>
          </a:p>
          <a:p>
            <a:r>
              <a:rPr lang="en-US" dirty="0" smtClean="0"/>
              <a:t>Framing your efforts as a diversity and inclusion strategy helps avoid counterarguments like "when we do get someone like X, we can have them use Y instead." It is far better to be inclusive in your instructional design and follow the </a:t>
            </a:r>
            <a:r>
              <a:rPr lang="en-US" dirty="0" smtClean="0">
                <a:hlinkClick r:id="rId3"/>
              </a:rPr>
              <a:t>principles of Universal Design for Learning</a:t>
            </a:r>
            <a:r>
              <a:rPr lang="en-US" dirty="0" smtClean="0"/>
              <a:t> — and it is the only way to fully benefit from diversity in the classroom. </a:t>
            </a:r>
          </a:p>
          <a:p>
            <a:r>
              <a:rPr lang="en-US" dirty="0" smtClean="0"/>
              <a:t>http://www.cast.org/our-work/about-udl.html#.XKgxE1U_mRs</a:t>
            </a:r>
            <a:endParaRPr lang="en-US" dirty="0"/>
          </a:p>
        </p:txBody>
      </p:sp>
      <p:sp>
        <p:nvSpPr>
          <p:cNvPr id="4" name="Slide Number Placeholder 3"/>
          <p:cNvSpPr>
            <a:spLocks noGrp="1"/>
          </p:cNvSpPr>
          <p:nvPr>
            <p:ph type="sldNum" sz="quarter" idx="10"/>
          </p:nvPr>
        </p:nvSpPr>
        <p:spPr/>
        <p:txBody>
          <a:bodyPr/>
          <a:lstStyle/>
          <a:p>
            <a:fld id="{AC2FB164-4404-4FBE-9297-8DEFE0F58AE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9588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r>
              <a:rPr lang="en-US" dirty="0"/>
              <a:t>Although there are other aspects of the digital divide that preclude people from participating in the digital world, digital accessibility is often overlooked.</a:t>
            </a:r>
            <a:endParaRPr lang="en-US" dirty="0" smtClean="0"/>
          </a:p>
          <a:p>
            <a:r>
              <a:rPr lang="en-US" dirty="0"/>
              <a:t>There are the socio-economic implications of the digital divide but At its core, digital accessibility means ensuring that web and mobile content is available to and usable by everyone. The absence of digital accessibility leaves far too many people with disabilities out of the digital age.  </a:t>
            </a:r>
          </a:p>
          <a:p>
            <a:endParaRPr lang="en-US" dirty="0"/>
          </a:p>
          <a:p>
            <a:r>
              <a:rPr lang="en-US" dirty="0"/>
              <a:t>Give some examples of how the digital divide can be deepened by LMS – can’t get through the door – then inaccessible docs and media in the </a:t>
            </a:r>
            <a:r>
              <a:rPr lang="en-US" dirty="0" smtClean="0"/>
              <a:t>LMS</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solidFill>
                  <a:schemeClr val="dk1"/>
                </a:solidFill>
                <a:latin typeface="+mn-lt"/>
                <a:ea typeface="Calibri"/>
                <a:cs typeface="Calibri"/>
                <a:sym typeface="Calibri"/>
              </a:rPr>
              <a:t>Lets start with what ICT Information Technology is All the web pages and web applications associated with your campus, all electronic documents, all multimedia i.e. video and audio, all IT products the campus buys. </a:t>
            </a:r>
          </a:p>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t>4</a:t>
            </a:fld>
            <a:endParaRPr lang="en-US"/>
          </a:p>
        </p:txBody>
      </p:sp>
    </p:spTree>
    <p:extLst>
      <p:ext uri="{BB962C8B-B14F-4D97-AF65-F5344CB8AC3E}">
        <p14:creationId xmlns:p14="http://schemas.microsoft.com/office/powerpoint/2010/main" val="107507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buSzPct val="25000"/>
            </a:pPr>
            <a:r>
              <a:rPr lang="en"/>
              <a:t>Cheryl</a:t>
            </a:r>
          </a:p>
          <a:p>
            <a:pPr>
              <a:buClr>
                <a:srgbClr val="FF0000"/>
              </a:buClr>
              <a:buSzPct val="25000"/>
            </a:pPr>
            <a:r>
              <a:rPr lang="en"/>
              <a:t>Image:</a:t>
            </a:r>
          </a:p>
          <a:p>
            <a:pPr>
              <a:buClr>
                <a:srgbClr val="FF0000"/>
              </a:buClr>
              <a:buSzPct val="25000"/>
            </a:pPr>
            <a:r>
              <a:rPr lang="en"/>
              <a:t>A professor seated at a desk, addressing a crow, monkey, penguin, elephant, goldfish, seal, and dog. The professor states, “For a fair selection everybody has to take the same exam. Please climb that tree.”</a:t>
            </a:r>
          </a:p>
          <a:p>
            <a:pPr>
              <a:buClr>
                <a:srgbClr val="FF0000"/>
              </a:buClr>
              <a:buSzPct val="25000"/>
            </a:pPr>
            <a:endParaRPr lang="en"/>
          </a:p>
        </p:txBody>
      </p:sp>
      <p:sp>
        <p:nvSpPr>
          <p:cNvPr id="4" name="Slide Number Placeholder 3"/>
          <p:cNvSpPr>
            <a:spLocks noGrp="1"/>
          </p:cNvSpPr>
          <p:nvPr>
            <p:ph type="sldNum" sz="quarter" idx="10"/>
          </p:nvPr>
        </p:nvSpPr>
        <p:spPr/>
        <p:txBody>
          <a:bodyPr/>
          <a:lstStyle/>
          <a:p>
            <a:fld id="{82D7A225-7C9E-4D8E-B124-395EDF76767E}" type="slidenum">
              <a:rPr lang="en-US" smtClean="0"/>
              <a:t>24</a:t>
            </a:fld>
            <a:endParaRPr lang="en-US"/>
          </a:p>
        </p:txBody>
      </p:sp>
    </p:spTree>
    <p:extLst>
      <p:ext uri="{BB962C8B-B14F-4D97-AF65-F5344CB8AC3E}">
        <p14:creationId xmlns:p14="http://schemas.microsoft.com/office/powerpoint/2010/main" val="293246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92988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26</a:t>
            </a:fld>
            <a:endParaRPr lang="en-US"/>
          </a:p>
        </p:txBody>
      </p:sp>
    </p:spTree>
    <p:extLst>
      <p:ext uri="{BB962C8B-B14F-4D97-AF65-F5344CB8AC3E}">
        <p14:creationId xmlns:p14="http://schemas.microsoft.com/office/powerpoint/2010/main" val="129507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One Activist Has Hundreds of Colleges Under the Gun to Fix Their Websites</a:t>
            </a:r>
          </a:p>
          <a:p>
            <a:r>
              <a:rPr lang="en-US" dirty="0">
                <a:hlinkClick r:id="rId3"/>
              </a:rPr>
              <a:t>https://www.chronicle.com/article/One-Activist-Has-Hundreds-of/240551</a:t>
            </a:r>
            <a:endParaRPr lang="en-US" dirty="0"/>
          </a:p>
          <a:p>
            <a:endParaRPr lang="en-US" dirty="0"/>
          </a:p>
          <a:p>
            <a:r>
              <a:rPr lang="en-US" dirty="0"/>
              <a:t>50 Colleges With ADA Lawsuits</a:t>
            </a:r>
          </a:p>
          <a:p>
            <a:r>
              <a:rPr lang="en-US" dirty="0"/>
              <a:t>https://www.insidehighered.com/news/2018/12/10/fifty-colleges-sued-barrage-ada-lawsuits-over-web-accessibility </a:t>
            </a:r>
          </a:p>
          <a:p>
            <a:endParaRPr lang="en-US" dirty="0"/>
          </a:p>
          <a:p>
            <a:r>
              <a:rPr lang="en-US" b="1" dirty="0"/>
              <a:t>Higher Ed Accessibility Lawsuits, Complaints, and Settlements</a:t>
            </a:r>
          </a:p>
          <a:p>
            <a:r>
              <a:rPr lang="en-US" dirty="0">
                <a:hlinkClick r:id="rId4"/>
              </a:rPr>
              <a:t>http://www.d.umn.edu/~lcarlson/atteam/reports/litigation/lawsuits.html</a:t>
            </a:r>
            <a:endParaRPr lang="en-US" dirty="0"/>
          </a:p>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2861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1252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Cute little owl with question</a:t>
            </a:r>
            <a:r>
              <a:rPr lang="en-US" baseline="0" dirty="0"/>
              <a:t> marks from https://openclipart.org/detail/194097/grey-bird-with-question-marks</a:t>
            </a:r>
          </a:p>
          <a:p>
            <a:endParaRPr lang="en-US" dirty="0"/>
          </a:p>
        </p:txBody>
      </p:sp>
      <p:sp>
        <p:nvSpPr>
          <p:cNvPr id="4" name="Slide Number Placeholder 3"/>
          <p:cNvSpPr>
            <a:spLocks noGrp="1"/>
          </p:cNvSpPr>
          <p:nvPr>
            <p:ph type="sldNum" sz="quarter" idx="10"/>
          </p:nvPr>
        </p:nvSpPr>
        <p:spPr/>
        <p:txBody>
          <a:bodyPr/>
          <a:lstStyle/>
          <a:p>
            <a:fld id="{3437B40F-4F85-44A5-B242-98C53C6464D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5338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50368ed80_3_0:notes"/>
          <p:cNvSpPr>
            <a:spLocks noGrp="1" noRot="1" noChangeAspect="1"/>
          </p:cNvSpPr>
          <p:nvPr>
            <p:ph type="sldImg" idx="2"/>
          </p:nvPr>
        </p:nvSpPr>
        <p:spPr>
          <a:xfrm>
            <a:off x="776288" y="1198563"/>
            <a:ext cx="5751512" cy="3235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450368ed80_3_0:notes"/>
          <p:cNvSpPr txBox="1">
            <a:spLocks noGrp="1"/>
          </p:cNvSpPr>
          <p:nvPr>
            <p:ph type="body" idx="1"/>
          </p:nvPr>
        </p:nvSpPr>
        <p:spPr>
          <a:xfrm>
            <a:off x="730315" y="4613936"/>
            <a:ext cx="5842519" cy="3775195"/>
          </a:xfrm>
          <a:prstGeom prst="rect">
            <a:avLst/>
          </a:prstGeom>
          <a:noFill/>
          <a:ln>
            <a:noFill/>
          </a:ln>
        </p:spPr>
        <p:txBody>
          <a:bodyPr spcFirstLastPara="1" wrap="square" lIns="96485" tIns="48230" rIns="96485" bIns="48230" anchor="t" anchorCtr="0">
            <a:noAutofit/>
          </a:bodyPr>
          <a:lstStyle/>
          <a:p>
            <a:pPr marL="0" indent="0">
              <a:spcBef>
                <a:spcPts val="0"/>
              </a:spcBef>
              <a:buSzPts val="2300"/>
            </a:pPr>
            <a:r>
              <a:rPr lang="en-US" sz="1200" dirty="0" smtClean="0"/>
              <a:t>Provides student the opportunity to:</a:t>
            </a:r>
          </a:p>
          <a:p>
            <a:pPr marL="457189" indent="-465655">
              <a:buSzPts val="2300"/>
              <a:buFont typeface="Calibri"/>
              <a:buAutoNum type="arabicPeriod"/>
            </a:pPr>
            <a:r>
              <a:rPr lang="en-US" sz="1200" dirty="0" smtClean="0"/>
              <a:t>Acquire the same information </a:t>
            </a:r>
          </a:p>
          <a:p>
            <a:pPr marL="457189" indent="-465655">
              <a:buSzPts val="2300"/>
              <a:buFont typeface="Calibri"/>
              <a:buAutoNum type="arabicPeriod"/>
            </a:pPr>
            <a:r>
              <a:rPr lang="en-US" sz="1200" dirty="0" smtClean="0"/>
              <a:t>Engage in the same interactions</a:t>
            </a:r>
          </a:p>
          <a:p>
            <a:pPr marL="457189" indent="-465655">
              <a:buSzPts val="2300"/>
              <a:buFont typeface="Calibri"/>
              <a:buAutoNum type="arabicPeriod"/>
            </a:pPr>
            <a:r>
              <a:rPr lang="en-US" sz="1200" dirty="0" smtClean="0"/>
              <a:t>Enjoy the same services</a:t>
            </a:r>
            <a:endParaRPr lang="en-US" sz="1200" dirty="0"/>
          </a:p>
        </p:txBody>
      </p:sp>
      <p:sp>
        <p:nvSpPr>
          <p:cNvPr id="151" name="Google Shape;151;g450368ed80_3_0:notes"/>
          <p:cNvSpPr txBox="1">
            <a:spLocks noGrp="1"/>
          </p:cNvSpPr>
          <p:nvPr>
            <p:ph type="sldNum" idx="12"/>
          </p:nvPr>
        </p:nvSpPr>
        <p:spPr>
          <a:xfrm>
            <a:off x="4136761" y="9106365"/>
            <a:ext cx="3164698" cy="480943"/>
          </a:xfrm>
          <a:prstGeom prst="rect">
            <a:avLst/>
          </a:prstGeom>
          <a:noFill/>
          <a:ln>
            <a:noFill/>
          </a:ln>
        </p:spPr>
        <p:txBody>
          <a:bodyPr spcFirstLastPara="1" wrap="square" lIns="96485" tIns="48230" rIns="96485" bIns="48230" anchor="b" anchorCtr="0">
            <a:noAutofit/>
          </a:bodyPr>
          <a:lstStyle/>
          <a:p>
            <a:pPr algn="r">
              <a:buClr>
                <a:srgbClr val="000000"/>
              </a:buClr>
              <a:buFont typeface="Arial"/>
              <a:buNone/>
            </a:pPr>
            <a:fld id="{00000000-1234-1234-1234-123412341234}" type="slidenum">
              <a:rPr lang="en" kern="0">
                <a:solidFill>
                  <a:srgbClr val="000000"/>
                </a:solidFill>
                <a:ea typeface="Calibri"/>
                <a:cs typeface="Calibri"/>
                <a:sym typeface="Calibri"/>
              </a:rPr>
              <a:pPr algn="r">
                <a:buClr>
                  <a:srgbClr val="000000"/>
                </a:buClr>
                <a:buFont typeface="Arial"/>
                <a:buNone/>
              </a:pPr>
              <a:t>5</a:t>
            </a:fld>
            <a:endParaRPr kern="0">
              <a:solidFill>
                <a:srgbClr val="000000"/>
              </a:solidFill>
              <a:ea typeface="Calibri"/>
              <a:cs typeface="Calibri"/>
              <a:sym typeface="Calibri"/>
            </a:endParaRPr>
          </a:p>
        </p:txBody>
      </p:sp>
    </p:spTree>
    <p:extLst>
      <p:ext uri="{BB962C8B-B14F-4D97-AF65-F5344CB8AC3E}">
        <p14:creationId xmlns:p14="http://schemas.microsoft.com/office/powerpoint/2010/main" val="198419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t>Obtain the same result</a:t>
            </a:r>
          </a:p>
          <a:p>
            <a:pPr marL="457200" indent="-457200">
              <a:buFont typeface="+mj-lt"/>
              <a:buAutoNum type="arabicPeriod"/>
            </a:pPr>
            <a:r>
              <a:rPr lang="en-US" sz="1200" dirty="0" smtClean="0"/>
              <a:t>To gain the same benefit</a:t>
            </a:r>
          </a:p>
          <a:p>
            <a:pPr marL="457200" indent="-457200">
              <a:buFont typeface="+mj-lt"/>
              <a:buAutoNum type="arabicPeriod"/>
            </a:pPr>
            <a:r>
              <a:rPr lang="en-US" sz="1200" dirty="0" smtClean="0"/>
              <a:t>or have the same opportunity to reach the same level of achievement as persons without disabilities </a:t>
            </a:r>
          </a:p>
          <a:p>
            <a:r>
              <a:rPr lang="en-US" sz="1200" dirty="0" smtClean="0"/>
              <a:t>Food for thought: </a:t>
            </a:r>
          </a:p>
          <a:p>
            <a:r>
              <a:rPr lang="en-US" sz="1200" dirty="0" smtClean="0"/>
              <a:t>Department questions whether alternative means would be likely to provide an equal degree of access</a:t>
            </a:r>
          </a:p>
          <a:p>
            <a:r>
              <a:rPr lang="en-US" sz="1200" dirty="0" smtClean="0"/>
              <a:t>Proactive vs Reactive</a:t>
            </a:r>
          </a:p>
          <a:p>
            <a:endParaRPr lang="en-US" dirty="0"/>
          </a:p>
          <a:p>
            <a:r>
              <a:rPr lang="en-US" dirty="0"/>
              <a:t>DOJ and OCR </a:t>
            </a:r>
          </a:p>
          <a:p>
            <a:r>
              <a:rPr lang="en-US" dirty="0"/>
              <a:t>Look for Higher</a:t>
            </a:r>
            <a:r>
              <a:rPr lang="en-US" baseline="0" dirty="0"/>
              <a:t> Education to have built in methods to</a:t>
            </a:r>
          </a:p>
          <a:p>
            <a:pPr marL="180946" indent="-180946">
              <a:buFont typeface="Arial" panose="020B0604020202020204" pitchFamily="34" charset="0"/>
              <a:buChar char="•"/>
            </a:pPr>
            <a:r>
              <a:rPr lang="en-US" baseline="0" dirty="0"/>
              <a:t>share accessibility information broadly across campus </a:t>
            </a:r>
          </a:p>
          <a:p>
            <a:pPr marL="180946" indent="-180946">
              <a:buFont typeface="Arial" panose="020B0604020202020204" pitchFamily="34" charset="0"/>
              <a:buChar char="•"/>
            </a:pPr>
            <a:r>
              <a:rPr lang="en-US" baseline="0" dirty="0"/>
              <a:t>Broad communication of policy and how to get achieve it</a:t>
            </a:r>
          </a:p>
          <a:p>
            <a:pPr marL="180946" indent="-180946">
              <a:buFont typeface="Arial" panose="020B0604020202020204" pitchFamily="34" charset="0"/>
              <a:buChar char="•"/>
            </a:pPr>
            <a:r>
              <a:rPr lang="en-US" baseline="0" dirty="0"/>
              <a:t>Accessibility planning including when and how forward movement is made </a:t>
            </a:r>
          </a:p>
          <a:p>
            <a:pPr marL="180946" indent="-180946">
              <a:buFont typeface="Arial" panose="020B0604020202020204" pitchFamily="34" charset="0"/>
              <a:buChar char="•"/>
            </a:pPr>
            <a:r>
              <a:rPr lang="en-US" baseline="0" dirty="0"/>
              <a:t>Role based training</a:t>
            </a:r>
          </a:p>
          <a:p>
            <a:pPr marL="180946" indent="-180946">
              <a:buFont typeface="Arial" panose="020B0604020202020204" pitchFamily="34" charset="0"/>
              <a:buChar char="•"/>
            </a:pPr>
            <a:r>
              <a:rPr lang="en-US" baseline="0" dirty="0"/>
              <a:t>Sustainable practices ( documented , repeatable, scalable) </a:t>
            </a:r>
          </a:p>
          <a:p>
            <a:pPr marL="180946" indent="-180946">
              <a:buFont typeface="Arial" panose="020B0604020202020204" pitchFamily="34" charset="0"/>
              <a:buChar char="•"/>
            </a:pPr>
            <a:r>
              <a:rPr lang="en-US" baseline="0" dirty="0"/>
              <a:t>Automated accessibility Web compliance scanning</a:t>
            </a:r>
          </a:p>
          <a:p>
            <a:pPr marL="180946" indent="-180946">
              <a:buFont typeface="Arial" panose="020B0604020202020204" pitchFamily="34" charset="0"/>
              <a:buChar char="•"/>
            </a:pPr>
            <a:r>
              <a:rPr lang="en-US" baseline="0" dirty="0"/>
              <a:t>Manual accessibility evaluation </a:t>
            </a:r>
          </a:p>
          <a:p>
            <a:pPr marL="180946" indent="-180946">
              <a:buFont typeface="Arial" panose="020B0604020202020204" pitchFamily="34" charset="0"/>
              <a:buChar char="•"/>
            </a:pPr>
            <a:r>
              <a:rPr lang="en-US" baseline="0" dirty="0"/>
              <a:t>Resources to support policy and practices</a:t>
            </a:r>
          </a:p>
          <a:p>
            <a:endParaRPr lang="en-US" dirty="0"/>
          </a:p>
          <a:p>
            <a:endParaRPr lang="en-US" dirty="0"/>
          </a:p>
        </p:txBody>
      </p:sp>
      <p:sp>
        <p:nvSpPr>
          <p:cNvPr id="4" name="Slide Number Placeholder 3"/>
          <p:cNvSpPr>
            <a:spLocks noGrp="1"/>
          </p:cNvSpPr>
          <p:nvPr>
            <p:ph type="sldNum" sz="quarter" idx="10"/>
          </p:nvPr>
        </p:nvSpPr>
        <p:spPr/>
        <p:txBody>
          <a:bodyPr/>
          <a:lstStyle/>
          <a:p>
            <a:fld id="{3437B40F-4F85-44A5-B242-98C53C6464DF}" type="slidenum">
              <a:rPr lang="en-US" smtClean="0"/>
              <a:t>6</a:t>
            </a:fld>
            <a:endParaRPr lang="en-US"/>
          </a:p>
        </p:txBody>
      </p:sp>
    </p:spTree>
    <p:extLst>
      <p:ext uri="{BB962C8B-B14F-4D97-AF65-F5344CB8AC3E}">
        <p14:creationId xmlns:p14="http://schemas.microsoft.com/office/powerpoint/2010/main" val="316839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aseline="0" dirty="0"/>
              <a:t>Image: </a:t>
            </a:r>
            <a:r>
              <a:rPr lang="en-US" dirty="0">
                <a:hlinkClick r:id="rId3"/>
              </a:rPr>
              <a:t>http://3.bp.blogspot.com/-nmdEP0rWtaE/VnSatfKLTsI/AAAAAAAAEKM/YaFsFmStNL4/s1600/Civil%2BRights%2Bin%2BFamily%2BLaw%2BFlorida%2B-%</a:t>
            </a:r>
            <a:r>
              <a:rPr lang="en-US" dirty="0" smtClean="0">
                <a:hlinkClick r:id="rId3"/>
              </a:rPr>
              <a:t>2B2015.png</a:t>
            </a:r>
            <a:endParaRPr lang="en-US" dirty="0" smtClean="0"/>
          </a:p>
          <a:p>
            <a:pPr defTabSz="939363">
              <a:defRPr/>
            </a:pPr>
            <a:endParaRPr lang="en-US" baseline="0" dirty="0" smtClean="0"/>
          </a:p>
          <a:p>
            <a:pPr defTabSz="939363">
              <a:defRPr/>
            </a:pPr>
            <a:r>
              <a:rPr lang="en-US" b="1" dirty="0" smtClean="0"/>
              <a:t>Accessibility as a Civil Right</a:t>
            </a:r>
            <a:endParaRPr lang="en-US" baseline="0" dirty="0" smtClean="0"/>
          </a:p>
          <a:p>
            <a:pPr defTabSz="939363">
              <a:defRPr/>
            </a:pPr>
            <a:r>
              <a:rPr lang="en-US" baseline="0" dirty="0" smtClean="0"/>
              <a:t>https://er.educause.edu/articles/2016/1/accessibility-as-a-civil-right </a:t>
            </a:r>
          </a:p>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9313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B93BA-BFE7-4D7D-AE79-A4D0F87EFDA6}" type="slidenum">
              <a:rPr lang="en-US" smtClean="0"/>
              <a:t>8</a:t>
            </a:fld>
            <a:endParaRPr lang="en-US"/>
          </a:p>
        </p:txBody>
      </p:sp>
    </p:spTree>
    <p:extLst>
      <p:ext uri="{BB962C8B-B14F-4D97-AF65-F5344CB8AC3E}">
        <p14:creationId xmlns:p14="http://schemas.microsoft.com/office/powerpoint/2010/main" val="102050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7A225-7C9E-4D8E-B124-395EDF76767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2838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3"/>
              </a:spcAft>
            </a:pPr>
            <a:r>
              <a:rPr lang="en-US" dirty="0" smtClean="0"/>
              <a:t>Cheryl – ATI was established to support campuses in their</a:t>
            </a:r>
            <a:r>
              <a:rPr lang="en-US" baseline="0" dirty="0" smtClean="0"/>
              <a:t> accessibility effort after the system had 5 OCR complaints and a class action suit. </a:t>
            </a:r>
            <a:r>
              <a:rPr lang="en-US" dirty="0" smtClean="0"/>
              <a:t>We</a:t>
            </a:r>
            <a:r>
              <a:rPr lang="en-US" baseline="0" dirty="0" smtClean="0"/>
              <a:t> have working on this for 10 years.</a:t>
            </a:r>
            <a:endParaRPr lang="en-US" dirty="0"/>
          </a:p>
          <a:p>
            <a:pPr>
              <a:spcAft>
                <a:spcPts val="1233"/>
              </a:spcAft>
            </a:pPr>
            <a:endParaRPr lang="en-US" dirty="0"/>
          </a:p>
          <a:p>
            <a:pPr>
              <a:spcAft>
                <a:spcPts val="1233"/>
              </a:spcAft>
            </a:pPr>
            <a:r>
              <a:rPr lang="en-US" dirty="0"/>
              <a:t>CSU ATI Framework:</a:t>
            </a:r>
          </a:p>
          <a:p>
            <a:pPr>
              <a:spcAft>
                <a:spcPts val="1233"/>
              </a:spcAft>
            </a:pPr>
            <a:r>
              <a:rPr lang="en-US" dirty="0"/>
              <a:t>Image depicts</a:t>
            </a:r>
          </a:p>
          <a:p>
            <a:pPr>
              <a:spcAft>
                <a:spcPts val="1233"/>
              </a:spcAft>
            </a:pPr>
            <a:endParaRPr lang="en-US" dirty="0"/>
          </a:p>
          <a:p>
            <a:pPr marL="176131" indent="-176131">
              <a:spcAft>
                <a:spcPts val="1233"/>
              </a:spcAft>
              <a:buFont typeface="Arial" panose="020B0604020202020204" pitchFamily="34" charset="0"/>
              <a:buChar char="•"/>
            </a:pPr>
            <a:r>
              <a:rPr lang="en-US" dirty="0"/>
              <a:t>Over arching policy</a:t>
            </a:r>
            <a:r>
              <a:rPr lang="en-US" baseline="0" dirty="0"/>
              <a:t> encompassing the CSU strategies, goals, priorities and implementation approach. </a:t>
            </a:r>
          </a:p>
          <a:p>
            <a:pPr marL="645812" lvl="1" indent="-176131">
              <a:spcAft>
                <a:spcPts val="1233"/>
              </a:spcAft>
              <a:buFont typeface="Arial" panose="020B0604020202020204" pitchFamily="34" charset="0"/>
              <a:buChar char="•"/>
            </a:pPr>
            <a:r>
              <a:rPr lang="en-US" baseline="0" dirty="0"/>
              <a:t>The implementation approach requires strong executive support and is built on a capability maturity model that articulates a set of success indicators for each goal </a:t>
            </a:r>
          </a:p>
          <a:p>
            <a:pPr marL="645812" lvl="1" indent="-176131">
              <a:spcAft>
                <a:spcPts val="1233"/>
              </a:spcAft>
              <a:buFont typeface="Arial" panose="020B0604020202020204" pitchFamily="34" charset="0"/>
              <a:buChar char="•"/>
            </a:pPr>
            <a:r>
              <a:rPr lang="en-US" baseline="0" dirty="0"/>
              <a:t>Success Indicators: are the business processes and procedures that must be implemented or improved to accomplish the goals. Progress is measured by a set of status levels.</a:t>
            </a:r>
          </a:p>
          <a:p>
            <a:pPr>
              <a:spcAft>
                <a:spcPts val="1233"/>
              </a:spcAft>
            </a:pPr>
            <a:endParaRPr lang="en-US" baseline="0" dirty="0"/>
          </a:p>
          <a:p>
            <a:pPr marL="176131" indent="-176131">
              <a:spcAft>
                <a:spcPts val="1233"/>
              </a:spcAft>
              <a:buFont typeface="Arial" panose="020B0604020202020204" pitchFamily="34" charset="0"/>
              <a:buChar char="•"/>
            </a:pPr>
            <a:r>
              <a:rPr lang="en-US" baseline="0" dirty="0"/>
              <a:t>Implementation cycle – yearly campuses</a:t>
            </a:r>
          </a:p>
          <a:p>
            <a:pPr marL="645812" lvl="1" indent="-176131">
              <a:spcAft>
                <a:spcPts val="1233"/>
              </a:spcAft>
              <a:buFont typeface="Arial" panose="020B0604020202020204" pitchFamily="34" charset="0"/>
              <a:buChar char="•"/>
            </a:pPr>
            <a:r>
              <a:rPr lang="en-US" dirty="0"/>
              <a:t>Plan – Each campus establishes a plan based on priorities such as impact and capacity to guide their work on Success Indicators.</a:t>
            </a:r>
            <a:r>
              <a:rPr lang="en-US" baseline="0" dirty="0"/>
              <a:t> </a:t>
            </a:r>
          </a:p>
          <a:p>
            <a:pPr marL="645812" lvl="1" indent="-176131">
              <a:spcAft>
                <a:spcPts val="1233"/>
              </a:spcAft>
              <a:buFont typeface="Arial" panose="020B0604020202020204" pitchFamily="34" charset="0"/>
              <a:buChar char="•"/>
            </a:pPr>
            <a:r>
              <a:rPr lang="en-US" dirty="0"/>
              <a:t>Working the Plan - the ATI team organizes projects to address specific high impact Success Indicators. These projects are collaborative efforts across our campuses that produce deliverables that can be adopted and adapted by individual campus. Each campus works on their own projects and adopts </a:t>
            </a:r>
            <a:r>
              <a:rPr lang="en-US" dirty="0" err="1"/>
              <a:t>systemwide</a:t>
            </a:r>
            <a:r>
              <a:rPr lang="en-US" dirty="0"/>
              <a:t> deliverables as needed.</a:t>
            </a:r>
          </a:p>
          <a:p>
            <a:pPr marL="645812" lvl="1" indent="-176131">
              <a:spcAft>
                <a:spcPts val="1233"/>
              </a:spcAft>
              <a:buFont typeface="Arial" panose="020B0604020202020204" pitchFamily="34" charset="0"/>
              <a:buChar char="•"/>
            </a:pPr>
            <a:r>
              <a:rPr lang="en-US" dirty="0"/>
              <a:t>Measuring Progress - ATI Annual Reports that cover all the goals and success Indictors measured by status level  are submitted by each campus. Campuses provide evidence for the status level measurement they apply to each status level. </a:t>
            </a:r>
            <a:r>
              <a:rPr lang="en-US" dirty="0" err="1"/>
              <a:t>Systemwide</a:t>
            </a:r>
            <a:r>
              <a:rPr lang="en-US" dirty="0"/>
              <a:t> Aggregate reports are compiled from the individual campus reports.</a:t>
            </a:r>
          </a:p>
          <a:p>
            <a:pPr defTabSz="469667" eaLnBrk="0" fontAlgn="base" hangingPunct="0">
              <a:spcBef>
                <a:spcPct val="30000"/>
              </a:spcBef>
              <a:spcAft>
                <a:spcPts val="1233"/>
              </a:spcAft>
              <a:defRPr/>
            </a:pPr>
            <a:endParaRPr lang="en-US" baseline="0" dirty="0"/>
          </a:p>
          <a:p>
            <a:pPr marL="176131" indent="-176131" defTabSz="469667" eaLnBrk="0" fontAlgn="base" hangingPunct="0">
              <a:spcBef>
                <a:spcPct val="30000"/>
              </a:spcBef>
              <a:spcAft>
                <a:spcPts val="1233"/>
              </a:spcAft>
              <a:buFont typeface="Arial" panose="020B0604020202020204" pitchFamily="34" charset="0"/>
              <a:buChar char="•"/>
              <a:defRPr/>
            </a:pPr>
            <a:r>
              <a:rPr lang="en-US" baseline="0" dirty="0"/>
              <a:t> </a:t>
            </a:r>
            <a:r>
              <a:rPr lang="en-US" baseline="0" dirty="0" err="1"/>
              <a:t>Systemwide</a:t>
            </a:r>
            <a:r>
              <a:rPr lang="en-US" baseline="0" dirty="0"/>
              <a:t> audit office includes ATI in the auditable areas for CSU Campuses. They use the Goals/Success Indicators/Status levels as part of the audit process – campuses are required to show proof of progress. Audit also verifies that each campus is updating the campus plan.</a:t>
            </a:r>
            <a:endParaRPr lang="en-US" dirty="0"/>
          </a:p>
          <a:p>
            <a:endParaRPr lang="en-US" dirty="0"/>
          </a:p>
          <a:p>
            <a:pPr defTabSz="939363">
              <a:defRPr/>
            </a:pPr>
            <a:r>
              <a:rPr lang="en-US" dirty="0"/>
              <a:t>CSU</a:t>
            </a:r>
            <a:r>
              <a:rPr lang="en-US" baseline="0" dirty="0"/>
              <a:t> policy, assessment tools, and links to web resources are located at: </a:t>
            </a:r>
            <a:r>
              <a:rPr lang="en-US" b="1" dirty="0"/>
              <a:t>http://teachingcommons.cdl.edu/access/policy/index.shtml</a:t>
            </a:r>
          </a:p>
          <a:p>
            <a:pPr defTabSz="939363">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1015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p:spPr>
      </p:sp>
      <p:sp>
        <p:nvSpPr>
          <p:cNvPr id="3" name="Notes Placeholder 2"/>
          <p:cNvSpPr>
            <a:spLocks noGrp="1"/>
          </p:cNvSpPr>
          <p:nvPr>
            <p:ph type="body" idx="1"/>
          </p:nvPr>
        </p:nvSpPr>
        <p:spPr/>
        <p:txBody>
          <a:bodyPr/>
          <a:lstStyle/>
          <a:p>
            <a:r>
              <a:rPr lang="en-US" baseline="0" dirty="0"/>
              <a:t>The target for campus communities is inclusivity based on Universal Design Principles, </a:t>
            </a:r>
            <a:endParaRPr lang="en-US" baseline="0" dirty="0" smtClean="0"/>
          </a:p>
          <a:p>
            <a:r>
              <a:rPr lang="en-US" baseline="0" dirty="0" smtClean="0"/>
              <a:t>bound </a:t>
            </a:r>
            <a:r>
              <a:rPr lang="en-US" baseline="0" dirty="0"/>
              <a:t>by legislation and technology standards, </a:t>
            </a:r>
            <a:endParaRPr lang="en-US" baseline="0" dirty="0" smtClean="0"/>
          </a:p>
          <a:p>
            <a:r>
              <a:rPr lang="en-US" baseline="0" dirty="0" smtClean="0"/>
              <a:t>monitored </a:t>
            </a:r>
            <a:r>
              <a:rPr lang="en-US" baseline="0" dirty="0"/>
              <a:t>by OCR and framed by the ATI maturity model.   </a:t>
            </a:r>
            <a:endParaRPr lang="en-US" baseline="0" dirty="0" smtClean="0"/>
          </a:p>
          <a:p>
            <a:r>
              <a:rPr lang="en-US" baseline="0" dirty="0" smtClean="0"/>
              <a:t>We </a:t>
            </a:r>
            <a:r>
              <a:rPr lang="en-US" baseline="0" dirty="0"/>
              <a:t>are reengineering campus and </a:t>
            </a:r>
            <a:r>
              <a:rPr lang="en-US" baseline="0" dirty="0" err="1"/>
              <a:t>systemwide</a:t>
            </a:r>
            <a:r>
              <a:rPr lang="en-US" baseline="0" dirty="0"/>
              <a:t> business processes to include tasks that support this inclusivity. </a:t>
            </a:r>
            <a:r>
              <a:rPr lang="en-US" baseline="0" dirty="0" smtClean="0"/>
              <a:t>Additionally, a cultural change will be necessary to fully implement campus IT accessibility – we need to change the way we think about the resources we create and buy.</a:t>
            </a:r>
          </a:p>
          <a:p>
            <a:endParaRPr lang="en-US" baseline="0" dirty="0" smtClean="0"/>
          </a:p>
          <a:p>
            <a:r>
              <a:rPr lang="en-US" baseline="0" dirty="0" smtClean="0"/>
              <a:t>The </a:t>
            </a:r>
            <a:r>
              <a:rPr lang="en-US" baseline="0" dirty="0"/>
              <a:t>ATI Maturity Model goals and success indicators helps us focus on what needs to change and how we measure process in achieving the goals. Our overall ATI framework helps us organize </a:t>
            </a:r>
            <a:r>
              <a:rPr lang="en-US" baseline="0" dirty="0" smtClean="0"/>
              <a:t>this large </a:t>
            </a:r>
            <a:r>
              <a:rPr lang="en-US" baseline="0" dirty="0"/>
              <a:t>endeavor</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9363">
              <a:defRPr/>
            </a:pPr>
            <a:fld id="{3437B40F-4F85-44A5-B242-98C53C6464DF}" type="slidenum">
              <a:rPr lang="en-US">
                <a:solidFill>
                  <a:prstClr val="black"/>
                </a:solidFill>
                <a:latin typeface="Calibri" panose="020F0502020204030204"/>
                <a:ea typeface="ＭＳ Ｐゴシック" charset="-128"/>
              </a:rPr>
              <a:pPr defTabSz="939363">
                <a:defRPr/>
              </a:pPr>
              <a:t>11</a:t>
            </a:fld>
            <a:endParaRPr lang="en-US">
              <a:solidFill>
                <a:prstClr val="black"/>
              </a:solidFill>
              <a:latin typeface="Calibri" panose="020F0502020204030204"/>
              <a:ea typeface="ＭＳ Ｐゴシック" charset="-128"/>
            </a:endParaRPr>
          </a:p>
        </p:txBody>
      </p:sp>
    </p:spTree>
    <p:extLst>
      <p:ext uri="{BB962C8B-B14F-4D97-AF65-F5344CB8AC3E}">
        <p14:creationId xmlns:p14="http://schemas.microsoft.com/office/powerpoint/2010/main" val="153478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achingcommons.cdl.edu/access/index.html"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2B1E0F-CE11-41D9-92E2-0165452AF53C}"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title="CSU Logo">
            <a:hlinkClick r:id="rId2"/>
          </p:cNvPr>
          <p:cNvPicPr/>
          <p:nvPr userDrawn="1"/>
        </p:nvPicPr>
        <p:blipFill>
          <a:blip r:embed="rId3" cstate="print"/>
          <a:srcRect/>
          <a:stretch>
            <a:fillRect/>
          </a:stretch>
        </p:blipFill>
        <p:spPr bwMode="auto">
          <a:xfrm>
            <a:off x="186464" y="272552"/>
            <a:ext cx="3479301" cy="666343"/>
          </a:xfrm>
          <a:prstGeom prst="rect">
            <a:avLst/>
          </a:prstGeom>
          <a:noFill/>
          <a:ln w="9525">
            <a:noFill/>
            <a:miter lim="800000"/>
            <a:headEnd/>
            <a:tailEnd/>
          </a:ln>
        </p:spPr>
      </p:pic>
    </p:spTree>
    <p:extLst>
      <p:ext uri="{BB962C8B-B14F-4D97-AF65-F5344CB8AC3E}">
        <p14:creationId xmlns:p14="http://schemas.microsoft.com/office/powerpoint/2010/main" val="68956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3FAE4-B9E0-440F-B937-8C8D247904E4}"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0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785C89-6784-4523-8CE4-B8A8C005CA9A}"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1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82BAE3-955D-49B4-8F11-C6FF94B3A44B}"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a:hlinkClick r:id="rId2"/>
          </p:cNvPr>
          <p:cNvPicPr/>
          <p:nvPr userDrawn="1"/>
        </p:nvPicPr>
        <p:blipFill>
          <a:blip r:embed="rId3" cstate="print"/>
          <a:srcRect/>
          <a:stretch>
            <a:fillRect/>
          </a:stretch>
        </p:blipFill>
        <p:spPr bwMode="auto">
          <a:xfrm>
            <a:off x="186464" y="272552"/>
            <a:ext cx="3479301" cy="666343"/>
          </a:xfrm>
          <a:prstGeom prst="rect">
            <a:avLst/>
          </a:prstGeom>
          <a:noFill/>
          <a:ln w="9525">
            <a:noFill/>
            <a:miter lim="800000"/>
            <a:headEnd/>
            <a:tailEnd/>
          </a:ln>
        </p:spPr>
      </p:pic>
    </p:spTree>
    <p:extLst>
      <p:ext uri="{BB962C8B-B14F-4D97-AF65-F5344CB8AC3E}">
        <p14:creationId xmlns:p14="http://schemas.microsoft.com/office/powerpoint/2010/main" val="3546767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73DEA-F394-4A98-964F-FB064BA3DECE}"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56059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F3135-9C6D-4FD7-8312-2378015E39D6}"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253241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69A0E7-C098-46EE-B3A7-C4F54777D526}"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8" name="Picture 7" descr="California State University, Accessible Technology Initiative">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298998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F39577-ACE2-458D-8C25-FD2FB700FB8D}" type="datetime1">
              <a:rPr lang="en-US" smtClean="0">
                <a:solidFill>
                  <a:prstClr val="black">
                    <a:tint val="75000"/>
                  </a:prstClr>
                </a:solidFill>
              </a:rPr>
              <a:t>4/9/2019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13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59F94-C9F0-4693-86A4-414F02C84E0B}" type="datetime1">
              <a:rPr lang="en-US" smtClean="0">
                <a:solidFill>
                  <a:prstClr val="black">
                    <a:tint val="75000"/>
                  </a:prstClr>
                </a:solidFill>
              </a:rPr>
              <a:t>4/9/2019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5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CC1CB-93A8-4101-B288-BCCBA1D32A24}" type="datetime1">
              <a:rPr lang="en-US" smtClean="0">
                <a:solidFill>
                  <a:prstClr val="black">
                    <a:tint val="75000"/>
                  </a:prstClr>
                </a:solidFill>
              </a:rPr>
              <a:t>4/9/2019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82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88E01-25FE-41F5-882E-E5B4F528C068}"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1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C534D-B81D-4250-9EE4-C8AE1F3B4EEF}"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title="CSU logo">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55052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A5D9A-B12B-4E5B-B036-87E89E351962}"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1B3AF-E6FC-44BC-8612-BD049B87CBE0}"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65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65ED4-50E4-4524-B327-03FCCDB6C88F}"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6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868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7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592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8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9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203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7ABC51-E60C-469E-B5BA-02A44BBC3E69}"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lifornia State University, Accessible Technology Initiative">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2270789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690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474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55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4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978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124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622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092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808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CD724-0820-43C0-A49F-FB6FD04B2E57}"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pic>
        <p:nvPicPr>
          <p:cNvPr id="8" name="Picture 7" descr="California State University, Accessible Technology Initiative">
            <a:hlinkClick r:id="rId2"/>
          </p:cNvPr>
          <p:cNvPicPr/>
          <p:nvPr userDrawn="1"/>
        </p:nvPicPr>
        <p:blipFill>
          <a:blip r:embed="rId3" cstate="print"/>
          <a:srcRect/>
          <a:stretch>
            <a:fillRect/>
          </a:stretch>
        </p:blipFill>
        <p:spPr bwMode="auto">
          <a:xfrm>
            <a:off x="8237857" y="6314121"/>
            <a:ext cx="3115945" cy="401955"/>
          </a:xfrm>
          <a:prstGeom prst="rect">
            <a:avLst/>
          </a:prstGeom>
          <a:noFill/>
          <a:ln w="9525">
            <a:noFill/>
            <a:miter lim="800000"/>
            <a:headEnd/>
            <a:tailEnd/>
          </a:ln>
        </p:spPr>
      </p:pic>
    </p:spTree>
    <p:extLst>
      <p:ext uri="{BB962C8B-B14F-4D97-AF65-F5344CB8AC3E}">
        <p14:creationId xmlns:p14="http://schemas.microsoft.com/office/powerpoint/2010/main" val="1966398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96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69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865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09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572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770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921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282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50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35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DD8292-A768-42C2-A221-F31F81D6C65C}" type="datetime1">
              <a:rPr lang="en-US" smtClean="0">
                <a:solidFill>
                  <a:prstClr val="black">
                    <a:tint val="75000"/>
                  </a:prstClr>
                </a:solidFill>
              </a:rPr>
              <a:t>4/9/2019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77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785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360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32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08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159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34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02C57-35BB-4CCA-8FFF-2C458D945BDC}" type="datetime1">
              <a:rPr lang="en-US" smtClean="0">
                <a:solidFill>
                  <a:prstClr val="black">
                    <a:tint val="75000"/>
                  </a:prstClr>
                </a:solidFill>
              </a:rPr>
              <a:t>4/9/2019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80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2B50A-A701-4CA6-BA62-58F370752BBD}" type="datetime1">
              <a:rPr lang="en-US" smtClean="0">
                <a:solidFill>
                  <a:prstClr val="black">
                    <a:tint val="75000"/>
                  </a:prstClr>
                </a:solidFill>
              </a:rPr>
              <a:t>4/9/2019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8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E297C5-D8A4-4000-B91C-4B2225084420}"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23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80648-098A-41B3-AE29-688A87BB7CD2}" type="datetime1">
              <a:rPr lang="en-US" smtClean="0">
                <a:solidFill>
                  <a:prstClr val="black">
                    <a:tint val="75000"/>
                  </a:prstClr>
                </a:solidFill>
              </a:rPr>
              <a:t>4/9/2019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4F23A1-F049-4F01-B05B-B7099A45D2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64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F11089B-1954-489F-9D13-BC26C9D687D4}" type="datetime1">
              <a:rPr lang="en-US" smtClean="0">
                <a:solidFill>
                  <a:prstClr val="black">
                    <a:tint val="75000"/>
                  </a:prstClr>
                </a:solidFill>
              </a:rPr>
              <a:t>4/9/2019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34F23A1-F049-4F01-B05B-B7099A45D2F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17738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891" fontAlgn="base">
              <a:spcBef>
                <a:spcPct val="0"/>
              </a:spcBef>
              <a:spcAft>
                <a:spcPct val="0"/>
              </a:spcAft>
              <a:defRPr/>
            </a:pPr>
            <a:fld id="{C6770DC0-8665-4354-81D6-26DE9A6FABE5}" type="datetime1">
              <a:rPr lang="en-US" smtClean="0">
                <a:solidFill>
                  <a:srgbClr val="000000"/>
                </a:solidFill>
              </a:rPr>
              <a:t>4/9/2019</a:t>
            </a:fld>
            <a:endParaRPr 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891"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891" fontAlgn="base">
              <a:spcBef>
                <a:spcPct val="0"/>
              </a:spcBef>
              <a:spcAft>
                <a:spcPct val="0"/>
              </a:spcAft>
              <a:defRPr/>
            </a:pPr>
            <a:fld id="{EEB8598C-A13A-455A-867C-462DEE3636D7}" type="slidenum">
              <a:rPr lang="en-US" smtClean="0">
                <a:solidFill>
                  <a:srgbClr val="000000"/>
                </a:solidFill>
                <a:ea typeface="ＭＳ Ｐゴシック" charset="-128"/>
              </a:rPr>
              <a:pPr defTabSz="342891"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92049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988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845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3E96-C31D-46D3-BE2E-0CF0ECE99152}" type="datetimeFigureOut">
              <a:rPr lang="en-US" smtClean="0">
                <a:solidFill>
                  <a:prstClr val="black">
                    <a:tint val="75000"/>
                  </a:prstClr>
                </a:solidFill>
              </a:rPr>
              <a:pPr/>
              <a:t>4/9/2019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DFAC3-527D-4D76-80E0-2B5080DA0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0432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hyperlink" Target="http://teachingcommons.cdl.edu/access/index.html"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1.jpe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udloncampus.cast.org/page/policy_legal#.VwvlwuY1NHY"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ada.gov/regs2010/titleII_2010/titleII_2010_regulations.htm#a3510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Providing Universal Access - Bridging the Digital Divide</a:t>
            </a:r>
          </a:p>
        </p:txBody>
      </p:sp>
      <p:sp>
        <p:nvSpPr>
          <p:cNvPr id="5" name="Subtitle 4"/>
          <p:cNvSpPr>
            <a:spLocks noGrp="1"/>
          </p:cNvSpPr>
          <p:nvPr>
            <p:ph type="subTitle" idx="1"/>
          </p:nvPr>
        </p:nvSpPr>
        <p:spPr>
          <a:xfrm>
            <a:off x="1524000" y="3731347"/>
            <a:ext cx="9144000" cy="1655762"/>
          </a:xfrm>
        </p:spPr>
        <p:txBody>
          <a:bodyPr/>
          <a:lstStyle/>
          <a:p>
            <a:r>
              <a:rPr lang="en-US" dirty="0"/>
              <a:t>Cheryl Pruitt</a:t>
            </a:r>
          </a:p>
          <a:p>
            <a:r>
              <a:rPr lang="en-US" dirty="0"/>
              <a:t>Accessible Technology Director</a:t>
            </a:r>
          </a:p>
          <a:p>
            <a:r>
              <a:rPr lang="en-US" dirty="0"/>
              <a:t>California State University, Office of the Chancellor</a:t>
            </a:r>
          </a:p>
          <a:p>
            <a:endParaRPr lang="en-US" dirty="0"/>
          </a:p>
        </p:txBody>
      </p:sp>
    </p:spTree>
    <p:extLst>
      <p:ext uri="{BB962C8B-B14F-4D97-AF65-F5344CB8AC3E}">
        <p14:creationId xmlns:p14="http://schemas.microsoft.com/office/powerpoint/2010/main" val="101955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title="CSU ATI Framework"/>
          <p:cNvGrpSpPr/>
          <p:nvPr/>
        </p:nvGrpSpPr>
        <p:grpSpPr>
          <a:xfrm>
            <a:off x="1657578" y="-109330"/>
            <a:ext cx="9894627" cy="6694837"/>
            <a:chOff x="1232122" y="0"/>
            <a:chExt cx="9894627" cy="6694837"/>
          </a:xfrm>
        </p:grpSpPr>
        <p:graphicFrame>
          <p:nvGraphicFramePr>
            <p:cNvPr id="4" name="Diagram 3"/>
            <p:cNvGraphicFramePr/>
            <p:nvPr>
              <p:extLst/>
            </p:nvPr>
          </p:nvGraphicFramePr>
          <p:xfrm>
            <a:off x="2182592" y="6174296"/>
            <a:ext cx="7766423" cy="520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refer to slide notes" title="Yearly ATI Implementation cycle&amp; Success Indicators/Priorities"/>
            <p:cNvGraphicFramePr/>
            <p:nvPr>
              <p:extLst/>
            </p:nvPr>
          </p:nvGraphicFramePr>
          <p:xfrm>
            <a:off x="3175000" y="2243667"/>
            <a:ext cx="5774267" cy="39708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nvPr>
          </p:nvGraphicFramePr>
          <p:xfrm>
            <a:off x="1232122" y="0"/>
            <a:ext cx="9894627" cy="12807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Rounded Rectangle 6" descr="See long description in the slide notes.&#10;" title="Continuous Process Improvement with strong executive support"/>
            <p:cNvSpPr/>
            <p:nvPr/>
          </p:nvSpPr>
          <p:spPr bwMode="auto">
            <a:xfrm>
              <a:off x="2182592" y="1099520"/>
              <a:ext cx="7766423" cy="982893"/>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fontAlgn="base">
                <a:spcBef>
                  <a:spcPct val="0"/>
                </a:spcBef>
                <a:spcAft>
                  <a:spcPct val="0"/>
                </a:spcAft>
              </a:pPr>
              <a:r>
                <a:rPr lang="en-US" sz="2000" b="1">
                  <a:solidFill>
                    <a:srgbClr val="FFFFFF"/>
                  </a:solidFill>
                  <a:ea typeface="ＭＳ Ｐゴシック" charset="-128"/>
                </a:rPr>
                <a:t>Capability Maturity Model: 25 Goals &amp; 150+ Success Indicators</a:t>
              </a:r>
            </a:p>
            <a:p>
              <a:pPr algn="ctr" defTabSz="342900" fontAlgn="base">
                <a:spcBef>
                  <a:spcPct val="0"/>
                </a:spcBef>
                <a:spcAft>
                  <a:spcPct val="0"/>
                </a:spcAft>
              </a:pPr>
              <a:r>
                <a:rPr lang="en-US" sz="2000" b="1">
                  <a:solidFill>
                    <a:srgbClr val="FFFFFF"/>
                  </a:solidFill>
                  <a:ea typeface="ＭＳ Ｐゴシック" charset="-128"/>
                </a:rPr>
                <a:t>Continuous Business Process Improvement with</a:t>
              </a:r>
            </a:p>
            <a:p>
              <a:pPr algn="ctr" defTabSz="342900" fontAlgn="base">
                <a:spcBef>
                  <a:spcPct val="0"/>
                </a:spcBef>
                <a:spcAft>
                  <a:spcPct val="0"/>
                </a:spcAft>
              </a:pPr>
              <a:r>
                <a:rPr lang="en-US" sz="2000" b="1">
                  <a:solidFill>
                    <a:srgbClr val="FFFFFF"/>
                  </a:solidFill>
                  <a:ea typeface="ＭＳ Ｐゴシック" charset="-128"/>
                </a:rPr>
                <a:t> Strong Executive Support</a:t>
              </a:r>
            </a:p>
            <a:p>
              <a:pPr algn="ctr" defTabSz="342900" fontAlgn="base">
                <a:spcBef>
                  <a:spcPct val="0"/>
                </a:spcBef>
                <a:spcAft>
                  <a:spcPct val="0"/>
                </a:spcAft>
              </a:pPr>
              <a:endParaRPr lang="en-US" sz="1350" b="1">
                <a:solidFill>
                  <a:srgbClr val="FFFFFF"/>
                </a:solidFill>
                <a:ea typeface="ＭＳ Ｐゴシック" charset="-128"/>
              </a:endParaRPr>
            </a:p>
          </p:txBody>
        </p:sp>
      </p:grpSp>
      <p:pic>
        <p:nvPicPr>
          <p:cNvPr id="8" name="Picture 7" descr="California State University, Accessible Technology Initiative" title="CSU logo">
            <a:hlinkClick r:id="rId18"/>
          </p:cNvPr>
          <p:cNvPicPr/>
          <p:nvPr/>
        </p:nvPicPr>
        <p:blipFill>
          <a:blip r:embed="rId19" cstate="print"/>
          <a:srcRect/>
          <a:stretch>
            <a:fillRect/>
          </a:stretch>
        </p:blipFill>
        <p:spPr bwMode="auto">
          <a:xfrm>
            <a:off x="5299231" y="3827145"/>
            <a:ext cx="2336959" cy="401955"/>
          </a:xfrm>
          <a:prstGeom prst="rect">
            <a:avLst/>
          </a:prstGeom>
          <a:noFill/>
          <a:ln w="9525">
            <a:noFill/>
            <a:miter lim="800000"/>
            <a:headEnd/>
            <a:tailEnd/>
          </a:ln>
        </p:spPr>
      </p:pic>
      <p:sp>
        <p:nvSpPr>
          <p:cNvPr id="11" name="Title 10">
            <a:extLst>
              <a:ext uri="{FF2B5EF4-FFF2-40B4-BE49-F238E27FC236}">
                <a16:creationId xmlns:a16="http://schemas.microsoft.com/office/drawing/2014/main" xmlns="" id="{810B0AEF-9966-41E1-BB34-05907C3588BB}"/>
              </a:ext>
            </a:extLst>
          </p:cNvPr>
          <p:cNvSpPr>
            <a:spLocks noGrp="1"/>
          </p:cNvSpPr>
          <p:nvPr>
            <p:ph type="title"/>
          </p:nvPr>
        </p:nvSpPr>
        <p:spPr>
          <a:xfrm>
            <a:off x="216031" y="2050534"/>
            <a:ext cx="10515600" cy="1325563"/>
          </a:xfrm>
        </p:spPr>
        <p:txBody>
          <a:bodyPr/>
          <a:lstStyle/>
          <a:p>
            <a:r>
              <a:rPr lang="en-US">
                <a:solidFill>
                  <a:schemeClr val="bg1"/>
                </a:solidFill>
              </a:rPr>
              <a:t>ATI Framework</a:t>
            </a:r>
          </a:p>
        </p:txBody>
      </p:sp>
    </p:spTree>
    <p:extLst>
      <p:ext uri="{BB962C8B-B14F-4D97-AF65-F5344CB8AC3E}">
        <p14:creationId xmlns:p14="http://schemas.microsoft.com/office/powerpoint/2010/main" val="211531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4484"/>
            <a:ext cx="10515600" cy="1325563"/>
          </a:xfrm>
        </p:spPr>
        <p:txBody>
          <a:bodyPr/>
          <a:lstStyle/>
          <a:p>
            <a:r>
              <a:rPr lang="en-US" dirty="0"/>
              <a:t>Cultural of Inclusivity </a:t>
            </a:r>
            <a:br>
              <a:rPr lang="en-US" dirty="0"/>
            </a:br>
            <a:r>
              <a:rPr lang="en-US" dirty="0"/>
              <a:t>	</a:t>
            </a:r>
            <a:endParaRPr lang="en-US" sz="3000" dirty="0"/>
          </a:p>
        </p:txBody>
      </p:sp>
      <p:graphicFrame>
        <p:nvGraphicFramePr>
          <p:cNvPr id="8" name="Picture Placeholder 7" descr="Inclusivity&#10;Section 508 Refresh&#10;Harmonizes w/ WCAG 2.0 &#10;VPAT 2.1&#10;ATI&#10;" title="Rings of bullize"/>
          <p:cNvGraphicFramePr>
            <a:graphicFrameLocks noGrp="1"/>
          </p:cNvGraphicFramePr>
          <p:nvPr>
            <p:ph type="pic" idx="4294967295"/>
            <p:extLst/>
          </p:nvPr>
        </p:nvGraphicFramePr>
        <p:xfrm>
          <a:off x="3456828" y="31376"/>
          <a:ext cx="8721725" cy="658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rrow hitting bullize" title="bull"/>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78101">
            <a:off x="3049362" y="1297427"/>
            <a:ext cx="2888237" cy="3115509"/>
          </a:xfrm>
          <a:prstGeom prst="rect">
            <a:avLst/>
          </a:prstGeom>
        </p:spPr>
      </p:pic>
    </p:spTree>
    <p:extLst>
      <p:ext uri="{BB962C8B-B14F-4D97-AF65-F5344CB8AC3E}">
        <p14:creationId xmlns:p14="http://schemas.microsoft.com/office/powerpoint/2010/main" val="392623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Freeform: Shape 9" descr="&quot;&quot;" title="&quot;&quot;">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pPr>
              <a:spcAft>
                <a:spcPts val="1800"/>
              </a:spcAft>
            </a:pPr>
            <a:r>
              <a:rPr lang="en-US" dirty="0">
                <a:solidFill>
                  <a:schemeClr val="bg1"/>
                </a:solidFill>
              </a:rPr>
              <a:t>Benefits of </a:t>
            </a:r>
            <a:r>
              <a:rPr lang="en-US" dirty="0" err="1">
                <a:solidFill>
                  <a:schemeClr val="bg1"/>
                </a:solidFill>
              </a:rPr>
              <a:t>systemwide</a:t>
            </a:r>
            <a:r>
              <a:rPr lang="en-US" dirty="0">
                <a:solidFill>
                  <a:schemeClr val="bg1"/>
                </a:solidFill>
              </a:rPr>
              <a:t> approach</a:t>
            </a:r>
            <a:r>
              <a:rPr lang="en-US" dirty="0" smtClean="0">
                <a:solidFill>
                  <a:schemeClr val="bg1"/>
                </a:solidFill>
                <a:latin typeface="+mn-lt"/>
              </a:rPr>
              <a:t/>
            </a:r>
            <a:br>
              <a:rPr lang="en-US" dirty="0" smtClean="0">
                <a:solidFill>
                  <a:schemeClr val="bg1"/>
                </a:solidFill>
                <a:latin typeface="+mn-lt"/>
              </a:rPr>
            </a:br>
            <a:endParaRPr lang="en-US" dirty="0">
              <a:solidFill>
                <a:srgbClr val="FFFFFF"/>
              </a:solidFill>
              <a:latin typeface="+mn-lt"/>
            </a:endParaRPr>
          </a:p>
        </p:txBody>
      </p:sp>
      <p:graphicFrame>
        <p:nvGraphicFramePr>
          <p:cNvPr id="5" name="Content Placeholder 2" title="Things to do">
            <a:extLst>
              <a:ext uri="{FF2B5EF4-FFF2-40B4-BE49-F238E27FC236}">
                <a16:creationId xmlns:a16="http://schemas.microsoft.com/office/drawing/2014/main" xmlns="" id="{4E500A31-A40E-4E37-BDDB-1C435C6D5B19}"/>
              </a:ext>
            </a:extLst>
          </p:cNvPr>
          <p:cNvGraphicFramePr>
            <a:graphicFrameLocks noGrp="1"/>
          </p:cNvGraphicFramePr>
          <p:nvPr>
            <p:ph idx="1"/>
            <p:extLst>
              <p:ext uri="{D42A27DB-BD31-4B8C-83A1-F6EECF244321}">
                <p14:modId xmlns:p14="http://schemas.microsoft.com/office/powerpoint/2010/main" val="41120729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52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7" descr="&quot;&quot;">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9" descr="&quot;&quot;">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6000" dirty="0" smtClean="0">
                <a:solidFill>
                  <a:srgbClr val="FFFFFF"/>
                </a:solidFill>
              </a:rPr>
              <a:t>Campus Approach</a:t>
            </a:r>
            <a:endParaRPr lang="en-US" sz="5800" kern="1200" dirty="0">
              <a:solidFill>
                <a:schemeClr val="tx1"/>
              </a:solidFill>
              <a:latin typeface="+mj-lt"/>
              <a:ea typeface="+mj-ea"/>
              <a:cs typeface="+mj-cs"/>
            </a:endParaRPr>
          </a:p>
        </p:txBody>
      </p:sp>
      <p:sp>
        <p:nvSpPr>
          <p:cNvPr id="3" name="Content Placeholder 2"/>
          <p:cNvSpPr>
            <a:spLocks noGrp="1"/>
          </p:cNvSpPr>
          <p:nvPr>
            <p:ph idx="1"/>
          </p:nvPr>
        </p:nvSpPr>
        <p:spPr>
          <a:xfrm>
            <a:off x="1524000" y="4256436"/>
            <a:ext cx="9144000" cy="1600818"/>
          </a:xfrm>
        </p:spPr>
        <p:txBody>
          <a:bodyPr vert="horz" lIns="91440" tIns="45720" rIns="91440" bIns="45720" rtlCol="0">
            <a:normAutofit/>
          </a:bodyPr>
          <a:lstStyle/>
          <a:p>
            <a:pPr marL="0" indent="0" algn="ctr">
              <a:spcAft>
                <a:spcPts val="1800"/>
              </a:spcAft>
              <a:buNone/>
            </a:pPr>
            <a:r>
              <a:rPr lang="en-US" sz="4000" kern="1200" dirty="0" smtClean="0">
                <a:solidFill>
                  <a:schemeClr val="accent1"/>
                </a:solidFill>
                <a:latin typeface="+mn-lt"/>
                <a:ea typeface="+mn-ea"/>
                <a:cs typeface="+mn-cs"/>
              </a:rPr>
              <a:t>Formal</a:t>
            </a:r>
            <a:endParaRPr lang="en-US" sz="4000" kern="1200" dirty="0">
              <a:solidFill>
                <a:schemeClr val="accent1"/>
              </a:solidFill>
              <a:latin typeface="+mn-lt"/>
              <a:ea typeface="+mn-ea"/>
              <a:cs typeface="+mn-cs"/>
            </a:endParaRPr>
          </a:p>
        </p:txBody>
      </p:sp>
      <p:cxnSp>
        <p:nvCxnSpPr>
          <p:cNvPr id="9" name="Straight Connector 11" descr="&quot;&quot;">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38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Freeform: Shape 9" descr="&quot;&quot;" title="&quot;&quot;">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pPr>
              <a:spcAft>
                <a:spcPts val="1800"/>
              </a:spcAft>
            </a:pPr>
            <a:r>
              <a:rPr lang="en-US" dirty="0" smtClean="0">
                <a:solidFill>
                  <a:srgbClr val="FFFFFF"/>
                </a:solidFill>
                <a:latin typeface="+mn-lt"/>
              </a:rPr>
              <a:t>Create a Universal </a:t>
            </a:r>
            <a:r>
              <a:rPr lang="en-US" dirty="0">
                <a:solidFill>
                  <a:srgbClr val="FFFFFF"/>
                </a:solidFill>
                <a:latin typeface="+mn-lt"/>
              </a:rPr>
              <a:t>Access </a:t>
            </a:r>
            <a:r>
              <a:rPr lang="en-US" dirty="0" smtClean="0">
                <a:solidFill>
                  <a:srgbClr val="FFFFFF"/>
                </a:solidFill>
                <a:latin typeface="+mn-lt"/>
              </a:rPr>
              <a:t>Framework</a:t>
            </a:r>
            <a:endParaRPr lang="en-US" dirty="0">
              <a:solidFill>
                <a:srgbClr val="FFFFFF"/>
              </a:solidFill>
              <a:latin typeface="+mn-lt"/>
            </a:endParaRPr>
          </a:p>
        </p:txBody>
      </p:sp>
      <p:graphicFrame>
        <p:nvGraphicFramePr>
          <p:cNvPr id="5" name="Content Placeholder 2" title="Things to do">
            <a:extLst>
              <a:ext uri="{FF2B5EF4-FFF2-40B4-BE49-F238E27FC236}">
                <a16:creationId xmlns:a16="http://schemas.microsoft.com/office/drawing/2014/main" xmlns="" id="{4E500A31-A40E-4E37-BDDB-1C435C6D5B19}"/>
              </a:ext>
            </a:extLst>
          </p:cNvPr>
          <p:cNvGraphicFramePr>
            <a:graphicFrameLocks noGrp="1"/>
          </p:cNvGraphicFramePr>
          <p:nvPr>
            <p:ph idx="1"/>
            <p:extLst>
              <p:ext uri="{D42A27DB-BD31-4B8C-83A1-F6EECF244321}">
                <p14:modId xmlns:p14="http://schemas.microsoft.com/office/powerpoint/2010/main" val="4057153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277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descr="&quot;&quot;">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8" y="1012004"/>
            <a:ext cx="3607371" cy="4795408"/>
          </a:xfrm>
        </p:spPr>
        <p:txBody>
          <a:bodyPr>
            <a:normAutofit/>
          </a:bodyPr>
          <a:lstStyle/>
          <a:p>
            <a:r>
              <a:rPr lang="en-US" sz="3600" dirty="0" smtClean="0">
                <a:solidFill>
                  <a:srgbClr val="FFFFFF"/>
                </a:solidFill>
                <a:latin typeface="+mn-lt"/>
              </a:rPr>
              <a:t>With Some </a:t>
            </a:r>
            <a:r>
              <a:rPr lang="en-US" sz="3600" dirty="0">
                <a:solidFill>
                  <a:srgbClr val="FFFFFF"/>
                </a:solidFill>
                <a:latin typeface="+mn-lt"/>
              </a:rPr>
              <a:t>F</a:t>
            </a:r>
            <a:r>
              <a:rPr lang="en-US" sz="3600" dirty="0" smtClean="0">
                <a:solidFill>
                  <a:srgbClr val="FFFFFF"/>
                </a:solidFill>
                <a:latin typeface="+mn-lt"/>
              </a:rPr>
              <a:t>unding…</a:t>
            </a:r>
            <a:br>
              <a:rPr lang="en-US" sz="3600" dirty="0" smtClean="0">
                <a:solidFill>
                  <a:srgbClr val="FFFFFF"/>
                </a:solidFill>
                <a:latin typeface="+mn-lt"/>
              </a:rPr>
            </a:br>
            <a:r>
              <a:rPr lang="en-US" sz="4100" dirty="0" smtClean="0">
                <a:solidFill>
                  <a:srgbClr val="FFFFFF"/>
                </a:solidFill>
                <a:latin typeface="+mn-lt"/>
              </a:rPr>
              <a:t/>
            </a:r>
            <a:br>
              <a:rPr lang="en-US" sz="4100" dirty="0" smtClean="0">
                <a:solidFill>
                  <a:srgbClr val="FFFFFF"/>
                </a:solidFill>
                <a:latin typeface="+mn-lt"/>
              </a:rPr>
            </a:br>
            <a:r>
              <a:rPr lang="en-US" sz="4100" dirty="0" smtClean="0">
                <a:solidFill>
                  <a:srgbClr val="FFFFFF"/>
                </a:solidFill>
                <a:latin typeface="+mn-lt"/>
              </a:rPr>
              <a:t>   </a:t>
            </a:r>
            <a:endParaRPr lang="en-US" sz="4100" dirty="0">
              <a:solidFill>
                <a:srgbClr val="FFFFFF"/>
              </a:solidFill>
              <a:latin typeface="+mn-lt"/>
            </a:endParaRPr>
          </a:p>
        </p:txBody>
      </p:sp>
      <p:graphicFrame>
        <p:nvGraphicFramePr>
          <p:cNvPr id="7" name="Content Placeholder 2" descr="services">
            <a:extLst>
              <a:ext uri="{FF2B5EF4-FFF2-40B4-BE49-F238E27FC236}">
                <a16:creationId xmlns:a16="http://schemas.microsoft.com/office/drawing/2014/main" xmlns="" id="{FD6E158E-6E46-4707-A447-CCDE36126ECD}"/>
              </a:ext>
            </a:extLst>
          </p:cNvPr>
          <p:cNvGraphicFramePr>
            <a:graphicFrameLocks noGrp="1"/>
          </p:cNvGraphicFramePr>
          <p:nvPr>
            <p:ph idx="1"/>
            <p:extLst>
              <p:ext uri="{D42A27DB-BD31-4B8C-83A1-F6EECF244321}">
                <p14:modId xmlns:p14="http://schemas.microsoft.com/office/powerpoint/2010/main" val="34411157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47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2372" y="204196"/>
            <a:ext cx="5739788" cy="1676603"/>
          </a:xfrm>
        </p:spPr>
        <p:txBody>
          <a:bodyPr>
            <a:normAutofit/>
          </a:bodyPr>
          <a:lstStyle/>
          <a:p>
            <a:r>
              <a:rPr lang="en-US" dirty="0" smtClean="0"/>
              <a:t>Campus Accessibility Program</a:t>
            </a:r>
            <a:endParaRPr lang="en-US" dirty="0"/>
          </a:p>
        </p:txBody>
      </p:sp>
      <p:sp>
        <p:nvSpPr>
          <p:cNvPr id="9" name="Content Placeholder 8"/>
          <p:cNvSpPr>
            <a:spLocks noGrp="1"/>
          </p:cNvSpPr>
          <p:nvPr>
            <p:ph idx="1"/>
          </p:nvPr>
        </p:nvSpPr>
        <p:spPr>
          <a:xfrm>
            <a:off x="648930" y="2438400"/>
            <a:ext cx="5127029" cy="3785419"/>
          </a:xfrm>
        </p:spPr>
        <p:txBody>
          <a:bodyPr vert="horz" lIns="91440" tIns="45720" rIns="91440" bIns="45720" rtlCol="0">
            <a:normAutofit/>
          </a:bodyPr>
          <a:lstStyle/>
          <a:p>
            <a:r>
              <a:rPr lang="en-US" dirty="0" smtClean="0"/>
              <a:t>Does your campus have a formal accessibility program?</a:t>
            </a:r>
          </a:p>
          <a:p>
            <a:pPr marL="0" indent="0">
              <a:buNone/>
            </a:pPr>
            <a:endParaRPr lang="en-US" dirty="0"/>
          </a:p>
        </p:txBody>
      </p:sp>
      <p:pic>
        <p:nvPicPr>
          <p:cNvPr id="2" name="Picture 2" descr="Question">
            <a:extLst>
              <a:ext uri="{FF2B5EF4-FFF2-40B4-BE49-F238E27FC236}">
                <a16:creationId xmlns:a16="http://schemas.microsoft.com/office/drawing/2014/main" xmlns="" id="{6694F9FB-00FE-40DB-B60F-2F33FC986D62}"/>
              </a:ext>
            </a:extLst>
          </p:cNvPr>
          <p:cNvPicPr>
            <a:picLocks noChangeAspect="1"/>
          </p:cNvPicPr>
          <p:nvPr/>
        </p:nvPicPr>
        <p:blipFill rotWithShape="1">
          <a:blip r:embed="rId2"/>
          <a:srcRect l="2615" r="3145"/>
          <a:stretch/>
        </p:blipFill>
        <p:spPr>
          <a:xfrm>
            <a:off x="6090613" y="640082"/>
            <a:ext cx="5461724" cy="5577837"/>
          </a:xfrm>
          <a:prstGeom prst="rect">
            <a:avLst/>
          </a:prstGeom>
          <a:effectLst/>
        </p:spPr>
      </p:pic>
    </p:spTree>
    <p:extLst>
      <p:ext uri="{BB962C8B-B14F-4D97-AF65-F5344CB8AC3E}">
        <p14:creationId xmlns:p14="http://schemas.microsoft.com/office/powerpoint/2010/main" val="4274459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Informal Approach</a:t>
            </a:r>
            <a:endParaRPr lang="en-US" dirty="0"/>
          </a:p>
        </p:txBody>
      </p:sp>
      <p:graphicFrame>
        <p:nvGraphicFramePr>
          <p:cNvPr id="6" name="Content Placeholder 2" descr="&quot;&quot;">
            <a:extLst>
              <a:ext uri="{FF2B5EF4-FFF2-40B4-BE49-F238E27FC236}">
                <a16:creationId xmlns:a16="http://schemas.microsoft.com/office/drawing/2014/main" xmlns="" id="{B7E31BAC-9F55-49C4-94A2-027BF1F0D29F}"/>
              </a:ext>
            </a:extLst>
          </p:cNvPr>
          <p:cNvGraphicFramePr>
            <a:graphicFrameLocks noGrp="1"/>
          </p:cNvGraphicFramePr>
          <p:nvPr>
            <p:ph idx="1"/>
            <p:extLst>
              <p:ext uri="{D42A27DB-BD31-4B8C-83A1-F6EECF244321}">
                <p14:modId xmlns:p14="http://schemas.microsoft.com/office/powerpoint/2010/main" val="20214384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1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2371" y="204196"/>
            <a:ext cx="6918593" cy="1676603"/>
          </a:xfrm>
        </p:spPr>
        <p:txBody>
          <a:bodyPr>
            <a:normAutofit/>
          </a:bodyPr>
          <a:lstStyle/>
          <a:p>
            <a:r>
              <a:rPr lang="en-US" dirty="0" smtClean="0"/>
              <a:t>Informal Approach: </a:t>
            </a:r>
            <a:br>
              <a:rPr lang="en-US" dirty="0" smtClean="0"/>
            </a:br>
            <a:r>
              <a:rPr lang="en-US" dirty="0" smtClean="0"/>
              <a:t>Grassroots</a:t>
            </a:r>
            <a:endParaRPr lang="en-US" dirty="0"/>
          </a:p>
        </p:txBody>
      </p:sp>
      <p:sp>
        <p:nvSpPr>
          <p:cNvPr id="9" name="Content Placeholder 8"/>
          <p:cNvSpPr>
            <a:spLocks noGrp="1"/>
          </p:cNvSpPr>
          <p:nvPr>
            <p:ph idx="1"/>
          </p:nvPr>
        </p:nvSpPr>
        <p:spPr>
          <a:xfrm>
            <a:off x="648930" y="2438400"/>
            <a:ext cx="5127029" cy="3785419"/>
          </a:xfrm>
        </p:spPr>
        <p:txBody>
          <a:bodyPr vert="horz" lIns="91440" tIns="45720" rIns="91440" bIns="45720" rtlCol="0">
            <a:normAutofit/>
          </a:bodyPr>
          <a:lstStyle/>
          <a:p>
            <a:r>
              <a:rPr lang="en-US" dirty="0" smtClean="0"/>
              <a:t>Are you an accessibility champion?</a:t>
            </a:r>
          </a:p>
          <a:p>
            <a:r>
              <a:rPr lang="en-US" dirty="0" smtClean="0"/>
              <a:t>Does your campus have a grassroots accessibility effort?</a:t>
            </a:r>
            <a:endParaRPr lang="en-US" dirty="0"/>
          </a:p>
          <a:p>
            <a:endParaRPr lang="en-US" dirty="0"/>
          </a:p>
          <a:p>
            <a:pPr marL="0" indent="0">
              <a:buNone/>
            </a:pPr>
            <a:endParaRPr lang="en-US" dirty="0"/>
          </a:p>
        </p:txBody>
      </p:sp>
      <p:pic>
        <p:nvPicPr>
          <p:cNvPr id="2" name="Picture 2" descr="Question">
            <a:extLst>
              <a:ext uri="{FF2B5EF4-FFF2-40B4-BE49-F238E27FC236}">
                <a16:creationId xmlns:a16="http://schemas.microsoft.com/office/drawing/2014/main" xmlns="" id="{6694F9FB-00FE-40DB-B60F-2F33FC986D62}"/>
              </a:ext>
            </a:extLst>
          </p:cNvPr>
          <p:cNvPicPr>
            <a:picLocks noChangeAspect="1"/>
          </p:cNvPicPr>
          <p:nvPr/>
        </p:nvPicPr>
        <p:blipFill rotWithShape="1">
          <a:blip r:embed="rId2"/>
          <a:srcRect l="2615" r="3145"/>
          <a:stretch/>
        </p:blipFill>
        <p:spPr>
          <a:xfrm>
            <a:off x="6090613" y="640082"/>
            <a:ext cx="5461724" cy="5577837"/>
          </a:xfrm>
          <a:prstGeom prst="rect">
            <a:avLst/>
          </a:prstGeom>
          <a:effectLst/>
        </p:spPr>
      </p:pic>
    </p:spTree>
    <p:extLst>
      <p:ext uri="{BB962C8B-B14F-4D97-AF65-F5344CB8AC3E}">
        <p14:creationId xmlns:p14="http://schemas.microsoft.com/office/powerpoint/2010/main" val="31410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7" descr="&quot;&quot;">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9" descr="&quot;&quot;">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smtClean="0">
                <a:solidFill>
                  <a:schemeClr val="tx1"/>
                </a:solidFill>
                <a:latin typeface="+mj-lt"/>
                <a:ea typeface="+mj-ea"/>
                <a:cs typeface="+mj-cs"/>
              </a:rPr>
              <a:t>Grassroots Approach</a:t>
            </a:r>
            <a:endParaRPr lang="en-US" sz="5800" kern="1200" dirty="0">
              <a:solidFill>
                <a:schemeClr val="tx1"/>
              </a:solidFill>
              <a:latin typeface="+mj-lt"/>
              <a:ea typeface="+mj-ea"/>
              <a:cs typeface="+mj-cs"/>
            </a:endParaRPr>
          </a:p>
        </p:txBody>
      </p:sp>
      <p:sp>
        <p:nvSpPr>
          <p:cNvPr id="3" name="Content Placeholder 2"/>
          <p:cNvSpPr>
            <a:spLocks noGrp="1"/>
          </p:cNvSpPr>
          <p:nvPr>
            <p:ph idx="1"/>
          </p:nvPr>
        </p:nvSpPr>
        <p:spPr>
          <a:xfrm>
            <a:off x="1524000" y="4256436"/>
            <a:ext cx="9144000" cy="1600818"/>
          </a:xfrm>
        </p:spPr>
        <p:txBody>
          <a:bodyPr vert="horz" lIns="91440" tIns="45720" rIns="91440" bIns="45720" rtlCol="0">
            <a:normAutofit/>
          </a:bodyPr>
          <a:lstStyle/>
          <a:p>
            <a:pPr marL="0" indent="0" algn="ctr">
              <a:spcAft>
                <a:spcPts val="1800"/>
              </a:spcAft>
              <a:buNone/>
            </a:pPr>
            <a:r>
              <a:rPr lang="en-US" sz="4000" kern="1200" dirty="0" smtClean="0">
                <a:solidFill>
                  <a:schemeClr val="accent1"/>
                </a:solidFill>
                <a:latin typeface="+mn-lt"/>
                <a:ea typeface="+mn-ea"/>
                <a:cs typeface="+mn-cs"/>
              </a:rPr>
              <a:t>You can make a difference!</a:t>
            </a:r>
            <a:endParaRPr lang="en-US" sz="4000" kern="1200" dirty="0">
              <a:solidFill>
                <a:schemeClr val="accent1"/>
              </a:solidFill>
              <a:latin typeface="+mn-lt"/>
              <a:ea typeface="+mn-ea"/>
              <a:cs typeface="+mn-cs"/>
            </a:endParaRPr>
          </a:p>
        </p:txBody>
      </p:sp>
      <p:cxnSp>
        <p:nvCxnSpPr>
          <p:cNvPr id="9" name="Straight Connector 11" descr="&quot;&quot;">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3080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What is Accessibility?</a:t>
            </a:r>
          </a:p>
          <a:p>
            <a:r>
              <a:rPr lang="en-US" dirty="0" smtClean="0"/>
              <a:t>Three approaches to implementing accessibility</a:t>
            </a:r>
            <a:endParaRPr lang="en-US" dirty="0"/>
          </a:p>
          <a:p>
            <a:pPr lvl="1"/>
            <a:r>
              <a:rPr lang="en-US" dirty="0" err="1"/>
              <a:t>Systemwide</a:t>
            </a:r>
            <a:r>
              <a:rPr lang="en-US" dirty="0"/>
              <a:t> </a:t>
            </a:r>
            <a:r>
              <a:rPr lang="en-US" dirty="0" smtClean="0"/>
              <a:t>approach - formal</a:t>
            </a:r>
            <a:endParaRPr lang="en-US" dirty="0"/>
          </a:p>
          <a:p>
            <a:pPr lvl="1"/>
            <a:r>
              <a:rPr lang="en-US" dirty="0"/>
              <a:t>Campus wide </a:t>
            </a:r>
            <a:r>
              <a:rPr lang="en-US" dirty="0" smtClean="0"/>
              <a:t>approach - formal</a:t>
            </a:r>
            <a:endParaRPr lang="en-US" dirty="0"/>
          </a:p>
          <a:p>
            <a:pPr lvl="1"/>
            <a:r>
              <a:rPr lang="en-US" dirty="0" smtClean="0"/>
              <a:t>Grassroots - informal</a:t>
            </a:r>
            <a:endParaRPr lang="en-US" dirty="0"/>
          </a:p>
          <a:p>
            <a:r>
              <a:rPr lang="en-US" dirty="0"/>
              <a:t>Legal</a:t>
            </a:r>
          </a:p>
          <a:p>
            <a:pPr lvl="1"/>
            <a:r>
              <a:rPr lang="en-US" dirty="0" smtClean="0"/>
              <a:t>Neglecting </a:t>
            </a:r>
            <a:r>
              <a:rPr lang="en-US" dirty="0"/>
              <a:t>Accessibility... </a:t>
            </a:r>
            <a:r>
              <a:rPr lang="en-US" b="1" i="1" dirty="0"/>
              <a:t>A Closer </a:t>
            </a:r>
            <a:r>
              <a:rPr lang="en-US" b="1" i="1" dirty="0" smtClean="0"/>
              <a:t>Look</a:t>
            </a:r>
          </a:p>
          <a:p>
            <a:pPr lvl="1"/>
            <a:r>
              <a:rPr lang="en-US" dirty="0" smtClean="0"/>
              <a:t>Risk</a:t>
            </a:r>
          </a:p>
          <a:p>
            <a:pPr lvl="1"/>
            <a:r>
              <a:rPr lang="en-US" dirty="0" smtClean="0"/>
              <a:t>Defense</a:t>
            </a:r>
          </a:p>
          <a:p>
            <a:pPr lvl="1"/>
            <a:endParaRPr lang="en-US" dirty="0"/>
          </a:p>
        </p:txBody>
      </p:sp>
    </p:spTree>
    <p:extLst>
      <p:ext uri="{BB962C8B-B14F-4D97-AF65-F5344CB8AC3E}">
        <p14:creationId xmlns:p14="http://schemas.microsoft.com/office/powerpoint/2010/main" val="661809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Freeform: Shape 9" descr="&quot;&quot;">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endParaRPr>
          </a:p>
        </p:txBody>
      </p:sp>
      <p:sp>
        <p:nvSpPr>
          <p:cNvPr id="2" name="Title 1"/>
          <p:cNvSpPr>
            <a:spLocks noGrp="1"/>
          </p:cNvSpPr>
          <p:nvPr>
            <p:ph type="title"/>
          </p:nvPr>
        </p:nvSpPr>
        <p:spPr>
          <a:xfrm>
            <a:off x="863029" y="1012004"/>
            <a:ext cx="3416158" cy="4795408"/>
          </a:xfrm>
        </p:spPr>
        <p:txBody>
          <a:bodyPr>
            <a:normAutofit/>
          </a:bodyPr>
          <a:lstStyle/>
          <a:p>
            <a:r>
              <a:rPr lang="en-US" dirty="0" smtClean="0">
                <a:solidFill>
                  <a:srgbClr val="FFFFFF"/>
                </a:solidFill>
              </a:rPr>
              <a:t>Universal Design for Learning (UDL)</a:t>
            </a:r>
            <a:endParaRPr lang="en-US" dirty="0">
              <a:solidFill>
                <a:srgbClr val="FFFFFF"/>
              </a:solidFill>
            </a:endParaRPr>
          </a:p>
        </p:txBody>
      </p:sp>
      <p:graphicFrame>
        <p:nvGraphicFramePr>
          <p:cNvPr id="7" name="Content Placeholder 2" descr="&quot;&quot;">
            <a:extLst>
              <a:ext uri="{FF2B5EF4-FFF2-40B4-BE49-F238E27FC236}">
                <a16:creationId xmlns:a16="http://schemas.microsoft.com/office/drawing/2014/main" xmlns="" id="{1DBBBDCD-7F1F-4571-BA6C-5F739E53CC90}"/>
              </a:ext>
            </a:extLst>
          </p:cNvPr>
          <p:cNvGraphicFramePr>
            <a:graphicFrameLocks noGrp="1"/>
          </p:cNvGraphicFramePr>
          <p:nvPr>
            <p:ph idx="1"/>
            <p:extLst>
              <p:ext uri="{D42A27DB-BD31-4B8C-83A1-F6EECF244321}">
                <p14:modId xmlns:p14="http://schemas.microsoft.com/office/powerpoint/2010/main" val="37829694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38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Freeform: Shape 9" descr="&quot;&quot;">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200">
              <a:defRPr/>
            </a:pPr>
            <a:endParaRPr lang="en-US">
              <a:solidFill>
                <a:prstClr val="black"/>
              </a:solidFill>
            </a:endParaRPr>
          </a:p>
        </p:txBody>
      </p:sp>
      <p:grpSp>
        <p:nvGrpSpPr>
          <p:cNvPr id="12" name="Group 11" descr="&quot;&quot;">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a:solidFill>
                  <a:srgbClr val="FFFFFF"/>
                </a:solidFill>
                <a:latin typeface="+mn-lt"/>
              </a:rPr>
              <a:t>Open Educational Resources</a:t>
            </a:r>
          </a:p>
        </p:txBody>
      </p:sp>
      <p:graphicFrame>
        <p:nvGraphicFramePr>
          <p:cNvPr id="5" name="Content Placeholder 2" descr="Resources">
            <a:extLst>
              <a:ext uri="{FF2B5EF4-FFF2-40B4-BE49-F238E27FC236}">
                <a16:creationId xmlns:a16="http://schemas.microsoft.com/office/drawing/2014/main" xmlns="" id="{68C97D86-F809-493C-ACCF-2836930853DB}"/>
              </a:ext>
            </a:extLst>
          </p:cNvPr>
          <p:cNvGraphicFramePr>
            <a:graphicFrameLocks noGrp="1"/>
          </p:cNvGraphicFramePr>
          <p:nvPr>
            <p:ph idx="1"/>
            <p:extLst>
              <p:ext uri="{D42A27DB-BD31-4B8C-83A1-F6EECF244321}">
                <p14:modId xmlns:p14="http://schemas.microsoft.com/office/powerpoint/2010/main" val="247758877"/>
              </p:ext>
            </p:extLst>
          </p:nvPr>
        </p:nvGraphicFramePr>
        <p:xfrm>
          <a:off x="4924540" y="685800"/>
          <a:ext cx="657848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382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Freeform: Shape 9" descr="&quot;&quot;">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endParaRPr>
          </a:p>
        </p:txBody>
      </p:sp>
      <p:sp>
        <p:nvSpPr>
          <p:cNvPr id="2" name="Title 1"/>
          <p:cNvSpPr>
            <a:spLocks noGrp="1"/>
          </p:cNvSpPr>
          <p:nvPr>
            <p:ph type="title"/>
          </p:nvPr>
        </p:nvSpPr>
        <p:spPr>
          <a:xfrm>
            <a:off x="863029" y="1012004"/>
            <a:ext cx="3416158" cy="4795408"/>
          </a:xfrm>
        </p:spPr>
        <p:txBody>
          <a:bodyPr>
            <a:normAutofit/>
          </a:bodyPr>
          <a:lstStyle/>
          <a:p>
            <a:r>
              <a:rPr lang="en-US" dirty="0" smtClean="0">
                <a:solidFill>
                  <a:srgbClr val="FFFFFF"/>
                </a:solidFill>
              </a:rPr>
              <a:t>Free Training Resources</a:t>
            </a:r>
            <a:endParaRPr lang="en-US" dirty="0">
              <a:solidFill>
                <a:srgbClr val="FFFFFF"/>
              </a:solidFill>
            </a:endParaRPr>
          </a:p>
        </p:txBody>
      </p:sp>
      <p:graphicFrame>
        <p:nvGraphicFramePr>
          <p:cNvPr id="7" name="Content Placeholder 2" descr="&quot;&quot;">
            <a:extLst>
              <a:ext uri="{FF2B5EF4-FFF2-40B4-BE49-F238E27FC236}">
                <a16:creationId xmlns:a16="http://schemas.microsoft.com/office/drawing/2014/main" xmlns="" id="{1DBBBDCD-7F1F-4571-BA6C-5F739E53CC90}"/>
              </a:ext>
            </a:extLst>
          </p:cNvPr>
          <p:cNvGraphicFramePr>
            <a:graphicFrameLocks noGrp="1"/>
          </p:cNvGraphicFramePr>
          <p:nvPr>
            <p:ph idx="1"/>
            <p:extLst>
              <p:ext uri="{D42A27DB-BD31-4B8C-83A1-F6EECF244321}">
                <p14:modId xmlns:p14="http://schemas.microsoft.com/office/powerpoint/2010/main" val="1956298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24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quot;&quot;">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descr="&quot;&quot;">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descr="''">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999123" y="365125"/>
            <a:ext cx="7549409" cy="1325563"/>
          </a:xfrm>
        </p:spPr>
        <p:txBody>
          <a:bodyPr>
            <a:normAutofit/>
          </a:bodyPr>
          <a:lstStyle/>
          <a:p>
            <a:r>
              <a:rPr lang="en-US" dirty="0" smtClean="0"/>
              <a:t>What can you do, now?</a:t>
            </a:r>
            <a:endParaRPr lang="en-US" b="1" dirty="0">
              <a:latin typeface="+mn-lt"/>
            </a:endParaRPr>
          </a:p>
        </p:txBody>
      </p:sp>
      <p:pic>
        <p:nvPicPr>
          <p:cNvPr id="4" name="Picture 3" descr="Fish jumping from small bowl to large one- mid jump" title="Fish b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2366713"/>
            <a:ext cx="3425957" cy="2124093"/>
          </a:xfrm>
          <a:prstGeom prst="rect">
            <a:avLst/>
          </a:prstGeom>
        </p:spPr>
      </p:pic>
      <p:sp>
        <p:nvSpPr>
          <p:cNvPr id="3" name="Content Placeholder 2"/>
          <p:cNvSpPr>
            <a:spLocks noGrp="1"/>
          </p:cNvSpPr>
          <p:nvPr>
            <p:ph idx="1"/>
          </p:nvPr>
        </p:nvSpPr>
        <p:spPr>
          <a:xfrm>
            <a:off x="4387515" y="2022601"/>
            <a:ext cx="7161017" cy="4154361"/>
          </a:xfrm>
        </p:spPr>
        <p:txBody>
          <a:bodyPr>
            <a:normAutofit/>
          </a:bodyPr>
          <a:lstStyle/>
          <a:p>
            <a:pPr lvl="1">
              <a:spcAft>
                <a:spcPts val="1200"/>
              </a:spcAft>
            </a:pPr>
            <a:r>
              <a:rPr lang="en-US" dirty="0" smtClean="0"/>
              <a:t>Make </a:t>
            </a:r>
            <a:r>
              <a:rPr lang="en-US" dirty="0"/>
              <a:t>sure that web applications are  keyboard operable</a:t>
            </a:r>
          </a:p>
          <a:p>
            <a:pPr lvl="1">
              <a:spcAft>
                <a:spcPts val="1200"/>
              </a:spcAft>
            </a:pPr>
            <a:r>
              <a:rPr lang="en-US" dirty="0"/>
              <a:t>Scan learning materials into text not images</a:t>
            </a:r>
          </a:p>
          <a:p>
            <a:pPr lvl="1">
              <a:spcAft>
                <a:spcPts val="1200"/>
              </a:spcAft>
            </a:pPr>
            <a:r>
              <a:rPr lang="en-US" dirty="0"/>
              <a:t>Structure documents properly</a:t>
            </a:r>
          </a:p>
          <a:p>
            <a:pPr lvl="1"/>
            <a:r>
              <a:rPr lang="en-US" dirty="0" smtClean="0"/>
              <a:t>Don’t ban student </a:t>
            </a:r>
            <a:r>
              <a:rPr lang="en-US" dirty="0"/>
              <a:t>devices important to their </a:t>
            </a:r>
            <a:r>
              <a:rPr lang="en-US" dirty="0" smtClean="0"/>
              <a:t>success</a:t>
            </a:r>
            <a:endParaRPr lang="en-US" dirty="0"/>
          </a:p>
          <a:p>
            <a:pPr lvl="1">
              <a:spcAft>
                <a:spcPts val="1200"/>
              </a:spcAft>
            </a:pPr>
            <a:r>
              <a:rPr lang="en-US" dirty="0" smtClean="0"/>
              <a:t>Caption videos</a:t>
            </a:r>
          </a:p>
          <a:p>
            <a:pPr lvl="1">
              <a:spcAft>
                <a:spcPts val="1200"/>
              </a:spcAft>
            </a:pPr>
            <a:r>
              <a:rPr lang="en-US" dirty="0" smtClean="0"/>
              <a:t>Encourage your campus to implement a formal campus wide accessibility effort.</a:t>
            </a:r>
            <a:endParaRPr lang="en-US" dirty="0"/>
          </a:p>
          <a:p>
            <a:pPr marL="0" indent="0">
              <a:spcAft>
                <a:spcPts val="338"/>
              </a:spcAft>
              <a:buNone/>
            </a:pPr>
            <a:endParaRPr lang="en-US" sz="2000" dirty="0"/>
          </a:p>
          <a:p>
            <a:pPr>
              <a:spcAft>
                <a:spcPts val="338"/>
              </a:spcAft>
            </a:pPr>
            <a:endParaRPr lang="en-US" sz="2000" dirty="0"/>
          </a:p>
          <a:p>
            <a:pPr>
              <a:spcAft>
                <a:spcPts val="338"/>
              </a:spcAft>
            </a:pPr>
            <a:endParaRPr lang="en-US" sz="2000" dirty="0"/>
          </a:p>
        </p:txBody>
      </p:sp>
    </p:spTree>
    <p:extLst>
      <p:ext uri="{BB962C8B-B14F-4D97-AF65-F5344CB8AC3E}">
        <p14:creationId xmlns:p14="http://schemas.microsoft.com/office/powerpoint/2010/main" val="37296495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quot;&quot;">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Ask yourself: </a:t>
            </a:r>
            <a:r>
              <a:rPr lang="en-US" kern="1200" dirty="0" smtClean="0">
                <a:solidFill>
                  <a:srgbClr val="FFFFFF"/>
                </a:solidFill>
                <a:latin typeface="+mj-lt"/>
                <a:ea typeface="+mj-ea"/>
                <a:cs typeface="+mj-cs"/>
              </a:rPr>
              <a:t>Am I including </a:t>
            </a:r>
            <a:r>
              <a:rPr lang="en-US" kern="1200" dirty="0">
                <a:solidFill>
                  <a:srgbClr val="FFFFFF"/>
                </a:solidFill>
                <a:latin typeface="+mj-lt"/>
                <a:ea typeface="+mj-ea"/>
                <a:cs typeface="+mj-cs"/>
              </a:rPr>
              <a:t>all </a:t>
            </a:r>
            <a:r>
              <a:rPr lang="en-US" kern="1200" dirty="0" smtClean="0">
                <a:solidFill>
                  <a:srgbClr val="FFFFFF"/>
                </a:solidFill>
                <a:latin typeface="+mj-lt"/>
                <a:ea typeface="+mj-ea"/>
                <a:cs typeface="+mj-cs"/>
              </a:rPr>
              <a:t>my students</a:t>
            </a:r>
            <a:r>
              <a:rPr lang="en-US" kern="1200" dirty="0">
                <a:solidFill>
                  <a:srgbClr val="FFFFFF"/>
                </a:solidFill>
                <a:latin typeface="+mj-lt"/>
                <a:ea typeface="+mj-ea"/>
                <a:cs typeface="+mj-cs"/>
              </a:rPr>
              <a:t>?</a:t>
            </a:r>
          </a:p>
        </p:txBody>
      </p:sp>
      <p:cxnSp>
        <p:nvCxnSpPr>
          <p:cNvPr id="11" name="Straight Connector 10" descr="&quot;&quot;">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Shape 130" descr="A professor seated at a desk, addressing a crow, monkey, penguin, elephant, goldfish, seal, and dog. The professor states, “For a fair selection everybody has to take the same exam. Please climb that tree.”&#10;" title="Comic strip"/>
          <p:cNvPicPr preferRelativeResize="0">
            <a:picLocks noGrp="1"/>
          </p:cNvPicPr>
          <p:nvPr>
            <p:ph idx="1"/>
          </p:nvPr>
        </p:nvPicPr>
        <p:blipFill>
          <a:blip r:embed="rId3"/>
          <a:stretch>
            <a:fillRect/>
          </a:stretch>
        </p:blipFill>
        <p:spPr>
          <a:xfrm>
            <a:off x="5153822" y="1196574"/>
            <a:ext cx="6553545" cy="4472794"/>
          </a:xfrm>
          <a:prstGeom prst="rect">
            <a:avLst/>
          </a:prstGeom>
        </p:spPr>
      </p:pic>
    </p:spTree>
    <p:extLst>
      <p:ext uri="{BB962C8B-B14F-4D97-AF65-F5344CB8AC3E}">
        <p14:creationId xmlns:p14="http://schemas.microsoft.com/office/powerpoint/2010/main" val="3433797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7" descr="&quot;&quot;">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9" descr="&quot;&quot;">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smtClean="0">
                <a:solidFill>
                  <a:schemeClr val="tx1"/>
                </a:solidFill>
                <a:latin typeface="+mj-lt"/>
                <a:ea typeface="+mj-ea"/>
                <a:cs typeface="+mj-cs"/>
              </a:rPr>
              <a:t>Legal</a:t>
            </a:r>
            <a:endParaRPr lang="en-US" sz="5800" kern="1200" dirty="0">
              <a:solidFill>
                <a:schemeClr val="tx1"/>
              </a:solidFill>
              <a:latin typeface="+mj-lt"/>
              <a:ea typeface="+mj-ea"/>
              <a:cs typeface="+mj-cs"/>
            </a:endParaRPr>
          </a:p>
        </p:txBody>
      </p:sp>
      <p:sp>
        <p:nvSpPr>
          <p:cNvPr id="3" name="Content Placeholder 2"/>
          <p:cNvSpPr>
            <a:spLocks noGrp="1"/>
          </p:cNvSpPr>
          <p:nvPr>
            <p:ph idx="1"/>
          </p:nvPr>
        </p:nvSpPr>
        <p:spPr>
          <a:xfrm>
            <a:off x="1524000" y="4256436"/>
            <a:ext cx="9144000" cy="1600818"/>
          </a:xfrm>
        </p:spPr>
        <p:txBody>
          <a:bodyPr vert="horz" lIns="91440" tIns="45720" rIns="91440" bIns="45720" rtlCol="0">
            <a:normAutofit/>
          </a:bodyPr>
          <a:lstStyle/>
          <a:p>
            <a:pPr marL="0" indent="0" algn="ctr">
              <a:spcAft>
                <a:spcPts val="1800"/>
              </a:spcAft>
              <a:buNone/>
            </a:pPr>
            <a:r>
              <a:rPr lang="en-US" sz="4000" kern="1200" dirty="0" smtClean="0">
                <a:solidFill>
                  <a:schemeClr val="accent1"/>
                </a:solidFill>
                <a:latin typeface="+mn-lt"/>
                <a:ea typeface="+mn-ea"/>
                <a:cs typeface="+mn-cs"/>
              </a:rPr>
              <a:t>What are the risks?</a:t>
            </a:r>
            <a:endParaRPr lang="en-US" sz="4000" kern="1200" dirty="0">
              <a:solidFill>
                <a:schemeClr val="accent1"/>
              </a:solidFill>
              <a:latin typeface="+mn-lt"/>
              <a:ea typeface="+mn-ea"/>
              <a:cs typeface="+mn-cs"/>
            </a:endParaRPr>
          </a:p>
        </p:txBody>
      </p:sp>
      <p:cxnSp>
        <p:nvCxnSpPr>
          <p:cNvPr id="9" name="Straight Connector 11" descr="&quot;&quot;">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87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457200"/>
            <a:ext cx="5120114" cy="1600719"/>
          </a:xfrm>
        </p:spPr>
        <p:txBody>
          <a:bodyPr vert="horz" lIns="91440" tIns="45720" rIns="91440" bIns="45720" rtlCol="0" anchor="t">
            <a:normAutofit fontScale="90000"/>
          </a:bodyPr>
          <a:lstStyle/>
          <a:p>
            <a:r>
              <a:rPr lang="en-US" sz="4400" dirty="0" smtClean="0"/>
              <a:t>Neglecting Accessibility... </a:t>
            </a:r>
            <a:r>
              <a:rPr lang="en-US" sz="4400" b="1" i="1" dirty="0"/>
              <a:t>A Closer Look</a:t>
            </a:r>
            <a:r>
              <a:rPr lang="en-US" sz="4400" dirty="0"/>
              <a:t/>
            </a:r>
            <a:br>
              <a:rPr lang="en-US" sz="4400" dirty="0"/>
            </a:br>
            <a:endParaRPr lang="en-US" sz="4400" dirty="0"/>
          </a:p>
        </p:txBody>
      </p:sp>
      <p:cxnSp>
        <p:nvCxnSpPr>
          <p:cNvPr id="9" name="Straight Arrow Connector 8" descr="&quot;&quot;">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half" idx="2"/>
          </p:nvPr>
        </p:nvSpPr>
        <p:spPr>
          <a:xfrm>
            <a:off x="655321" y="2575034"/>
            <a:ext cx="5120113" cy="3462228"/>
          </a:xfrm>
        </p:spPr>
        <p:txBody>
          <a:bodyPr vert="horz" lIns="91440" tIns="45720" rIns="91440" bIns="45720" rtlCol="0">
            <a:normAutofit/>
          </a:bodyPr>
          <a:lstStyle/>
          <a:p>
            <a:pPr marL="285750" indent="-228600">
              <a:buFont typeface="Arial" panose="020B0604020202020204" pitchFamily="34" charset="0"/>
              <a:buChar char="•"/>
            </a:pPr>
            <a:r>
              <a:rPr lang="en-US" sz="2400" dirty="0" smtClean="0"/>
              <a:t>Office </a:t>
            </a:r>
            <a:r>
              <a:rPr lang="en-US" sz="2400" dirty="0"/>
              <a:t>of Civil Rights (OCR) complaints </a:t>
            </a:r>
          </a:p>
          <a:p>
            <a:pPr marL="742950" lvl="1" indent="-228600">
              <a:buFont typeface="Arial" panose="020B0604020202020204" pitchFamily="34" charset="0"/>
              <a:buChar char="•"/>
            </a:pPr>
            <a:r>
              <a:rPr lang="en-US" sz="2400" dirty="0"/>
              <a:t>Student complaint</a:t>
            </a:r>
          </a:p>
          <a:p>
            <a:pPr marL="742950" lvl="1" indent="-228600">
              <a:spcAft>
                <a:spcPts val="1200"/>
              </a:spcAft>
              <a:buFont typeface="Arial" panose="020B0604020202020204" pitchFamily="34" charset="0"/>
              <a:buChar char="•"/>
            </a:pPr>
            <a:r>
              <a:rPr lang="en-US" sz="2400" dirty="0" smtClean="0"/>
              <a:t>Outsider complaint</a:t>
            </a:r>
          </a:p>
          <a:p>
            <a:pPr marL="285750" indent="-228600">
              <a:buFont typeface="Arial" panose="020B0604020202020204" pitchFamily="34" charset="0"/>
              <a:buChar char="•"/>
            </a:pPr>
            <a:r>
              <a:rPr lang="en-US" sz="2400" dirty="0" smtClean="0"/>
              <a:t>Lawsuits</a:t>
            </a:r>
          </a:p>
          <a:p>
            <a:pPr marL="742950" lvl="1" indent="-228600">
              <a:buFont typeface="Arial" panose="020B0604020202020204" pitchFamily="34" charset="0"/>
              <a:buChar char="•"/>
            </a:pPr>
            <a:r>
              <a:rPr lang="en-US" sz="2400" dirty="0" smtClean="0"/>
              <a:t>National Federation of the Blind</a:t>
            </a:r>
          </a:p>
          <a:p>
            <a:pPr marL="742950" lvl="1" indent="-228600">
              <a:buFont typeface="Arial" panose="020B0604020202020204" pitchFamily="34" charset="0"/>
              <a:buChar char="•"/>
            </a:pPr>
            <a:r>
              <a:rPr lang="en-US" sz="2400" dirty="0" smtClean="0"/>
              <a:t>National Association of the Deaf</a:t>
            </a:r>
            <a:endParaRPr lang="en-US" sz="2400" dirty="0"/>
          </a:p>
          <a:p>
            <a:pPr marL="914400" lvl="1" indent="-228600">
              <a:buFont typeface="Arial" panose="020B0604020202020204" pitchFamily="34" charset="0"/>
              <a:buChar char="•"/>
            </a:pPr>
            <a:endParaRPr lang="en-US" sz="2400" dirty="0"/>
          </a:p>
          <a:p>
            <a:pPr marL="457200" indent="-228600">
              <a:buFont typeface="Arial" panose="020B0604020202020204" pitchFamily="34" charset="0"/>
              <a:buChar char="•"/>
            </a:pPr>
            <a:endParaRPr lang="en-US" sz="1800" dirty="0"/>
          </a:p>
          <a:p>
            <a:pPr marL="457200"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pic>
        <p:nvPicPr>
          <p:cNvPr id="4" name="Content Placeholder 3" descr="taking a closer look " title="Ostrich"/>
          <p:cNvPicPr>
            <a:picLocks noGrp="1" noChangeAspect="1"/>
          </p:cNvPicPr>
          <p:nvPr>
            <p:ph type="pic" idx="1"/>
          </p:nvPr>
        </p:nvPicPr>
        <p:blipFill rotWithShape="1">
          <a:blip r:embed="rId3"/>
          <a:srcRect l="2032" r="14659"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486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781" y="189025"/>
            <a:ext cx="7474172" cy="1325563"/>
          </a:xfrm>
        </p:spPr>
        <p:txBody>
          <a:bodyPr>
            <a:normAutofit/>
          </a:bodyPr>
          <a:lstStyle/>
          <a:p>
            <a:r>
              <a:rPr lang="en-US" dirty="0"/>
              <a:t>What is the risk?</a:t>
            </a:r>
          </a:p>
        </p:txBody>
      </p:sp>
      <p:sp>
        <p:nvSpPr>
          <p:cNvPr id="3" name="Content Placeholder 2"/>
          <p:cNvSpPr>
            <a:spLocks noGrp="1"/>
          </p:cNvSpPr>
          <p:nvPr>
            <p:ph idx="1"/>
          </p:nvPr>
        </p:nvSpPr>
        <p:spPr>
          <a:xfrm>
            <a:off x="681136" y="1439943"/>
            <a:ext cx="7277876" cy="5007509"/>
          </a:xfrm>
        </p:spPr>
        <p:txBody>
          <a:bodyPr anchor="ctr">
            <a:noAutofit/>
          </a:bodyPr>
          <a:lstStyle/>
          <a:p>
            <a:pPr>
              <a:spcBef>
                <a:spcPts val="600"/>
              </a:spcBef>
              <a:spcAft>
                <a:spcPts val="600"/>
              </a:spcAft>
            </a:pPr>
            <a:r>
              <a:rPr lang="en-US" sz="2000" b="1" dirty="0"/>
              <a:t>One Activist Has Hundreds of Colleges Under the Gun to Fix Their Websites</a:t>
            </a:r>
          </a:p>
          <a:p>
            <a:pPr lvl="1">
              <a:spcBef>
                <a:spcPts val="600"/>
              </a:spcBef>
              <a:spcAft>
                <a:spcPts val="600"/>
              </a:spcAft>
            </a:pPr>
            <a:r>
              <a:rPr lang="en-US" sz="2000" dirty="0"/>
              <a:t>A veteran disability-rights activist filed the lawsuits says she regards virtually any college as an easy target</a:t>
            </a:r>
          </a:p>
          <a:p>
            <a:pPr lvl="1">
              <a:spcBef>
                <a:spcPts val="600"/>
              </a:spcBef>
              <a:spcAft>
                <a:spcPts val="600"/>
              </a:spcAft>
            </a:pPr>
            <a:r>
              <a:rPr lang="en-US" sz="2000" dirty="0"/>
              <a:t>Last count 2,000 complaints </a:t>
            </a:r>
            <a:endParaRPr lang="en-US" sz="2000" dirty="0" smtClean="0"/>
          </a:p>
          <a:p>
            <a:pPr lvl="1">
              <a:spcBef>
                <a:spcPts val="600"/>
              </a:spcBef>
              <a:spcAft>
                <a:spcPts val="600"/>
              </a:spcAft>
            </a:pPr>
            <a:r>
              <a:rPr lang="en-US" sz="2000" dirty="0" smtClean="0"/>
              <a:t>3 CSU Campuses received complaints</a:t>
            </a:r>
            <a:endParaRPr lang="en-US" sz="2000" dirty="0"/>
          </a:p>
          <a:p>
            <a:pPr>
              <a:spcBef>
                <a:spcPts val="600"/>
              </a:spcBef>
              <a:spcAft>
                <a:spcPts val="600"/>
              </a:spcAft>
            </a:pPr>
            <a:r>
              <a:rPr lang="en-US" sz="2000" b="1" dirty="0"/>
              <a:t>50 Colleges Hit With ADA Lawsuits </a:t>
            </a:r>
          </a:p>
          <a:p>
            <a:pPr lvl="1"/>
            <a:r>
              <a:rPr lang="en-US" sz="2000" dirty="0"/>
              <a:t>Blind person visits career fair</a:t>
            </a:r>
          </a:p>
          <a:p>
            <a:pPr lvl="1"/>
            <a:r>
              <a:rPr lang="en-US" sz="2000" dirty="0"/>
              <a:t>Experienced barriers when he accessed colleges’ websites</a:t>
            </a:r>
          </a:p>
          <a:p>
            <a:r>
              <a:rPr lang="en-US" sz="2000" b="1" dirty="0"/>
              <a:t>Higher Ed Accessibility Lawsuits, Complaints, and Settlements</a:t>
            </a:r>
          </a:p>
          <a:p>
            <a:pPr lvl="1"/>
            <a:r>
              <a:rPr lang="en-US" sz="2000" dirty="0"/>
              <a:t>OCR complaints and resolutions</a:t>
            </a:r>
          </a:p>
          <a:p>
            <a:pPr lvl="1"/>
            <a:r>
              <a:rPr lang="en-US" sz="2000" dirty="0"/>
              <a:t>Lawsuits</a:t>
            </a:r>
          </a:p>
        </p:txBody>
      </p:sp>
      <p:sp>
        <p:nvSpPr>
          <p:cNvPr id="5" name="Rectangle 9" descr="&quot;&quot;">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11" descr="&quot;&quot;">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Graphic 6" descr="Scales of Justice">
            <a:extLst>
              <a:ext uri="{FF2B5EF4-FFF2-40B4-BE49-F238E27FC236}">
                <a16:creationId xmlns="" xmlns:a16="http://schemas.microsoft.com/office/drawing/2014/main" id="{28876EDD-8AE5-4B42-B06C-E9158FAA66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657366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81" y="403629"/>
            <a:ext cx="7474172" cy="1325563"/>
          </a:xfrm>
        </p:spPr>
        <p:txBody>
          <a:bodyPr>
            <a:normAutofit/>
          </a:bodyPr>
          <a:lstStyle/>
          <a:p>
            <a:r>
              <a:rPr lang="en-US" dirty="0"/>
              <a:t>Protecting the Institution</a:t>
            </a:r>
          </a:p>
        </p:txBody>
      </p:sp>
      <p:sp>
        <p:nvSpPr>
          <p:cNvPr id="3" name="Content Placeholder 2"/>
          <p:cNvSpPr>
            <a:spLocks noGrp="1"/>
          </p:cNvSpPr>
          <p:nvPr>
            <p:ph idx="1"/>
          </p:nvPr>
        </p:nvSpPr>
        <p:spPr>
          <a:xfrm>
            <a:off x="483537" y="1960932"/>
            <a:ext cx="7933276" cy="3926684"/>
          </a:xfrm>
        </p:spPr>
        <p:txBody>
          <a:bodyPr anchor="ctr">
            <a:normAutofit/>
          </a:bodyPr>
          <a:lstStyle/>
          <a:p>
            <a:r>
              <a:rPr lang="en-US" sz="2400" dirty="0" smtClean="0"/>
              <a:t>Services to students with disabilities </a:t>
            </a:r>
          </a:p>
          <a:p>
            <a:pPr lvl="1"/>
            <a:r>
              <a:rPr lang="en-US" sz="2000" dirty="0"/>
              <a:t>E</a:t>
            </a:r>
            <a:r>
              <a:rPr lang="en-US" sz="2000" dirty="0" smtClean="0"/>
              <a:t>ffective </a:t>
            </a:r>
            <a:r>
              <a:rPr lang="en-US" sz="2000" dirty="0"/>
              <a:t>Disability Resources Office </a:t>
            </a:r>
            <a:endParaRPr lang="en-US" sz="2000" dirty="0" smtClean="0"/>
          </a:p>
          <a:p>
            <a:r>
              <a:rPr lang="en-US" sz="2400" dirty="0" smtClean="0"/>
              <a:t>Grassroots </a:t>
            </a:r>
            <a:r>
              <a:rPr lang="en-US" sz="2400" dirty="0"/>
              <a:t>effort </a:t>
            </a:r>
          </a:p>
          <a:p>
            <a:pPr lvl="1"/>
            <a:r>
              <a:rPr lang="en-US" sz="2000" dirty="0"/>
              <a:t>W</a:t>
            </a:r>
            <a:r>
              <a:rPr lang="en-US" sz="2000" dirty="0" smtClean="0"/>
              <a:t>ill </a:t>
            </a:r>
            <a:r>
              <a:rPr lang="en-US" sz="2000" dirty="0"/>
              <a:t>not protect the institution in the event of a complaint</a:t>
            </a:r>
          </a:p>
          <a:p>
            <a:r>
              <a:rPr lang="en-US" sz="2400" dirty="0"/>
              <a:t>Formal accessibility effort </a:t>
            </a:r>
            <a:endParaRPr lang="en-US" sz="2000" dirty="0"/>
          </a:p>
          <a:p>
            <a:pPr lvl="1"/>
            <a:r>
              <a:rPr lang="en-US" sz="2000" dirty="0" smtClean="0"/>
              <a:t>Executive support</a:t>
            </a:r>
          </a:p>
          <a:p>
            <a:pPr lvl="1"/>
            <a:r>
              <a:rPr lang="en-US" sz="2000" dirty="0" smtClean="0"/>
              <a:t>Build sustainable change through business process re-engineering and by promoting cultural change</a:t>
            </a:r>
          </a:p>
          <a:p>
            <a:pPr lvl="1"/>
            <a:r>
              <a:rPr lang="en-US" sz="2000" dirty="0" smtClean="0"/>
              <a:t>Support </a:t>
            </a:r>
            <a:r>
              <a:rPr lang="en-US" sz="2000" dirty="0"/>
              <a:t>the effort with funding and staff</a:t>
            </a:r>
          </a:p>
          <a:p>
            <a:pPr lvl="1"/>
            <a:r>
              <a:rPr lang="en-US" sz="2000" dirty="0"/>
              <a:t>Document your efforts</a:t>
            </a:r>
          </a:p>
          <a:p>
            <a:pPr marL="0" indent="0">
              <a:buNone/>
            </a:pPr>
            <a:endParaRPr lang="en-US" sz="1700" dirty="0"/>
          </a:p>
        </p:txBody>
      </p:sp>
      <p:sp>
        <p:nvSpPr>
          <p:cNvPr id="10" name="Rectangle 9" descr="&quot;&quot;">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descr="&quot;&quot;">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Graphic 6" descr="Checkmark">
            <a:extLst>
              <a:ext uri="{FF2B5EF4-FFF2-40B4-BE49-F238E27FC236}">
                <a16:creationId xmlns="" xmlns:a16="http://schemas.microsoft.com/office/drawing/2014/main" id="{DA3FA956-5262-4A18-879C-BE2CC9F998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37975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ipart - Grey bird with question ma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141" y="1326220"/>
            <a:ext cx="6448937" cy="4210620"/>
          </a:xfrm>
          <a:prstGeom prst="rect">
            <a:avLst/>
          </a:prstGeom>
        </p:spPr>
      </p:pic>
      <p:sp>
        <p:nvSpPr>
          <p:cNvPr id="2" name="Title 1">
            <a:extLst>
              <a:ext uri="{FF2B5EF4-FFF2-40B4-BE49-F238E27FC236}">
                <a16:creationId xmlns:a16="http://schemas.microsoft.com/office/drawing/2014/main" xmlns="" id="{1F79405A-286C-4621-A5A7-C4F1EA5FC373}"/>
              </a:ext>
            </a:extLst>
          </p:cNvPr>
          <p:cNvSpPr>
            <a:spLocks noGrp="1"/>
          </p:cNvSpPr>
          <p:nvPr>
            <p:ph type="title"/>
          </p:nvPr>
        </p:nvSpPr>
        <p:spPr>
          <a:xfrm>
            <a:off x="917713" y="-4403"/>
            <a:ext cx="10515600" cy="1325563"/>
          </a:xfrm>
        </p:spPr>
        <p:txBody>
          <a:bodyPr/>
          <a:lstStyle/>
          <a:p>
            <a:r>
              <a:rPr lang="en-US"/>
              <a:t>Questions</a:t>
            </a:r>
          </a:p>
        </p:txBody>
      </p:sp>
    </p:spTree>
    <p:extLst>
      <p:ext uri="{BB962C8B-B14F-4D97-AF65-F5344CB8AC3E}">
        <p14:creationId xmlns:p14="http://schemas.microsoft.com/office/powerpoint/2010/main" val="105686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48929" y="604552"/>
            <a:ext cx="5127031" cy="1676603"/>
          </a:xfrm>
        </p:spPr>
        <p:txBody>
          <a:bodyPr>
            <a:normAutofit/>
          </a:bodyPr>
          <a:lstStyle/>
          <a:p>
            <a:r>
              <a:rPr lang="en-US"/>
              <a:t>Who are you?</a:t>
            </a:r>
          </a:p>
        </p:txBody>
      </p:sp>
      <p:sp>
        <p:nvSpPr>
          <p:cNvPr id="9" name="Content Placeholder 8"/>
          <p:cNvSpPr>
            <a:spLocks noGrp="1"/>
          </p:cNvSpPr>
          <p:nvPr>
            <p:ph idx="1"/>
          </p:nvPr>
        </p:nvSpPr>
        <p:spPr>
          <a:xfrm>
            <a:off x="648930" y="2438400"/>
            <a:ext cx="5127029" cy="3785419"/>
          </a:xfrm>
        </p:spPr>
        <p:txBody>
          <a:bodyPr vert="horz" lIns="91440" tIns="45720" rIns="91440" bIns="45720" rtlCol="0">
            <a:normAutofit/>
          </a:bodyPr>
          <a:lstStyle/>
          <a:p>
            <a:r>
              <a:rPr lang="en-US" dirty="0"/>
              <a:t>System Administrator</a:t>
            </a:r>
          </a:p>
          <a:p>
            <a:r>
              <a:rPr lang="en-US" dirty="0" smtClean="0"/>
              <a:t>Campus </a:t>
            </a:r>
            <a:r>
              <a:rPr lang="en-US" dirty="0"/>
              <a:t>Administrator</a:t>
            </a:r>
          </a:p>
          <a:p>
            <a:r>
              <a:rPr lang="en-US" dirty="0" smtClean="0"/>
              <a:t>Faculty </a:t>
            </a:r>
            <a:endParaRPr lang="en-US" dirty="0"/>
          </a:p>
          <a:p>
            <a:r>
              <a:rPr lang="en-US" dirty="0"/>
              <a:t>Staff</a:t>
            </a:r>
          </a:p>
          <a:p>
            <a:r>
              <a:rPr lang="en-US" dirty="0" smtClean="0"/>
              <a:t>Legislator</a:t>
            </a:r>
          </a:p>
          <a:p>
            <a:r>
              <a:rPr lang="en-US" dirty="0" smtClean="0"/>
              <a:t>Anybody else?</a:t>
            </a:r>
            <a:endParaRPr lang="en-US" dirty="0"/>
          </a:p>
          <a:p>
            <a:endParaRPr lang="en-US" dirty="0"/>
          </a:p>
          <a:p>
            <a:pPr marL="0" indent="0">
              <a:buNone/>
            </a:pPr>
            <a:endParaRPr lang="en-US" dirty="0"/>
          </a:p>
        </p:txBody>
      </p:sp>
      <p:pic>
        <p:nvPicPr>
          <p:cNvPr id="2" name="Picture 2" descr="Question">
            <a:extLst>
              <a:ext uri="{FF2B5EF4-FFF2-40B4-BE49-F238E27FC236}">
                <a16:creationId xmlns:a16="http://schemas.microsoft.com/office/drawing/2014/main" xmlns="" id="{6694F9FB-00FE-40DB-B60F-2F33FC986D62}"/>
              </a:ext>
            </a:extLst>
          </p:cNvPr>
          <p:cNvPicPr>
            <a:picLocks noChangeAspect="1"/>
          </p:cNvPicPr>
          <p:nvPr/>
        </p:nvPicPr>
        <p:blipFill rotWithShape="1">
          <a:blip r:embed="rId2"/>
          <a:srcRect l="2615" r="3145"/>
          <a:stretch/>
        </p:blipFill>
        <p:spPr>
          <a:xfrm>
            <a:off x="6090613" y="640082"/>
            <a:ext cx="5461724" cy="5577837"/>
          </a:xfrm>
          <a:prstGeom prst="rect">
            <a:avLst/>
          </a:prstGeom>
          <a:effectLst/>
        </p:spPr>
      </p:pic>
    </p:spTree>
    <p:extLst>
      <p:ext uri="{BB962C8B-B14F-4D97-AF65-F5344CB8AC3E}">
        <p14:creationId xmlns:p14="http://schemas.microsoft.com/office/powerpoint/2010/main" val="13858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1"/>
            <a:ext cx="10515600" cy="774700"/>
          </a:xfrm>
        </p:spPr>
        <p:txBody>
          <a:bodyPr/>
          <a:lstStyle/>
          <a:p>
            <a:r>
              <a:rPr lang="en-US" dirty="0">
                <a:latin typeface="Arial Black" panose="020B0A04020102020204" pitchFamily="34" charset="0"/>
              </a:rPr>
              <a:t>Digital Divide </a:t>
            </a:r>
          </a:p>
        </p:txBody>
      </p:sp>
      <p:graphicFrame>
        <p:nvGraphicFramePr>
          <p:cNvPr id="7" name="Content Placeholder 6" descr="Circle formation of Digital Accessibility as central piece:&#10;LMS, Documents, Coursereaders, Textbooks, Multi-media, phones, Websites, Library Databases, " title="Digital Divide"/>
          <p:cNvGraphicFramePr>
            <a:graphicFrameLocks noGrp="1"/>
          </p:cNvGraphicFramePr>
          <p:nvPr>
            <p:ph idx="1"/>
            <p:extLst>
              <p:ext uri="{D42A27DB-BD31-4B8C-83A1-F6EECF244321}">
                <p14:modId xmlns:p14="http://schemas.microsoft.com/office/powerpoint/2010/main" val="346692224"/>
              </p:ext>
            </p:extLst>
          </p:nvPr>
        </p:nvGraphicFramePr>
        <p:xfrm>
          <a:off x="-355600" y="-50800"/>
          <a:ext cx="129413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38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59231" y="570535"/>
            <a:ext cx="4499600" cy="930400"/>
          </a:xfrm>
          <a:prstGeom prst="rect">
            <a:avLst/>
          </a:prstGeom>
          <a:noFill/>
          <a:ln>
            <a:noFill/>
          </a:ln>
        </p:spPr>
        <p:txBody>
          <a:bodyPr spcFirstLastPara="1" wrap="square" lIns="91433" tIns="45700" rIns="91433" bIns="45700" anchor="b" anchorCtr="0">
            <a:noAutofit/>
          </a:bodyPr>
          <a:lstStyle/>
          <a:p>
            <a:pPr>
              <a:buSzPts val="2900"/>
            </a:pPr>
            <a:r>
              <a:rPr lang="en" sz="3867" dirty="0"/>
              <a:t>Functional Definition of Accessibility </a:t>
            </a:r>
            <a:endParaRPr sz="3867" dirty="0"/>
          </a:p>
        </p:txBody>
      </p:sp>
      <p:sp>
        <p:nvSpPr>
          <p:cNvPr id="154" name="Google Shape;154;p28"/>
          <p:cNvSpPr txBox="1">
            <a:spLocks noGrp="1"/>
          </p:cNvSpPr>
          <p:nvPr>
            <p:ph type="body" idx="2"/>
          </p:nvPr>
        </p:nvSpPr>
        <p:spPr>
          <a:xfrm>
            <a:off x="359231" y="1836029"/>
            <a:ext cx="5056400" cy="4695200"/>
          </a:xfrm>
          <a:prstGeom prst="rect">
            <a:avLst/>
          </a:prstGeom>
          <a:noFill/>
          <a:ln>
            <a:noFill/>
          </a:ln>
        </p:spPr>
        <p:txBody>
          <a:bodyPr spcFirstLastPara="1" wrap="square" lIns="91433" tIns="45700" rIns="91433" bIns="45700" anchor="t" anchorCtr="0">
            <a:noAutofit/>
          </a:bodyPr>
          <a:lstStyle/>
          <a:p>
            <a:pPr marL="0" indent="0">
              <a:spcBef>
                <a:spcPts val="0"/>
              </a:spcBef>
              <a:buSzPts val="2300"/>
            </a:pPr>
            <a:r>
              <a:rPr lang="en" sz="2800" dirty="0"/>
              <a:t>Provides student the opportunity to:</a:t>
            </a:r>
            <a:endParaRPr sz="2800" dirty="0"/>
          </a:p>
          <a:p>
            <a:pPr marL="457189" indent="-465655">
              <a:buSzPts val="2300"/>
              <a:buFont typeface="Calibri"/>
              <a:buAutoNum type="arabicPeriod"/>
            </a:pPr>
            <a:r>
              <a:rPr lang="en" sz="2800" dirty="0"/>
              <a:t>Acquire the same information </a:t>
            </a:r>
            <a:endParaRPr sz="2800" dirty="0"/>
          </a:p>
          <a:p>
            <a:pPr marL="457189" indent="-465655">
              <a:buSzPts val="2300"/>
              <a:buFont typeface="Calibri"/>
              <a:buAutoNum type="arabicPeriod"/>
            </a:pPr>
            <a:r>
              <a:rPr lang="en" sz="2800" dirty="0"/>
              <a:t>Engage in the same interactions</a:t>
            </a:r>
            <a:endParaRPr sz="2800" dirty="0"/>
          </a:p>
          <a:p>
            <a:pPr marL="457189" indent="-465655">
              <a:buSzPts val="2300"/>
              <a:buFont typeface="Calibri"/>
              <a:buAutoNum type="arabicPeriod"/>
            </a:pPr>
            <a:r>
              <a:rPr lang="en" sz="2800" dirty="0"/>
              <a:t>Enjoy the same services</a:t>
            </a:r>
            <a:endParaRPr sz="2800" dirty="0"/>
          </a:p>
          <a:p>
            <a:pPr marL="0" indent="0">
              <a:buSzPts val="1400"/>
            </a:pPr>
            <a:endParaRPr sz="1867" u="sng" dirty="0">
              <a:solidFill>
                <a:schemeClr val="hlink"/>
              </a:solidFill>
              <a:hlinkClick r:id="rId3"/>
            </a:endParaRPr>
          </a:p>
          <a:p>
            <a:pPr marL="0" indent="0">
              <a:buClr>
                <a:srgbClr val="000000"/>
              </a:buClr>
              <a:buSzPts val="1400"/>
            </a:pPr>
            <a:r>
              <a:rPr lang="en" sz="1867" u="sng" dirty="0">
                <a:solidFill>
                  <a:schemeClr val="hlink"/>
                </a:solidFill>
                <a:hlinkClick r:id="rId3"/>
              </a:rPr>
              <a:t>UDL On Campus: Legal Obligations for Accessibility</a:t>
            </a:r>
            <a:endParaRPr sz="1867" dirty="0">
              <a:solidFill>
                <a:srgbClr val="000000"/>
              </a:solidFill>
            </a:endParaRPr>
          </a:p>
          <a:p>
            <a:pPr marL="0" indent="0">
              <a:buSzPts val="2300"/>
            </a:pPr>
            <a:endParaRPr sz="3067" dirty="0"/>
          </a:p>
          <a:p>
            <a:pPr marL="457189">
              <a:buSzPts val="1900"/>
            </a:pPr>
            <a:endParaRPr sz="2533" dirty="0"/>
          </a:p>
          <a:p>
            <a:pPr marL="338658" indent="-237061"/>
            <a:endParaRPr dirty="0"/>
          </a:p>
        </p:txBody>
      </p:sp>
      <p:pic>
        <p:nvPicPr>
          <p:cNvPr id="155" name="Google Shape;155;p28" descr="image by Larry D. Coble &amp; Ann W. Davis http://impactv2011.wikispaces.com/training+materials+-+day+4" title="Stick people riding pointing arrows"/>
          <p:cNvPicPr preferRelativeResize="0">
            <a:picLocks noGrp="1"/>
          </p:cNvPicPr>
          <p:nvPr>
            <p:ph type="body" idx="1"/>
          </p:nvPr>
        </p:nvPicPr>
        <p:blipFill rotWithShape="1">
          <a:blip r:embed="rId4">
            <a:alphaModFix/>
          </a:blip>
          <a:srcRect/>
          <a:stretch/>
        </p:blipFill>
        <p:spPr>
          <a:xfrm>
            <a:off x="5559403" y="360855"/>
            <a:ext cx="6028400" cy="4325600"/>
          </a:xfrm>
          <a:prstGeom prst="rect">
            <a:avLst/>
          </a:prstGeom>
          <a:noFill/>
          <a:ln>
            <a:noFill/>
          </a:ln>
        </p:spPr>
      </p:pic>
    </p:spTree>
    <p:extLst>
      <p:ext uri="{BB962C8B-B14F-4D97-AF65-F5344CB8AC3E}">
        <p14:creationId xmlns:p14="http://schemas.microsoft.com/office/powerpoint/2010/main" val="286362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45" y="179613"/>
            <a:ext cx="4318500" cy="807811"/>
          </a:xfrm>
        </p:spPr>
        <p:txBody>
          <a:bodyPr>
            <a:noAutofit/>
          </a:bodyPr>
          <a:lstStyle/>
          <a:p>
            <a:r>
              <a:rPr lang="en-US"/>
              <a:t>US Department of Justice </a:t>
            </a:r>
          </a:p>
        </p:txBody>
      </p:sp>
      <p:sp>
        <p:nvSpPr>
          <p:cNvPr id="5" name="Text Placeholder 4"/>
          <p:cNvSpPr>
            <a:spLocks noGrp="1"/>
          </p:cNvSpPr>
          <p:nvPr>
            <p:ph type="body" sz="half" idx="2"/>
          </p:nvPr>
        </p:nvSpPr>
        <p:spPr>
          <a:xfrm>
            <a:off x="529545" y="987424"/>
            <a:ext cx="3932237" cy="5917004"/>
          </a:xfrm>
          <a:prstGeom prst="rect">
            <a:avLst/>
          </a:prstGeom>
        </p:spPr>
        <p:txBody>
          <a:bodyPr wrap="square">
            <a:spAutoFit/>
          </a:bodyPr>
          <a:lstStyle/>
          <a:p>
            <a:pPr marL="457200" indent="-457200">
              <a:buFont typeface="+mj-lt"/>
              <a:buAutoNum type="arabicPeriod"/>
            </a:pPr>
            <a:r>
              <a:rPr lang="en-US" sz="2500" dirty="0"/>
              <a:t>Obtain the same result</a:t>
            </a:r>
          </a:p>
          <a:p>
            <a:pPr marL="457200" indent="-457200">
              <a:buFont typeface="+mj-lt"/>
              <a:buAutoNum type="arabicPeriod"/>
            </a:pPr>
            <a:r>
              <a:rPr lang="en-US" sz="2500" dirty="0"/>
              <a:t>To gain the same benefit</a:t>
            </a:r>
          </a:p>
          <a:p>
            <a:pPr marL="457200" indent="-457200">
              <a:buFont typeface="+mj-lt"/>
              <a:buAutoNum type="arabicPeriod"/>
            </a:pPr>
            <a:r>
              <a:rPr lang="en-US" sz="2500" dirty="0"/>
              <a:t>or have the same opportunity to reach the same level of achievement as persons without disabilities </a:t>
            </a:r>
          </a:p>
          <a:p>
            <a:r>
              <a:rPr lang="en-US" sz="2500" dirty="0"/>
              <a:t>Food for thought: </a:t>
            </a:r>
          </a:p>
          <a:p>
            <a:r>
              <a:rPr lang="en-US" sz="2500" dirty="0"/>
              <a:t>Department questions whether alternative means would be likely to provide an equal degree of access</a:t>
            </a:r>
          </a:p>
          <a:p>
            <a:r>
              <a:rPr lang="en-US" sz="2000" b="1" dirty="0">
                <a:hlinkClick r:id="rId3"/>
              </a:rPr>
              <a:t>Americans with Disabilities Act Title II Regulations</a:t>
            </a:r>
            <a:endParaRPr lang="en-US" sz="2000" dirty="0"/>
          </a:p>
          <a:p>
            <a:pPr marL="285750" indent="-285750">
              <a:buFont typeface="Arial" panose="020B0604020202020204" pitchFamily="34" charset="0"/>
              <a:buChar char="•"/>
            </a:pPr>
            <a:endParaRPr lang="en-US" sz="2500" dirty="0"/>
          </a:p>
        </p:txBody>
      </p:sp>
      <p:pic>
        <p:nvPicPr>
          <p:cNvPr id="6" name="Content Placeholder 9" descr="image by Larry D. Coble &amp; Ann W. Davis http://impactv2011.wikispaces.com/training+materials+-+day+4" title="Stick people riding pointing arrows"/>
          <p:cNvPicPr>
            <a:picLocks noGrp="1" noChangeAspect="1"/>
          </p:cNvPicPr>
          <p:nvPr>
            <p:ph idx="1"/>
          </p:nvPr>
        </p:nvPicPr>
        <p:blipFill>
          <a:blip r:embed="rId4"/>
          <a:stretch>
            <a:fillRect/>
          </a:stretch>
        </p:blipFill>
        <p:spPr>
          <a:xfrm>
            <a:off x="5183188" y="1324240"/>
            <a:ext cx="6172200" cy="4428594"/>
          </a:xfrm>
          <a:prstGeom prst="rect">
            <a:avLst/>
          </a:prstGeom>
        </p:spPr>
      </p:pic>
    </p:spTree>
    <p:extLst>
      <p:ext uri="{BB962C8B-B14F-4D97-AF65-F5344CB8AC3E}">
        <p14:creationId xmlns:p14="http://schemas.microsoft.com/office/powerpoint/2010/main" val="335006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descr="''">
            <a:extLst>
              <a:ext uri="{FF2B5EF4-FFF2-40B4-BE49-F238E27FC236}">
                <a16:creationId xmlns="" xmlns:a16="http://schemas.microsoft.com/office/drawing/2014/main" id="{FC2D2803-67A9-4406-BE75-362E94394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Shape 11" descr="&quot;&quot;">
            <a:extLst>
              <a:ext uri="{FF2B5EF4-FFF2-40B4-BE49-F238E27FC236}">
                <a16:creationId xmlns="" xmlns:a16="http://schemas.microsoft.com/office/drawing/2014/main" id="{E25621CF-FD9B-4BC3-9ECC-36CAF62103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useBgFill="1">
        <p:nvSpPr>
          <p:cNvPr id="14" name="Freeform: Shape 13" descr="&quot;&quot;">
            <a:extLst>
              <a:ext uri="{FF2B5EF4-FFF2-40B4-BE49-F238E27FC236}">
                <a16:creationId xmlns="" xmlns:a16="http://schemas.microsoft.com/office/drawing/2014/main" id="{C80C3A2E-251A-4505-B1B8-C85CBF21F3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2" name="Title 1"/>
          <p:cNvSpPr>
            <a:spLocks noGrp="1"/>
          </p:cNvSpPr>
          <p:nvPr>
            <p:ph type="title"/>
          </p:nvPr>
        </p:nvSpPr>
        <p:spPr>
          <a:xfrm>
            <a:off x="514459" y="208756"/>
            <a:ext cx="4595423" cy="1043409"/>
          </a:xfrm>
        </p:spPr>
        <p:txBody>
          <a:bodyPr vert="horz" lIns="91440" tIns="45720" rIns="91440" bIns="45720" rtlCol="0" anchor="ctr">
            <a:normAutofit/>
          </a:bodyPr>
          <a:lstStyle/>
          <a:p>
            <a:r>
              <a:rPr lang="en-US" sz="3300" b="1" dirty="0"/>
              <a:t>Accessibility </a:t>
            </a:r>
            <a:r>
              <a:rPr lang="en-US" sz="3300" b="1" i="1" dirty="0"/>
              <a:t>is</a:t>
            </a:r>
            <a:r>
              <a:rPr lang="en-US" sz="3300" b="1" dirty="0"/>
              <a:t> a civil </a:t>
            </a:r>
            <a:r>
              <a:rPr lang="en-US" sz="3300" b="1" dirty="0" smtClean="0"/>
              <a:t>right</a:t>
            </a:r>
            <a:r>
              <a:rPr lang="en-US" sz="3300" dirty="0" smtClean="0"/>
              <a:t> </a:t>
            </a:r>
            <a:endParaRPr lang="en-US" sz="3300" kern="1200" dirty="0"/>
          </a:p>
        </p:txBody>
      </p:sp>
      <p:sp>
        <p:nvSpPr>
          <p:cNvPr id="4" name="Text Placeholder 3"/>
          <p:cNvSpPr>
            <a:spLocks noGrp="1"/>
          </p:cNvSpPr>
          <p:nvPr>
            <p:ph type="body" sz="half" idx="2"/>
          </p:nvPr>
        </p:nvSpPr>
        <p:spPr>
          <a:xfrm>
            <a:off x="514459" y="1228358"/>
            <a:ext cx="3821758" cy="4648934"/>
          </a:xfrm>
        </p:spPr>
        <p:txBody>
          <a:bodyPr vert="horz" lIns="91440" tIns="45720" rIns="91440" bIns="45720" rtlCol="0" anchor="t">
            <a:normAutofit/>
          </a:bodyPr>
          <a:lstStyle/>
          <a:p>
            <a:pPr indent="-228600">
              <a:buFont typeface="Arial" panose="020B0604020202020204" pitchFamily="34" charset="0"/>
              <a:buChar char="•"/>
            </a:pPr>
            <a:r>
              <a:rPr lang="en-US" sz="2200" dirty="0"/>
              <a:t>Rehabilitation Act of </a:t>
            </a:r>
            <a:r>
              <a:rPr lang="en-US" sz="2200" dirty="0" smtClean="0"/>
              <a:t>1973, Section 504</a:t>
            </a:r>
            <a:endParaRPr lang="en-US" sz="2200" dirty="0"/>
          </a:p>
          <a:p>
            <a:pPr indent="-228600">
              <a:spcAft>
                <a:spcPts val="1200"/>
              </a:spcAft>
              <a:buFont typeface="Arial" panose="020B0604020202020204" pitchFamily="34" charset="0"/>
              <a:buChar char="•"/>
            </a:pPr>
            <a:r>
              <a:rPr lang="en-US" sz="2200" dirty="0" smtClean="0"/>
              <a:t>Americans </a:t>
            </a:r>
            <a:r>
              <a:rPr lang="en-US" sz="2200" dirty="0"/>
              <a:t>with Disabilities Act (ADA, 1990</a:t>
            </a:r>
            <a:r>
              <a:rPr lang="en-US" sz="2200" dirty="0" smtClean="0"/>
              <a:t>)</a:t>
            </a:r>
            <a:endParaRPr lang="en-US" sz="2200" dirty="0"/>
          </a:p>
          <a:p>
            <a:pPr marL="342900" indent="-228600">
              <a:spcBef>
                <a:spcPts val="1200"/>
              </a:spcBef>
              <a:spcAft>
                <a:spcPts val="600"/>
              </a:spcAft>
              <a:buFont typeface="Arial" panose="020B0604020202020204" pitchFamily="34" charset="0"/>
              <a:buChar char="•"/>
            </a:pPr>
            <a:r>
              <a:rPr lang="en-US" sz="2200" dirty="0" smtClean="0"/>
              <a:t>Campus violations </a:t>
            </a:r>
            <a:r>
              <a:rPr lang="en-US" sz="2200" dirty="0"/>
              <a:t>can result </a:t>
            </a:r>
            <a:r>
              <a:rPr lang="en-US" sz="2200" dirty="0" smtClean="0"/>
              <a:t>in charges </a:t>
            </a:r>
            <a:r>
              <a:rPr lang="en-US" sz="2200" dirty="0"/>
              <a:t>of discriminatory practices by the Office of Civil Rights (OCR).</a:t>
            </a:r>
          </a:p>
          <a:p>
            <a:pPr marL="342900" indent="-228600">
              <a:spcBef>
                <a:spcPts val="1200"/>
              </a:spcBef>
              <a:spcAft>
                <a:spcPts val="600"/>
              </a:spcAft>
              <a:buFont typeface="Arial" panose="020B0604020202020204" pitchFamily="34" charset="0"/>
              <a:buChar char="•"/>
            </a:pPr>
            <a:r>
              <a:rPr lang="en-US" sz="2200" b="1" dirty="0"/>
              <a:t>G</a:t>
            </a:r>
            <a:r>
              <a:rPr lang="en-US" sz="2200" b="1" dirty="0" smtClean="0"/>
              <a:t>et </a:t>
            </a:r>
            <a:r>
              <a:rPr lang="en-US" sz="2200" b="1" dirty="0"/>
              <a:t>buy-in</a:t>
            </a:r>
            <a:r>
              <a:rPr lang="en-US" sz="2200" dirty="0"/>
              <a:t> from faculty, staff, </a:t>
            </a:r>
            <a:r>
              <a:rPr lang="en-US" sz="2200" dirty="0" smtClean="0"/>
              <a:t>and administration </a:t>
            </a:r>
            <a:r>
              <a:rPr lang="en-US" sz="2200" dirty="0"/>
              <a:t>on the </a:t>
            </a:r>
            <a:r>
              <a:rPr lang="en-US" sz="2200" b="1" dirty="0"/>
              <a:t>importance of accessibility</a:t>
            </a:r>
            <a:r>
              <a:rPr lang="en-US" sz="2200" dirty="0"/>
              <a:t> as a </a:t>
            </a:r>
            <a:r>
              <a:rPr lang="en-US" sz="2200" b="1" dirty="0"/>
              <a:t>civil right</a:t>
            </a:r>
            <a:endParaRPr lang="en-US" sz="2200" dirty="0"/>
          </a:p>
          <a:p>
            <a:pPr indent="-228600">
              <a:buFont typeface="Arial" panose="020B0604020202020204" pitchFamily="34" charset="0"/>
              <a:buChar char="•"/>
            </a:pPr>
            <a:endParaRPr lang="en-US" sz="1300" dirty="0"/>
          </a:p>
        </p:txBody>
      </p:sp>
      <p:pic>
        <p:nvPicPr>
          <p:cNvPr id="5" name="Content Placeholder 4" descr="Disability Rights are Civil Rights" title="ADA 25 yea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8827" y="2729802"/>
            <a:ext cx="4448774" cy="1646046"/>
          </a:xfrm>
          <a:prstGeom prst="rect">
            <a:avLst/>
          </a:prstGeom>
        </p:spPr>
      </p:pic>
    </p:spTree>
    <p:extLst>
      <p:ext uri="{BB962C8B-B14F-4D97-AF65-F5344CB8AC3E}">
        <p14:creationId xmlns:p14="http://schemas.microsoft.com/office/powerpoint/2010/main" val="1629378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72238" y="1126802"/>
            <a:ext cx="5968443" cy="1849663"/>
          </a:xfrm>
        </p:spPr>
        <p:txBody>
          <a:bodyPr>
            <a:normAutofit fontScale="90000"/>
          </a:bodyPr>
          <a:lstStyle/>
          <a:p>
            <a:r>
              <a:rPr lang="en-US" dirty="0" smtClean="0"/>
              <a:t>Are you familiar with the services offered by your campus Disability Resources Office?</a:t>
            </a:r>
            <a:endParaRPr lang="en-US" dirty="0"/>
          </a:p>
        </p:txBody>
      </p:sp>
      <p:pic>
        <p:nvPicPr>
          <p:cNvPr id="2" name="Picture 2" descr="Question">
            <a:extLst>
              <a:ext uri="{FF2B5EF4-FFF2-40B4-BE49-F238E27FC236}">
                <a16:creationId xmlns:a16="http://schemas.microsoft.com/office/drawing/2014/main" xmlns="" id="{6694F9FB-00FE-40DB-B60F-2F33FC986D62}"/>
              </a:ext>
            </a:extLst>
          </p:cNvPr>
          <p:cNvPicPr>
            <a:picLocks noChangeAspect="1"/>
          </p:cNvPicPr>
          <p:nvPr/>
        </p:nvPicPr>
        <p:blipFill rotWithShape="1">
          <a:blip r:embed="rId3"/>
          <a:srcRect l="2615" r="3145"/>
          <a:stretch/>
        </p:blipFill>
        <p:spPr>
          <a:xfrm>
            <a:off x="6090613" y="640082"/>
            <a:ext cx="5461724" cy="5577837"/>
          </a:xfrm>
          <a:prstGeom prst="rect">
            <a:avLst/>
          </a:prstGeom>
          <a:effec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0141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7" descr="&quot;&quot;">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9" descr="&quot;&quot;">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err="1" smtClean="0">
                <a:solidFill>
                  <a:schemeClr val="tx1"/>
                </a:solidFill>
                <a:latin typeface="+mj-lt"/>
                <a:ea typeface="+mj-ea"/>
                <a:cs typeface="+mj-cs"/>
              </a:rPr>
              <a:t>Systemwide</a:t>
            </a:r>
            <a:r>
              <a:rPr lang="en-US" sz="5800" kern="1200" dirty="0" smtClean="0">
                <a:solidFill>
                  <a:schemeClr val="tx1"/>
                </a:solidFill>
                <a:latin typeface="+mj-lt"/>
                <a:ea typeface="+mj-ea"/>
                <a:cs typeface="+mj-cs"/>
              </a:rPr>
              <a:t>  Approach</a:t>
            </a:r>
            <a:endParaRPr lang="en-US" sz="5800" kern="1200" dirty="0">
              <a:solidFill>
                <a:schemeClr val="tx1"/>
              </a:solidFill>
              <a:latin typeface="+mj-lt"/>
              <a:ea typeface="+mj-ea"/>
              <a:cs typeface="+mj-cs"/>
            </a:endParaRPr>
          </a:p>
        </p:txBody>
      </p:sp>
      <p:sp>
        <p:nvSpPr>
          <p:cNvPr id="3" name="Content Placeholder 2"/>
          <p:cNvSpPr>
            <a:spLocks noGrp="1"/>
          </p:cNvSpPr>
          <p:nvPr>
            <p:ph idx="1"/>
          </p:nvPr>
        </p:nvSpPr>
        <p:spPr>
          <a:xfrm>
            <a:off x="1524000" y="4256436"/>
            <a:ext cx="9144000" cy="1600818"/>
          </a:xfrm>
        </p:spPr>
        <p:txBody>
          <a:bodyPr vert="horz" lIns="91440" tIns="45720" rIns="91440" bIns="45720" rtlCol="0">
            <a:normAutofit/>
          </a:bodyPr>
          <a:lstStyle/>
          <a:p>
            <a:pPr marL="0" indent="0" algn="ctr">
              <a:spcAft>
                <a:spcPts val="1800"/>
              </a:spcAft>
              <a:buNone/>
            </a:pPr>
            <a:r>
              <a:rPr lang="en-US" sz="4000" kern="1200" dirty="0" smtClean="0">
                <a:solidFill>
                  <a:schemeClr val="accent1"/>
                </a:solidFill>
                <a:latin typeface="+mn-lt"/>
                <a:ea typeface="+mn-ea"/>
                <a:cs typeface="+mn-cs"/>
              </a:rPr>
              <a:t>Formal</a:t>
            </a:r>
            <a:endParaRPr lang="en-US" sz="4000" kern="1200" dirty="0">
              <a:solidFill>
                <a:schemeClr val="accent1"/>
              </a:solidFill>
              <a:latin typeface="+mn-lt"/>
              <a:ea typeface="+mn-ea"/>
              <a:cs typeface="+mn-cs"/>
            </a:endParaRPr>
          </a:p>
        </p:txBody>
      </p:sp>
      <p:cxnSp>
        <p:nvCxnSpPr>
          <p:cNvPr id="9" name="Straight Connector 11" descr="&quot;&quot;">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406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solidFill>
            <a:srgbClr val="00206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2270</Words>
  <Application>Microsoft Office PowerPoint</Application>
  <PresentationFormat>Widescreen</PresentationFormat>
  <Paragraphs>340</Paragraphs>
  <Slides>29</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ＭＳ Ｐゴシック</vt:lpstr>
      <vt:lpstr>Arial</vt:lpstr>
      <vt:lpstr>Arial Black</vt:lpstr>
      <vt:lpstr>Calibri</vt:lpstr>
      <vt:lpstr>Calibri Light</vt:lpstr>
      <vt:lpstr>Open Sans</vt:lpstr>
      <vt:lpstr>1_Office Theme</vt:lpstr>
      <vt:lpstr>2_Office Theme</vt:lpstr>
      <vt:lpstr>4_Office Theme</vt:lpstr>
      <vt:lpstr>5_Office Theme</vt:lpstr>
      <vt:lpstr>6_Office Theme</vt:lpstr>
      <vt:lpstr>Providing Universal Access - Bridging the Digital Divide</vt:lpstr>
      <vt:lpstr>Agenda</vt:lpstr>
      <vt:lpstr>Who are you?</vt:lpstr>
      <vt:lpstr>Digital Divide </vt:lpstr>
      <vt:lpstr>Functional Definition of Accessibility </vt:lpstr>
      <vt:lpstr>US Department of Justice </vt:lpstr>
      <vt:lpstr>Accessibility is a civil right </vt:lpstr>
      <vt:lpstr>Are you familiar with the services offered by your campus Disability Resources Office?</vt:lpstr>
      <vt:lpstr>Systemwide  Approach</vt:lpstr>
      <vt:lpstr>ATI Framework</vt:lpstr>
      <vt:lpstr>Cultural of Inclusivity   </vt:lpstr>
      <vt:lpstr>Benefits of systemwide approach </vt:lpstr>
      <vt:lpstr>Campus Approach</vt:lpstr>
      <vt:lpstr>Create a Universal Access Framework</vt:lpstr>
      <vt:lpstr>With Some Funding…     </vt:lpstr>
      <vt:lpstr>Campus Accessibility Program</vt:lpstr>
      <vt:lpstr>The Informal Approach</vt:lpstr>
      <vt:lpstr>Informal Approach:  Grassroots</vt:lpstr>
      <vt:lpstr>Grassroots Approach</vt:lpstr>
      <vt:lpstr>Universal Design for Learning (UDL)</vt:lpstr>
      <vt:lpstr>Open Educational Resources</vt:lpstr>
      <vt:lpstr>Free Training Resources</vt:lpstr>
      <vt:lpstr>What can you do, now?</vt:lpstr>
      <vt:lpstr>Ask yourself: Am I including all my students?</vt:lpstr>
      <vt:lpstr>Legal</vt:lpstr>
      <vt:lpstr>Neglecting Accessibility... A Closer Look </vt:lpstr>
      <vt:lpstr>What is the risk?</vt:lpstr>
      <vt:lpstr>Protecting the Institution</vt:lpstr>
      <vt:lpstr>Questions</vt:lpstr>
    </vt:vector>
  </TitlesOfParts>
  <Company>CSU Office of the Chancellor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Pruitt, Cheryl</dc:creator>
  <cp:lastModifiedBy>Pruitt, Cheryl</cp:lastModifiedBy>
  <cp:revision>78</cp:revision>
  <cp:lastPrinted>2019-04-07T22:50:01Z</cp:lastPrinted>
  <dcterms:created xsi:type="dcterms:W3CDTF">2019-04-05T16:06:36Z</dcterms:created>
  <dcterms:modified xsi:type="dcterms:W3CDTF">2019-04-09T13:29:24Z</dcterms:modified>
</cp:coreProperties>
</file>