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image5.jpeg" ContentType="image/jpeg"/>
  <Override PartName="/ppt/media/media1.mp4" ContentType="video/unknown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media2.mp4" ContentType="video/unknown"/>
  <Override PartName="/ppt/media/image10.jpeg" ContentType="image/jpeg"/>
  <Override PartName="/ppt/media/media3.mp4" ContentType="video/unknown"/>
  <Override PartName="/ppt/media/media4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858585"/>
        </a:solidFill>
        <a:effectLst/>
        <a:uFillTx/>
        <a:latin typeface="+mj-lt"/>
        <a:ea typeface="+mj-ea"/>
        <a:cs typeface="+mj-cs"/>
        <a:sym typeface="Marker Felt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858585"/>
        </a:solidFill>
        <a:effectLst/>
        <a:uFillTx/>
        <a:latin typeface="+mj-lt"/>
        <a:ea typeface="+mj-ea"/>
        <a:cs typeface="+mj-cs"/>
        <a:sym typeface="Marker Felt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858585"/>
        </a:solidFill>
        <a:effectLst/>
        <a:uFillTx/>
        <a:latin typeface="+mj-lt"/>
        <a:ea typeface="+mj-ea"/>
        <a:cs typeface="+mj-cs"/>
        <a:sym typeface="Marker Felt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858585"/>
        </a:solidFill>
        <a:effectLst/>
        <a:uFillTx/>
        <a:latin typeface="+mj-lt"/>
        <a:ea typeface="+mj-ea"/>
        <a:cs typeface="+mj-cs"/>
        <a:sym typeface="Marker Felt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858585"/>
        </a:solidFill>
        <a:effectLst/>
        <a:uFillTx/>
        <a:latin typeface="+mj-lt"/>
        <a:ea typeface="+mj-ea"/>
        <a:cs typeface="+mj-cs"/>
        <a:sym typeface="Marker Felt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858585"/>
        </a:solidFill>
        <a:effectLst/>
        <a:uFillTx/>
        <a:latin typeface="+mj-lt"/>
        <a:ea typeface="+mj-ea"/>
        <a:cs typeface="+mj-cs"/>
        <a:sym typeface="Marker Felt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858585"/>
        </a:solidFill>
        <a:effectLst/>
        <a:uFillTx/>
        <a:latin typeface="+mj-lt"/>
        <a:ea typeface="+mj-ea"/>
        <a:cs typeface="+mj-cs"/>
        <a:sym typeface="Marker Felt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858585"/>
        </a:solidFill>
        <a:effectLst/>
        <a:uFillTx/>
        <a:latin typeface="+mj-lt"/>
        <a:ea typeface="+mj-ea"/>
        <a:cs typeface="+mj-cs"/>
        <a:sym typeface="Marker Felt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858585"/>
        </a:solidFill>
        <a:effectLst/>
        <a:uFillTx/>
        <a:latin typeface="+mj-lt"/>
        <a:ea typeface="+mj-ea"/>
        <a:cs typeface="+mj-cs"/>
        <a:sym typeface="Marker Fel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Ref idx="major">
          <a:srgbClr val="858585"/>
        </a:fontRef>
        <a:srgbClr val="858585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9C4C8">
              <a:alpha val="30000"/>
            </a:srgbClr>
          </a:solidFill>
        </a:fill>
      </a:tcStyle>
    </a:band2H>
    <a:firstCol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firstCol>
    <a:lastRow>
      <a:tcTxStyle b="def" i="def">
        <a:fontRef idx="major">
          <a:srgbClr val="45A7DE"/>
        </a:fontRef>
        <a:srgbClr val="45A7DE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254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firstRow>
  </a:tblStyle>
  <a:tblStyle styleId="{C7B018BB-80A7-4F77-B60F-C8B233D01FF8}" styleName="">
    <a:tblBg/>
    <a:wholeTbl>
      <a:tcTxStyle b="def" i="def">
        <a:fontRef idx="maj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313507"/>
              <a:satOff val="34334"/>
              <a:lumOff val="-8266"/>
              <a:alpha val="10000"/>
            </a:schemeClr>
          </a:solidFill>
        </a:fill>
      </a:tcStyle>
    </a:band2H>
    <a:firstCol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254308"/>
              <a:satOff val="57261"/>
              <a:lumOff val="12765"/>
              <a:alpha val="62000"/>
            </a:schemeClr>
          </a:solidFill>
        </a:fill>
      </a:tcStyle>
    </a:firstCol>
    <a:la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37185"/>
              <a:satOff val="27043"/>
              <a:lumOff val="-11337"/>
              <a:alpha val="80000"/>
            </a:schemeClr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37185"/>
              <a:satOff val="27043"/>
              <a:lumOff val="-11337"/>
              <a:alpha val="80000"/>
            </a:schemeClr>
          </a:solidFill>
        </a:fill>
      </a:tcStyle>
    </a:firstRow>
  </a:tblStyle>
  <a:tblStyle styleId="{EEE7283C-3CF3-47DC-8721-378D4A62B228}" styleName="">
    <a:tblBg/>
    <a:wholeTbl>
      <a:tcTxStyle b="def" i="def">
        <a:fontRef idx="maj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4C4">
              <a:alpha val="30000"/>
            </a:srgbClr>
          </a:solidFill>
        </a:fill>
      </a:tcStyle>
    </a:band2H>
    <a:firstCol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BABABA">
              <a:alpha val="70000"/>
            </a:srgbClr>
          </a:solidFill>
        </a:fill>
      </a:tcStyle>
    </a:firstCol>
    <a:lastRow>
      <a:tcTxStyle b="def" i="def">
        <a:fontRef idx="maj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739060"/>
              <a:satOff val="51948"/>
              <a:lumOff val="-8454"/>
              <a:alpha val="62000"/>
            </a:schemeClr>
          </a:solidFill>
        </a:fill>
      </a:tcStyle>
    </a:firstRow>
  </a:tblStyle>
  <a:tblStyle styleId="{CF821DB8-F4EB-4A41-A1BA-3FCAFE7338EE}" styleName="">
    <a:tblBg/>
    <a:wholeTbl>
      <a:tcTxStyle b="def" i="def">
        <a:fontRef idx="maj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68685"/>
              </a:solidFill>
              <a:prstDash val="solid"/>
              <a:miter lim="400000"/>
            </a:ln>
          </a:top>
          <a:bottom>
            <a:ln w="12700" cap="flat">
              <a:solidFill>
                <a:srgbClr val="868685"/>
              </a:solidFill>
              <a:prstDash val="solid"/>
              <a:miter lim="400000"/>
            </a:ln>
          </a:bottom>
          <a:insideH>
            <a:ln w="12700" cap="flat">
              <a:solidFill>
                <a:srgbClr val="8686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D5CBC0">
              <a:alpha val="39000"/>
            </a:srgbClr>
          </a:solidFill>
        </a:fill>
      </a:tcStyle>
    </a:band2H>
    <a:firstCol>
      <a:tcTxStyle b="def" i="def">
        <a:fontRef idx="major">
          <a:srgbClr val="858585"/>
        </a:fontRef>
        <a:srgbClr val="858585"/>
      </a:tcTxStyle>
      <a:tcStyle>
        <a:tcBdr>
          <a:left>
            <a:ln w="12700" cap="flat">
              <a:solidFill>
                <a:srgbClr val="868685"/>
              </a:solidFill>
              <a:prstDash val="solid"/>
              <a:miter lim="400000"/>
            </a:ln>
          </a:left>
          <a:right>
            <a:ln w="12700" cap="flat">
              <a:solidFill>
                <a:srgbClr val="868685"/>
              </a:solidFill>
              <a:prstDash val="solid"/>
              <a:miter lim="400000"/>
            </a:ln>
          </a:right>
          <a:top>
            <a:ln w="12700" cap="flat">
              <a:solidFill>
                <a:srgbClr val="868685"/>
              </a:solidFill>
              <a:prstDash val="solid"/>
              <a:miter lim="400000"/>
            </a:ln>
          </a:top>
          <a:bottom>
            <a:ln w="12700" cap="flat">
              <a:solidFill>
                <a:srgbClr val="868685"/>
              </a:solidFill>
              <a:prstDash val="solid"/>
              <a:miter lim="400000"/>
            </a:ln>
          </a:bottom>
          <a:insideH>
            <a:ln w="12700" cap="flat">
              <a:solidFill>
                <a:srgbClr val="8686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def" i="def">
        <a:fontRef idx="major">
          <a:srgbClr val="858585"/>
        </a:fontRef>
        <a:srgbClr val="858585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85948">
              <a:alpha val="15000"/>
            </a:srgbClr>
          </a:solidFill>
        </a:fill>
      </a:tcStyle>
    </a:band2H>
    <a:firstCol>
      <a:tcTxStyle b="def" i="de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V>
        </a:tcBdr>
        <a:fill>
          <a:solidFill>
            <a:srgbClr val="685948">
              <a:alpha val="62000"/>
            </a:srgbClr>
          </a:solidFill>
        </a:fill>
      </a:tcStyle>
    </a:firstCol>
    <a:lastRow>
      <a:tcTxStyle b="def" i="de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firstRow>
  </a:tblStyle>
  <a:tblStyle styleId="{2708684C-4D16-4618-839F-0558EEFCDFE6}" styleName="">
    <a:tblBg/>
    <a:wholeTbl>
      <a:tcTxStyle b="def" i="def">
        <a:fontRef idx="maj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FEFEE0">
              <a:alpha val="55000"/>
            </a:srgbClr>
          </a:solidFill>
        </a:fill>
      </a:tcStyle>
    </a:band2H>
    <a:firstCol>
      <a:tcTxStyle b="def" i="def">
        <a:fontRef idx="maj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31750" cap="flat">
              <a:solidFill>
                <a:schemeClr val="accent5">
                  <a:hueOff val="61011"/>
                  <a:satOff val="20460"/>
                  <a:lumOff val="-2197"/>
                  <a:alpha val="62000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def" i="def">
        <a:fontRef idx="maj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lastRow>
    <a:firstRow>
      <a:tcTxStyle b="def" i="def">
        <a:fontRef idx="maj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ajor">
          <a:srgbClr val="868686"/>
        </a:fontRef>
        <a:srgbClr val="868686"/>
      </a:tcTxStyle>
      <a:tcStyle>
        <a:tcBdr>
          <a:left>
            <a:ln w="25400" cap="flat">
              <a:solidFill>
                <a:srgbClr val="5091C0"/>
              </a:solidFill>
              <a:prstDash val="solid"/>
              <a:miter lim="400000"/>
            </a:ln>
          </a:left>
          <a:right>
            <a:ln w="25400" cap="flat">
              <a:solidFill>
                <a:srgbClr val="5091C0"/>
              </a:solidFill>
              <a:prstDash val="solid"/>
              <a:miter lim="400000"/>
            </a:ln>
          </a:right>
          <a:top>
            <a:ln w="25400" cap="flat">
              <a:solidFill>
                <a:srgbClr val="5091C0"/>
              </a:solidFill>
              <a:prstDash val="solid"/>
              <a:miter lim="400000"/>
            </a:ln>
          </a:top>
          <a:bottom>
            <a:ln w="25400" cap="flat">
              <a:solidFill>
                <a:srgbClr val="5091C0"/>
              </a:solidFill>
              <a:prstDash val="solid"/>
              <a:miter lim="400000"/>
            </a:ln>
          </a:bottom>
          <a:insideH>
            <a:ln w="25400" cap="flat">
              <a:solidFill>
                <a:srgbClr val="5091C0"/>
              </a:solidFill>
              <a:prstDash val="solid"/>
              <a:miter lim="400000"/>
            </a:ln>
          </a:insideH>
          <a:insideV>
            <a:ln w="25400" cap="flat">
              <a:solidFill>
                <a:srgbClr val="5091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9C4C8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5091C0"/>
              </a:solidFill>
              <a:prstDash val="solid"/>
              <a:miter lim="400000"/>
            </a:ln>
          </a:left>
          <a:right>
            <a:ln w="25400" cap="flat">
              <a:solidFill>
                <a:srgbClr val="5091C0"/>
              </a:solidFill>
              <a:prstDash val="solid"/>
              <a:miter lim="400000"/>
            </a:ln>
          </a:right>
          <a:top>
            <a:ln w="25400" cap="flat">
              <a:solidFill>
                <a:srgbClr val="5091C0"/>
              </a:solidFill>
              <a:prstDash val="solid"/>
              <a:miter lim="400000"/>
            </a:ln>
          </a:top>
          <a:bottom>
            <a:ln w="25400" cap="flat">
              <a:solidFill>
                <a:srgbClr val="5091C0"/>
              </a:solidFill>
              <a:prstDash val="solid"/>
              <a:miter lim="400000"/>
            </a:ln>
          </a:bottom>
          <a:insideH>
            <a:ln w="25400" cap="flat">
              <a:solidFill>
                <a:srgbClr val="5091C0"/>
              </a:solidFill>
              <a:prstDash val="solid"/>
              <a:miter lim="400000"/>
            </a:ln>
          </a:insideH>
          <a:insideV>
            <a:ln w="25400" cap="flat">
              <a:solidFill>
                <a:srgbClr val="5091C0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5091C0"/>
              </a:solidFill>
              <a:prstDash val="solid"/>
              <a:miter lim="400000"/>
            </a:ln>
          </a:left>
          <a:right>
            <a:ln w="25400" cap="flat">
              <a:solidFill>
                <a:srgbClr val="5091C0"/>
              </a:solidFill>
              <a:prstDash val="solid"/>
              <a:miter lim="400000"/>
            </a:ln>
          </a:right>
          <a:top>
            <a:ln w="25400" cap="flat">
              <a:solidFill>
                <a:srgbClr val="5091C0"/>
              </a:solidFill>
              <a:prstDash val="solid"/>
              <a:miter lim="400000"/>
            </a:ln>
          </a:top>
          <a:bottom>
            <a:ln w="25400" cap="flat">
              <a:solidFill>
                <a:srgbClr val="5091C0"/>
              </a:solidFill>
              <a:prstDash val="solid"/>
              <a:miter lim="400000"/>
            </a:ln>
          </a:bottom>
          <a:insideH>
            <a:ln w="25400" cap="flat">
              <a:solidFill>
                <a:srgbClr val="5091C0"/>
              </a:solidFill>
              <a:prstDash val="solid"/>
              <a:miter lim="400000"/>
            </a:ln>
          </a:insideH>
          <a:insideV>
            <a:ln w="25400" cap="flat">
              <a:solidFill>
                <a:srgbClr val="5091C0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5091C0"/>
              </a:solidFill>
              <a:prstDash val="solid"/>
              <a:miter lim="400000"/>
            </a:ln>
          </a:left>
          <a:right>
            <a:ln w="25400" cap="flat">
              <a:solidFill>
                <a:srgbClr val="5091C0"/>
              </a:solidFill>
              <a:prstDash val="solid"/>
              <a:miter lim="400000"/>
            </a:ln>
          </a:right>
          <a:top>
            <a:ln w="25400" cap="flat">
              <a:solidFill>
                <a:srgbClr val="5091C0"/>
              </a:solidFill>
              <a:prstDash val="solid"/>
              <a:miter lim="400000"/>
            </a:ln>
          </a:top>
          <a:bottom>
            <a:ln w="25400" cap="flat">
              <a:solidFill>
                <a:srgbClr val="5091C0"/>
              </a:solidFill>
              <a:prstDash val="solid"/>
              <a:miter lim="400000"/>
            </a:ln>
          </a:bottom>
          <a:insideH>
            <a:ln w="25400" cap="flat">
              <a:solidFill>
                <a:srgbClr val="5091C0"/>
              </a:solidFill>
              <a:prstDash val="solid"/>
              <a:miter lim="400000"/>
            </a:ln>
          </a:insideH>
          <a:insideV>
            <a:ln w="25400" cap="flat">
              <a:solidFill>
                <a:srgbClr val="5091C0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5" name="Shape 36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85967" y="9080022"/>
            <a:ext cx="1300300" cy="50885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Image"/>
          <p:cNvSpPr/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5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96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4200"/>
              </a:spcBef>
              <a:buSzTx/>
              <a:buNone/>
              <a:defRPr sz="7600" u="sng">
                <a:latin typeface="Helvetica"/>
                <a:ea typeface="Helvetica"/>
                <a:cs typeface="Helvetica"/>
                <a:sym typeface="Helvetica"/>
              </a:defRPr>
            </a:lvl1pPr>
            <a:lvl2pPr marL="0" indent="0" algn="ctr">
              <a:spcBef>
                <a:spcPts val="4200"/>
              </a:spcBef>
              <a:buSzTx/>
              <a:buNone/>
              <a:defRPr sz="7600" u="sng">
                <a:latin typeface="Helvetica"/>
                <a:ea typeface="Helvetica"/>
                <a:cs typeface="Helvetica"/>
                <a:sym typeface="Helvetica"/>
              </a:defRPr>
            </a:lvl2pPr>
            <a:lvl3pPr marL="0" indent="0" algn="ctr">
              <a:spcBef>
                <a:spcPts val="4200"/>
              </a:spcBef>
              <a:buSzTx/>
              <a:buNone/>
              <a:defRPr sz="7600" u="sng">
                <a:latin typeface="Helvetica"/>
                <a:ea typeface="Helvetica"/>
                <a:cs typeface="Helvetica"/>
                <a:sym typeface="Helvetica"/>
              </a:defRPr>
            </a:lvl3pPr>
            <a:lvl4pPr marL="0" indent="0" algn="ctr">
              <a:spcBef>
                <a:spcPts val="4200"/>
              </a:spcBef>
              <a:buSzTx/>
              <a:buNone/>
              <a:defRPr sz="7600" u="sng">
                <a:latin typeface="Helvetica"/>
                <a:ea typeface="Helvetica"/>
                <a:cs typeface="Helvetica"/>
                <a:sym typeface="Helvetica"/>
              </a:defRPr>
            </a:lvl4pPr>
            <a:lvl5pPr marL="0" indent="0" algn="ctr">
              <a:spcBef>
                <a:spcPts val="4200"/>
              </a:spcBef>
              <a:buSzTx/>
              <a:buNone/>
              <a:defRPr sz="7600" u="sng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/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6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99701" y="9046155"/>
            <a:ext cx="1300299" cy="508851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6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5" name="Body Level One…"/>
          <p:cNvSpPr txBox="1"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@PhilOnEdTech"/>
          <p:cNvSpPr txBox="1"/>
          <p:nvPr/>
        </p:nvSpPr>
        <p:spPr>
          <a:xfrm>
            <a:off x="10858389" y="9156700"/>
            <a:ext cx="182902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0">
              <a:defRPr sz="1800">
                <a:solidFill>
                  <a:srgbClr val="85796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@PhilOnEdTech</a:t>
            </a:r>
          </a:p>
        </p:txBody>
      </p:sp>
      <p:sp>
        <p:nvSpPr>
          <p:cNvPr id="134" name="Image"/>
          <p:cNvSpPr/>
          <p:nvPr>
            <p:ph type="pic" sz="half" idx="13"/>
          </p:nvPr>
        </p:nvSpPr>
        <p:spPr>
          <a:xfrm>
            <a:off x="3352800" y="1297652"/>
            <a:ext cx="6299200" cy="4699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35" name="Title Text"/>
          <p:cNvSpPr txBox="1"/>
          <p:nvPr>
            <p:ph type="title"/>
          </p:nvPr>
        </p:nvSpPr>
        <p:spPr>
          <a:xfrm>
            <a:off x="1270000" y="6489700"/>
            <a:ext cx="10464800" cy="2794000"/>
          </a:xfrm>
          <a:prstGeom prst="rect">
            <a:avLst/>
          </a:prstGeom>
        </p:spPr>
        <p:txBody>
          <a:bodyPr/>
          <a:lstStyle>
            <a:lvl1pPr>
              <a:defRPr sz="9500">
                <a:solidFill>
                  <a:srgbClr val="1F8AC8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6311903" y="9271000"/>
            <a:ext cx="374905" cy="35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68686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MindWiresMED.png" descr="MindWiresM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88295" y="9002045"/>
            <a:ext cx="1714905" cy="6731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F8AC8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6311903" y="9271000"/>
            <a:ext cx="374905" cy="35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68686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@PhilOnEdTech"/>
          <p:cNvSpPr txBox="1"/>
          <p:nvPr/>
        </p:nvSpPr>
        <p:spPr>
          <a:xfrm>
            <a:off x="10858389" y="9156700"/>
            <a:ext cx="182902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0">
              <a:defRPr sz="1800">
                <a:solidFill>
                  <a:srgbClr val="85796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@PhilOnEdTech</a:t>
            </a:r>
          </a:p>
        </p:txBody>
      </p:sp>
      <p:sp>
        <p:nvSpPr>
          <p:cNvPr id="153" name="Image"/>
          <p:cNvSpPr/>
          <p:nvPr>
            <p:ph type="pic" sz="half" idx="13"/>
          </p:nvPr>
        </p:nvSpPr>
        <p:spPr>
          <a:xfrm>
            <a:off x="3352800" y="1297652"/>
            <a:ext cx="6299200" cy="4699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54" name="Title Text"/>
          <p:cNvSpPr txBox="1"/>
          <p:nvPr>
            <p:ph type="title"/>
          </p:nvPr>
        </p:nvSpPr>
        <p:spPr>
          <a:xfrm>
            <a:off x="1270000" y="6489700"/>
            <a:ext cx="10464800" cy="2794000"/>
          </a:xfrm>
          <a:prstGeom prst="rect">
            <a:avLst/>
          </a:prstGeom>
        </p:spPr>
        <p:txBody>
          <a:bodyPr/>
          <a:lstStyle>
            <a:lvl1pPr>
              <a:defRPr sz="9500">
                <a:solidFill>
                  <a:srgbClr val="1F8AC8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6311903" y="9271000"/>
            <a:ext cx="374905" cy="35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68686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/>
          <p:nvPr>
            <p:ph type="title"/>
          </p:nvPr>
        </p:nvSpPr>
        <p:spPr>
          <a:xfrm>
            <a:off x="1270000" y="2844800"/>
            <a:ext cx="10464800" cy="4064000"/>
          </a:xfrm>
          <a:prstGeom prst="rect">
            <a:avLst/>
          </a:prstGeom>
        </p:spPr>
        <p:txBody>
          <a:bodyPr/>
          <a:lstStyle>
            <a:lvl1pPr>
              <a:defRPr sz="9500">
                <a:solidFill>
                  <a:srgbClr val="1F8AC8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3" name="Slide Number"/>
          <p:cNvSpPr txBox="1"/>
          <p:nvPr>
            <p:ph type="sldNum" sz="quarter" idx="2"/>
          </p:nvPr>
        </p:nvSpPr>
        <p:spPr>
          <a:xfrm>
            <a:off x="6311903" y="9271000"/>
            <a:ext cx="374905" cy="35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68686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Panoramic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Image"/>
          <p:cNvSpPr/>
          <p:nvPr>
            <p:ph type="pic" idx="13"/>
          </p:nvPr>
        </p:nvSpPr>
        <p:spPr>
          <a:xfrm>
            <a:off x="965200" y="1297652"/>
            <a:ext cx="11074400" cy="4699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71" name="Title Text"/>
          <p:cNvSpPr txBox="1"/>
          <p:nvPr>
            <p:ph type="title"/>
          </p:nvPr>
        </p:nvSpPr>
        <p:spPr>
          <a:xfrm>
            <a:off x="1270000" y="6489700"/>
            <a:ext cx="10464800" cy="2794000"/>
          </a:xfrm>
          <a:prstGeom prst="rect">
            <a:avLst/>
          </a:prstGeom>
        </p:spPr>
        <p:txBody>
          <a:bodyPr/>
          <a:lstStyle>
            <a:lvl1pPr>
              <a:defRPr sz="9500">
                <a:solidFill>
                  <a:srgbClr val="1F8AC8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2" name="Slide Number"/>
          <p:cNvSpPr txBox="1"/>
          <p:nvPr>
            <p:ph type="sldNum" sz="quarter" idx="2"/>
          </p:nvPr>
        </p:nvSpPr>
        <p:spPr>
          <a:xfrm>
            <a:off x="6311903" y="9271000"/>
            <a:ext cx="374905" cy="35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68686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Image"/>
          <p:cNvSpPr/>
          <p:nvPr>
            <p:ph type="pic" sz="half" idx="13"/>
          </p:nvPr>
        </p:nvSpPr>
        <p:spPr>
          <a:xfrm>
            <a:off x="3352800" y="1297652"/>
            <a:ext cx="6299200" cy="4699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80" name="Title Text"/>
          <p:cNvSpPr txBox="1"/>
          <p:nvPr>
            <p:ph type="title"/>
          </p:nvPr>
        </p:nvSpPr>
        <p:spPr>
          <a:xfrm>
            <a:off x="1270000" y="6489700"/>
            <a:ext cx="10464800" cy="2794000"/>
          </a:xfrm>
          <a:prstGeom prst="rect">
            <a:avLst/>
          </a:prstGeom>
        </p:spPr>
        <p:txBody>
          <a:bodyPr/>
          <a:lstStyle>
            <a:lvl1pPr>
              <a:defRPr sz="9500">
                <a:solidFill>
                  <a:srgbClr val="1F8AC8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1" name="Slide Number"/>
          <p:cNvSpPr txBox="1"/>
          <p:nvPr>
            <p:ph type="sldNum" sz="quarter" idx="2"/>
          </p:nvPr>
        </p:nvSpPr>
        <p:spPr>
          <a:xfrm>
            <a:off x="6311903" y="9271000"/>
            <a:ext cx="374905" cy="35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68686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99701" y="9046155"/>
            <a:ext cx="1300299" cy="50885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 copy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Image"/>
          <p:cNvSpPr/>
          <p:nvPr>
            <p:ph type="pic" sz="half" idx="13"/>
          </p:nvPr>
        </p:nvSpPr>
        <p:spPr>
          <a:xfrm>
            <a:off x="3352800" y="1297652"/>
            <a:ext cx="6299200" cy="4699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89" name="Title Text"/>
          <p:cNvSpPr txBox="1"/>
          <p:nvPr>
            <p:ph type="title"/>
          </p:nvPr>
        </p:nvSpPr>
        <p:spPr>
          <a:xfrm>
            <a:off x="1270000" y="6489700"/>
            <a:ext cx="10464800" cy="2794000"/>
          </a:xfrm>
          <a:prstGeom prst="rect">
            <a:avLst/>
          </a:prstGeom>
        </p:spPr>
        <p:txBody>
          <a:bodyPr/>
          <a:lstStyle>
            <a:lvl1pPr>
              <a:defRPr sz="9500">
                <a:solidFill>
                  <a:srgbClr val="1F8AC8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0" name="Slide Number"/>
          <p:cNvSpPr txBox="1"/>
          <p:nvPr>
            <p:ph type="sldNum" sz="quarter" idx="2"/>
          </p:nvPr>
        </p:nvSpPr>
        <p:spPr>
          <a:xfrm>
            <a:off x="6311903" y="9271000"/>
            <a:ext cx="374905" cy="35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68686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 sz="7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8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e-literateLogoMed.jpg" descr="e-literateLogoM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45238" y="9047834"/>
            <a:ext cx="1632049" cy="495736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7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4" name="Body Level One…"/>
          <p:cNvSpPr txBox="1"/>
          <p:nvPr>
            <p:ph type="body" idx="1"/>
          </p:nvPr>
        </p:nvSpPr>
        <p:spPr>
          <a:xfrm>
            <a:off x="952500" y="2609850"/>
            <a:ext cx="11099800" cy="62865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10444" indent="-310444">
              <a:spcBef>
                <a:spcPts val="4200"/>
              </a:spcBef>
              <a:buClr>
                <a:srgbClr val="1F8AC8"/>
              </a:buClr>
              <a:buSzPct val="100000"/>
              <a:defRPr sz="4400" u="sng">
                <a:latin typeface="Helvetica"/>
                <a:ea typeface="Helvetica"/>
                <a:cs typeface="Helvetica"/>
                <a:sym typeface="Helvetica"/>
              </a:defRPr>
            </a:lvl1pPr>
            <a:lvl2pPr marL="754944" indent="-310444">
              <a:spcBef>
                <a:spcPts val="4200"/>
              </a:spcBef>
              <a:buClr>
                <a:srgbClr val="1F8AC8"/>
              </a:buClr>
              <a:buSzPct val="100000"/>
              <a:defRPr sz="4400" u="sng">
                <a:latin typeface="Helvetica"/>
                <a:ea typeface="Helvetica"/>
                <a:cs typeface="Helvetica"/>
                <a:sym typeface="Helvetica"/>
              </a:defRPr>
            </a:lvl2pPr>
            <a:lvl3pPr marL="1199444" indent="-310444">
              <a:spcBef>
                <a:spcPts val="4200"/>
              </a:spcBef>
              <a:buClr>
                <a:srgbClr val="1F8AC8"/>
              </a:buClr>
              <a:buSzPct val="100000"/>
              <a:defRPr sz="4400" u="sng">
                <a:latin typeface="Helvetica"/>
                <a:ea typeface="Helvetica"/>
                <a:cs typeface="Helvetica"/>
                <a:sym typeface="Helvetica"/>
              </a:defRPr>
            </a:lvl3pPr>
            <a:lvl4pPr marL="1643944" indent="-310444">
              <a:spcBef>
                <a:spcPts val="4200"/>
              </a:spcBef>
              <a:buClr>
                <a:srgbClr val="1F8AC8"/>
              </a:buClr>
              <a:buSzPct val="100000"/>
              <a:defRPr sz="4400" u="sng">
                <a:latin typeface="Helvetica"/>
                <a:ea typeface="Helvetica"/>
                <a:cs typeface="Helvetica"/>
                <a:sym typeface="Helvetica"/>
              </a:defRPr>
            </a:lvl4pPr>
            <a:lvl5pPr marL="2088444" indent="-310444">
              <a:spcBef>
                <a:spcPts val="4200"/>
              </a:spcBef>
              <a:buClr>
                <a:srgbClr val="1F8AC8"/>
              </a:buClr>
              <a:buSzPct val="100000"/>
              <a:defRPr sz="4400" u="sng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15" name="e-literateLogoMed.jpg" descr="e-literateLogoM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45238" y="9047834"/>
            <a:ext cx="1632049" cy="495736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MindWiresMED.png" descr="MindWiresM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58500" y="8872601"/>
            <a:ext cx="2044700" cy="802545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Title Text"/>
          <p:cNvSpPr txBox="1"/>
          <p:nvPr>
            <p:ph type="title"/>
          </p:nvPr>
        </p:nvSpPr>
        <p:spPr>
          <a:xfrm>
            <a:off x="1270000" y="2844800"/>
            <a:ext cx="10464800" cy="4064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9500">
                <a:solidFill>
                  <a:srgbClr val="1F8AC8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5" name="Slide Number"/>
          <p:cNvSpPr txBox="1"/>
          <p:nvPr>
            <p:ph type="sldNum" sz="quarter" idx="2"/>
          </p:nvPr>
        </p:nvSpPr>
        <p:spPr>
          <a:xfrm>
            <a:off x="6311903" y="9271000"/>
            <a:ext cx="374905" cy="355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868686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Image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33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234" name="e-literateLogoMed.jpg" descr="e-literateLogoM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45238" y="9047834"/>
            <a:ext cx="1632049" cy="495736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43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44" name="e-literateLogoMed.jpg" descr="e-literateLogoM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45238" y="9047834"/>
            <a:ext cx="1632049" cy="495736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Image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53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254" name="e-literateLogoMed.jpg" descr="e-literateLogoM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45238" y="9047834"/>
            <a:ext cx="1632049" cy="495736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solidFill>
          <a:srgbClr val="0033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tangle"/>
          <p:cNvSpPr/>
          <p:nvPr/>
        </p:nvSpPr>
        <p:spPr>
          <a:xfrm>
            <a:off x="650239" y="652497"/>
            <a:ext cx="2384215" cy="9101104"/>
          </a:xfrm>
          <a:prstGeom prst="rect">
            <a:avLst/>
          </a:prstGeom>
          <a:solidFill>
            <a:srgbClr val="0099CC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914400"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3" name="Rectangle"/>
          <p:cNvSpPr/>
          <p:nvPr/>
        </p:nvSpPr>
        <p:spPr>
          <a:xfrm>
            <a:off x="1625599" y="-1"/>
            <a:ext cx="2059095" cy="5418668"/>
          </a:xfrm>
          <a:prstGeom prst="rect">
            <a:avLst/>
          </a:prstGeom>
          <a:solidFill>
            <a:srgbClr val="FF9933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914400"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4" name="Rectangle"/>
          <p:cNvSpPr/>
          <p:nvPr/>
        </p:nvSpPr>
        <p:spPr>
          <a:xfrm>
            <a:off x="2059093" y="1625599"/>
            <a:ext cx="8994987" cy="1950721"/>
          </a:xfrm>
          <a:prstGeom prst="rect">
            <a:avLst/>
          </a:prstGeom>
          <a:solidFill>
            <a:srgbClr val="009900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914400"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5" name="Title Text"/>
          <p:cNvSpPr txBox="1"/>
          <p:nvPr>
            <p:ph type="title"/>
          </p:nvPr>
        </p:nvSpPr>
        <p:spPr>
          <a:xfrm>
            <a:off x="2059093" y="1733973"/>
            <a:ext cx="8994987" cy="2384214"/>
          </a:xfrm>
          <a:prstGeom prst="rect">
            <a:avLst/>
          </a:prstGeom>
        </p:spPr>
        <p:txBody>
          <a:bodyPr lIns="65476" tIns="65476" rIns="65476" bIns="65476" anchor="t"/>
          <a:lstStyle>
            <a:lvl1pPr algn="l" defTabSz="914400">
              <a:defRPr b="1"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6" name="Body Level One…"/>
          <p:cNvSpPr txBox="1"/>
          <p:nvPr>
            <p:ph type="body" sz="half" idx="1"/>
          </p:nvPr>
        </p:nvSpPr>
        <p:spPr>
          <a:xfrm>
            <a:off x="4118186" y="4118186"/>
            <a:ext cx="7044268" cy="4930988"/>
          </a:xfrm>
          <a:prstGeom prst="rect">
            <a:avLst/>
          </a:prstGeom>
        </p:spPr>
        <p:txBody>
          <a:bodyPr lIns="65476" tIns="65476" rIns="65476" bIns="65476" anchor="t"/>
          <a:lstStyle>
            <a:lvl1pPr marL="0" indent="0" defTabSz="914400">
              <a:spcBef>
                <a:spcPts val="500"/>
              </a:spcBef>
              <a:buSzTx/>
              <a:buNone/>
              <a:defRPr sz="76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500"/>
              </a:spcBef>
              <a:buSzTx/>
              <a:buNone/>
              <a:defRPr sz="76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500"/>
              </a:spcBef>
              <a:buSzTx/>
              <a:buNone/>
              <a:defRPr sz="76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500"/>
              </a:spcBef>
              <a:buSzTx/>
              <a:buNone/>
              <a:defRPr sz="76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500"/>
              </a:spcBef>
              <a:buSzTx/>
              <a:buNone/>
              <a:defRPr sz="76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269" name="Group">
            <a:hlinkClick r:id="" invalidUrl="" action="ppaction://hlinkshowjump?jump=previousslide" tgtFrame="" tooltip="" history="1" highlightClick="0" endSnd="0"/>
          </p:cNvPr>
          <p:cNvGrpSpPr/>
          <p:nvPr/>
        </p:nvGrpSpPr>
        <p:grpSpPr>
          <a:xfrm>
            <a:off x="11232444" y="9414587"/>
            <a:ext cx="885050" cy="352906"/>
            <a:chOff x="0" y="11913"/>
            <a:chExt cx="885048" cy="352904"/>
          </a:xfrm>
        </p:grpSpPr>
        <p:sp>
          <p:nvSpPr>
            <p:cNvPr id="267" name="Rectangle"/>
            <p:cNvSpPr/>
            <p:nvPr/>
          </p:nvSpPr>
          <p:spPr>
            <a:xfrm>
              <a:off x="0" y="25806"/>
              <a:ext cx="885049" cy="325121"/>
            </a:xfrm>
            <a:prstGeom prst="rect">
              <a:avLst/>
            </a:prstGeom>
            <a:noFill/>
            <a:ln w="12700" cap="sq">
              <a:solidFill>
                <a:srgbClr val="FFFF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8" name="b a c k"/>
            <p:cNvSpPr txBox="1"/>
            <p:nvPr/>
          </p:nvSpPr>
          <p:spPr>
            <a:xfrm>
              <a:off x="71404" y="11913"/>
              <a:ext cx="742241" cy="3529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476" tIns="65476" rIns="65476" bIns="65476" numCol="1" anchor="ctr">
              <a:spAutoFit/>
            </a:bodyPr>
            <a:lstStyle>
              <a:lvl1pPr defTabSz="914400">
                <a:defRPr sz="1600">
                  <a:solidFill>
                    <a:srgbClr val="CC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3400">
                  <a:solidFill>
                    <a:srgbClr val="FFFFFF"/>
                  </a:solidFill>
                </a:defRPr>
              </a:pPr>
              <a:r>
                <a:rPr sz="1600">
                  <a:solidFill>
                    <a:srgbClr val="CC0000"/>
                  </a:solidFill>
                </a:rPr>
                <a:t>b a c k</a:t>
              </a:r>
            </a:p>
          </p:txBody>
        </p:sp>
      </p:grpSp>
      <p:grpSp>
        <p:nvGrpSpPr>
          <p:cNvPr id="272" name="Group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2117493" y="9414587"/>
            <a:ext cx="885050" cy="352906"/>
            <a:chOff x="0" y="11913"/>
            <a:chExt cx="885048" cy="352904"/>
          </a:xfrm>
        </p:grpSpPr>
        <p:sp>
          <p:nvSpPr>
            <p:cNvPr id="270" name="Rectangle"/>
            <p:cNvSpPr/>
            <p:nvPr/>
          </p:nvSpPr>
          <p:spPr>
            <a:xfrm>
              <a:off x="0" y="25806"/>
              <a:ext cx="885049" cy="325121"/>
            </a:xfrm>
            <a:prstGeom prst="rect">
              <a:avLst/>
            </a:prstGeom>
            <a:noFill/>
            <a:ln w="12700" cap="sq">
              <a:solidFill>
                <a:srgbClr val="FFFF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1" name="n e x t"/>
            <p:cNvSpPr txBox="1"/>
            <p:nvPr/>
          </p:nvSpPr>
          <p:spPr>
            <a:xfrm>
              <a:off x="93977" y="11913"/>
              <a:ext cx="697095" cy="3529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476" tIns="65476" rIns="65476" bIns="65476" numCol="1" anchor="ctr">
              <a:spAutoFit/>
            </a:bodyPr>
            <a:lstStyle>
              <a:lvl1pPr defTabSz="914400">
                <a:defRPr sz="1600">
                  <a:solidFill>
                    <a:srgbClr val="CC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3400">
                  <a:solidFill>
                    <a:srgbClr val="FFFFFF"/>
                  </a:solidFill>
                </a:defRPr>
              </a:pPr>
              <a:r>
                <a:rPr sz="1600">
                  <a:solidFill>
                    <a:srgbClr val="CC0000"/>
                  </a:solidFill>
                </a:rPr>
                <a:t>n e x t</a:t>
              </a:r>
            </a:p>
          </p:txBody>
        </p:sp>
      </p:grpSp>
      <p:grpSp>
        <p:nvGrpSpPr>
          <p:cNvPr id="275" name="Group">
            <a:hlinkClick r:id="" invalidUrl="" action="ppaction://hlinkshowjump?jump=firstslide" tgtFrame="" tooltip="" history="1" highlightClick="0" endSnd="0"/>
          </p:cNvPr>
          <p:cNvGrpSpPr/>
          <p:nvPr/>
        </p:nvGrpSpPr>
        <p:grpSpPr>
          <a:xfrm>
            <a:off x="10148711" y="9416845"/>
            <a:ext cx="885050" cy="352906"/>
            <a:chOff x="0" y="11913"/>
            <a:chExt cx="885048" cy="352904"/>
          </a:xfrm>
        </p:grpSpPr>
        <p:sp>
          <p:nvSpPr>
            <p:cNvPr id="273" name="Rectangle"/>
            <p:cNvSpPr/>
            <p:nvPr/>
          </p:nvSpPr>
          <p:spPr>
            <a:xfrm>
              <a:off x="0" y="25806"/>
              <a:ext cx="885049" cy="325121"/>
            </a:xfrm>
            <a:prstGeom prst="rect">
              <a:avLst/>
            </a:prstGeom>
            <a:noFill/>
            <a:ln w="12700" cap="sq">
              <a:solidFill>
                <a:srgbClr val="FFFF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4" name="h o m e"/>
            <p:cNvSpPr txBox="1"/>
            <p:nvPr/>
          </p:nvSpPr>
          <p:spPr>
            <a:xfrm>
              <a:off x="31866" y="11913"/>
              <a:ext cx="821317" cy="3529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476" tIns="65476" rIns="65476" bIns="65476" numCol="1" anchor="ctr">
              <a:spAutoFit/>
            </a:bodyPr>
            <a:lstStyle>
              <a:lvl1pPr defTabSz="914400">
                <a:defRPr sz="1600">
                  <a:solidFill>
                    <a:srgbClr val="CC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3400">
                  <a:solidFill>
                    <a:srgbClr val="FFFFFF"/>
                  </a:solidFill>
                </a:defRPr>
              </a:pPr>
              <a:r>
                <a:rPr sz="1600">
                  <a:solidFill>
                    <a:srgbClr val="CC0000"/>
                  </a:solidFill>
                </a:rPr>
                <a:t>h o m e</a:t>
              </a:r>
            </a:p>
          </p:txBody>
        </p:sp>
      </p:grpSp>
      <p:sp>
        <p:nvSpPr>
          <p:cNvPr id="276" name="Slide Number"/>
          <p:cNvSpPr txBox="1"/>
          <p:nvPr>
            <p:ph type="sldNum" sz="quarter" idx="2"/>
          </p:nvPr>
        </p:nvSpPr>
        <p:spPr>
          <a:xfrm>
            <a:off x="5743786" y="9103359"/>
            <a:ext cx="2709335" cy="387038"/>
          </a:xfrm>
          <a:prstGeom prst="rect">
            <a:avLst/>
          </a:prstGeom>
        </p:spPr>
        <p:txBody>
          <a:bodyPr wrap="square" lIns="65023" tIns="65023" rIns="65023" bIns="65023"/>
          <a:lstStyle>
            <a:lvl1pPr algn="r" defTabSz="914400"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solidFill>
          <a:srgbClr val="0033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ectangle"/>
          <p:cNvSpPr/>
          <p:nvPr/>
        </p:nvSpPr>
        <p:spPr>
          <a:xfrm>
            <a:off x="650239" y="652497"/>
            <a:ext cx="2384215" cy="9101104"/>
          </a:xfrm>
          <a:prstGeom prst="rect">
            <a:avLst/>
          </a:prstGeom>
          <a:solidFill>
            <a:srgbClr val="0099CC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914400"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4" name="Rectangle"/>
          <p:cNvSpPr/>
          <p:nvPr/>
        </p:nvSpPr>
        <p:spPr>
          <a:xfrm>
            <a:off x="1625599" y="-1"/>
            <a:ext cx="2059095" cy="5418668"/>
          </a:xfrm>
          <a:prstGeom prst="rect">
            <a:avLst/>
          </a:prstGeom>
          <a:solidFill>
            <a:srgbClr val="FF9933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914400"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5" name="Rectangle"/>
          <p:cNvSpPr/>
          <p:nvPr/>
        </p:nvSpPr>
        <p:spPr>
          <a:xfrm>
            <a:off x="2059093" y="1625599"/>
            <a:ext cx="8994987" cy="1950721"/>
          </a:xfrm>
          <a:prstGeom prst="rect">
            <a:avLst/>
          </a:prstGeom>
          <a:solidFill>
            <a:srgbClr val="009900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914400"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88" name="Group">
            <a:hlinkClick r:id="" invalidUrl="" action="ppaction://hlinkshowjump?jump=previousslide" tgtFrame="" tooltip="" history="1" highlightClick="0" endSnd="0"/>
          </p:cNvPr>
          <p:cNvGrpSpPr/>
          <p:nvPr/>
        </p:nvGrpSpPr>
        <p:grpSpPr>
          <a:xfrm>
            <a:off x="11232444" y="9414587"/>
            <a:ext cx="885050" cy="352906"/>
            <a:chOff x="0" y="11913"/>
            <a:chExt cx="885048" cy="352904"/>
          </a:xfrm>
        </p:grpSpPr>
        <p:sp>
          <p:nvSpPr>
            <p:cNvPr id="286" name="Rectangle"/>
            <p:cNvSpPr/>
            <p:nvPr/>
          </p:nvSpPr>
          <p:spPr>
            <a:xfrm>
              <a:off x="0" y="25806"/>
              <a:ext cx="885049" cy="325121"/>
            </a:xfrm>
            <a:prstGeom prst="rect">
              <a:avLst/>
            </a:prstGeom>
            <a:noFill/>
            <a:ln w="12700" cap="sq">
              <a:solidFill>
                <a:srgbClr val="FFFF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7" name="b a c k"/>
            <p:cNvSpPr txBox="1"/>
            <p:nvPr/>
          </p:nvSpPr>
          <p:spPr>
            <a:xfrm>
              <a:off x="71404" y="11913"/>
              <a:ext cx="742241" cy="3529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476" tIns="65476" rIns="65476" bIns="65476" numCol="1" anchor="ctr">
              <a:spAutoFit/>
            </a:bodyPr>
            <a:lstStyle>
              <a:lvl1pPr defTabSz="914400">
                <a:defRPr sz="1600">
                  <a:solidFill>
                    <a:srgbClr val="CC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3400">
                  <a:solidFill>
                    <a:srgbClr val="FFFFFF"/>
                  </a:solidFill>
                </a:defRPr>
              </a:pPr>
              <a:r>
                <a:rPr sz="1600">
                  <a:solidFill>
                    <a:srgbClr val="CC0000"/>
                  </a:solidFill>
                </a:rPr>
                <a:t>b a c k</a:t>
              </a:r>
            </a:p>
          </p:txBody>
        </p:sp>
      </p:grpSp>
      <p:grpSp>
        <p:nvGrpSpPr>
          <p:cNvPr id="291" name="Group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2117493" y="9414587"/>
            <a:ext cx="885050" cy="352906"/>
            <a:chOff x="0" y="11913"/>
            <a:chExt cx="885048" cy="352904"/>
          </a:xfrm>
        </p:grpSpPr>
        <p:sp>
          <p:nvSpPr>
            <p:cNvPr id="289" name="Rectangle"/>
            <p:cNvSpPr/>
            <p:nvPr/>
          </p:nvSpPr>
          <p:spPr>
            <a:xfrm>
              <a:off x="0" y="25806"/>
              <a:ext cx="885049" cy="325121"/>
            </a:xfrm>
            <a:prstGeom prst="rect">
              <a:avLst/>
            </a:prstGeom>
            <a:noFill/>
            <a:ln w="12700" cap="sq">
              <a:solidFill>
                <a:srgbClr val="FFFF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0" name="n e x t"/>
            <p:cNvSpPr txBox="1"/>
            <p:nvPr/>
          </p:nvSpPr>
          <p:spPr>
            <a:xfrm>
              <a:off x="93977" y="11913"/>
              <a:ext cx="697095" cy="3529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476" tIns="65476" rIns="65476" bIns="65476" numCol="1" anchor="ctr">
              <a:spAutoFit/>
            </a:bodyPr>
            <a:lstStyle>
              <a:lvl1pPr defTabSz="914400">
                <a:defRPr sz="1600">
                  <a:solidFill>
                    <a:srgbClr val="CC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3400">
                  <a:solidFill>
                    <a:srgbClr val="FFFFFF"/>
                  </a:solidFill>
                </a:defRPr>
              </a:pPr>
              <a:r>
                <a:rPr sz="1600">
                  <a:solidFill>
                    <a:srgbClr val="CC0000"/>
                  </a:solidFill>
                </a:rPr>
                <a:t>n e x t</a:t>
              </a:r>
            </a:p>
          </p:txBody>
        </p:sp>
      </p:grpSp>
      <p:grpSp>
        <p:nvGrpSpPr>
          <p:cNvPr id="294" name="Group">
            <a:hlinkClick r:id="" invalidUrl="" action="ppaction://hlinkshowjump?jump=firstslide" tgtFrame="" tooltip="" history="1" highlightClick="0" endSnd="0"/>
          </p:cNvPr>
          <p:cNvGrpSpPr/>
          <p:nvPr/>
        </p:nvGrpSpPr>
        <p:grpSpPr>
          <a:xfrm>
            <a:off x="10148711" y="9416845"/>
            <a:ext cx="885050" cy="352906"/>
            <a:chOff x="0" y="11913"/>
            <a:chExt cx="885048" cy="352904"/>
          </a:xfrm>
        </p:grpSpPr>
        <p:sp>
          <p:nvSpPr>
            <p:cNvPr id="292" name="Rectangle"/>
            <p:cNvSpPr/>
            <p:nvPr/>
          </p:nvSpPr>
          <p:spPr>
            <a:xfrm>
              <a:off x="0" y="25806"/>
              <a:ext cx="885049" cy="325121"/>
            </a:xfrm>
            <a:prstGeom prst="rect">
              <a:avLst/>
            </a:prstGeom>
            <a:noFill/>
            <a:ln w="12700" cap="sq">
              <a:solidFill>
                <a:srgbClr val="FFFF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3" name="h o m e"/>
            <p:cNvSpPr txBox="1"/>
            <p:nvPr/>
          </p:nvSpPr>
          <p:spPr>
            <a:xfrm>
              <a:off x="31866" y="11913"/>
              <a:ext cx="821317" cy="3529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476" tIns="65476" rIns="65476" bIns="65476" numCol="1" anchor="ctr">
              <a:spAutoFit/>
            </a:bodyPr>
            <a:lstStyle>
              <a:lvl1pPr defTabSz="914400">
                <a:defRPr sz="1600">
                  <a:solidFill>
                    <a:srgbClr val="CC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3400">
                  <a:solidFill>
                    <a:srgbClr val="FFFFFF"/>
                  </a:solidFill>
                </a:defRPr>
              </a:pPr>
              <a:r>
                <a:rPr sz="1600">
                  <a:solidFill>
                    <a:srgbClr val="CC0000"/>
                  </a:solidFill>
                </a:rPr>
                <a:t>h o m e</a:t>
              </a:r>
            </a:p>
          </p:txBody>
        </p:sp>
      </p:grpSp>
      <p:sp>
        <p:nvSpPr>
          <p:cNvPr id="295" name="Slide Number"/>
          <p:cNvSpPr txBox="1"/>
          <p:nvPr>
            <p:ph type="sldNum" sz="quarter" idx="2"/>
          </p:nvPr>
        </p:nvSpPr>
        <p:spPr>
          <a:xfrm>
            <a:off x="5201920" y="9103359"/>
            <a:ext cx="2709334" cy="387038"/>
          </a:xfrm>
          <a:prstGeom prst="rect">
            <a:avLst/>
          </a:prstGeom>
        </p:spPr>
        <p:txBody>
          <a:bodyPr wrap="square" lIns="65023" tIns="65023" rIns="65023" bIns="65023"/>
          <a:lstStyle>
            <a:lvl1pPr algn="r" defTabSz="914400"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96" name="Title Text"/>
          <p:cNvSpPr txBox="1"/>
          <p:nvPr>
            <p:ph type="title"/>
          </p:nvPr>
        </p:nvSpPr>
        <p:spPr>
          <a:xfrm>
            <a:off x="2059093" y="1788159"/>
            <a:ext cx="8994987" cy="1896535"/>
          </a:xfrm>
          <a:prstGeom prst="rect">
            <a:avLst/>
          </a:prstGeom>
        </p:spPr>
        <p:txBody>
          <a:bodyPr lIns="65476" tIns="65476" rIns="65476" bIns="65476" anchor="t"/>
          <a:lstStyle>
            <a:lvl1pPr algn="l" defTabSz="914400">
              <a:defRPr b="1"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7" name="Body Level One…"/>
          <p:cNvSpPr txBox="1"/>
          <p:nvPr>
            <p:ph type="body" idx="1"/>
          </p:nvPr>
        </p:nvSpPr>
        <p:spPr>
          <a:xfrm>
            <a:off x="3901439" y="3684693"/>
            <a:ext cx="8778241" cy="6068907"/>
          </a:xfrm>
          <a:prstGeom prst="rect">
            <a:avLst/>
          </a:prstGeom>
        </p:spPr>
        <p:txBody>
          <a:bodyPr lIns="65476" tIns="65476" rIns="65476" bIns="65476" anchor="t"/>
          <a:lstStyle>
            <a:lvl1pPr marL="465364" indent="-465364" defTabSz="914400">
              <a:spcBef>
                <a:spcPts val="600"/>
              </a:spcBef>
              <a:buClr>
                <a:srgbClr val="FFCC66"/>
              </a:buClr>
              <a:buSzPct val="65000"/>
              <a:buChar char="–"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09637" indent="-452437" defTabSz="914400">
              <a:spcBef>
                <a:spcPts val="600"/>
              </a:spcBef>
              <a:buClr>
                <a:srgbClr val="FFCC66"/>
              </a:buClr>
              <a:buSzPct val="100000"/>
              <a:buChar char="–"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48739" indent="-434339" defTabSz="914400">
              <a:spcBef>
                <a:spcPts val="600"/>
              </a:spcBef>
              <a:buClr>
                <a:srgbClr val="FFCC66"/>
              </a:buClr>
              <a:buSzPct val="75000"/>
              <a:buChar char=""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4200" indent="-482600" defTabSz="914400">
              <a:spcBef>
                <a:spcPts val="600"/>
              </a:spcBef>
              <a:buClr>
                <a:srgbClr val="FFCC66"/>
              </a:buClr>
              <a:buSzPct val="100000"/>
              <a:buChar char="–"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371725" indent="-542925" defTabSz="914400">
              <a:spcBef>
                <a:spcPts val="600"/>
              </a:spcBef>
              <a:buClr>
                <a:srgbClr val="FFCC66"/>
              </a:buClr>
              <a:buSzPct val="100000"/>
              <a:buChar char="–"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MindWiresMED.png" descr="MindWiresM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88295" y="9002045"/>
            <a:ext cx="1714905" cy="673101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F8AC8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6" name="Slide Number"/>
          <p:cNvSpPr txBox="1"/>
          <p:nvPr>
            <p:ph type="sldNum" sz="quarter" idx="2"/>
          </p:nvPr>
        </p:nvSpPr>
        <p:spPr>
          <a:xfrm>
            <a:off x="6311903" y="9271000"/>
            <a:ext cx="374905" cy="35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68686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@PhilOnEdTech"/>
          <p:cNvSpPr txBox="1"/>
          <p:nvPr/>
        </p:nvSpPr>
        <p:spPr>
          <a:xfrm>
            <a:off x="10858389" y="9156700"/>
            <a:ext cx="182902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0">
              <a:defRPr sz="1800">
                <a:solidFill>
                  <a:srgbClr val="85796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@PhilOnEdTech</a:t>
            </a:r>
          </a:p>
        </p:txBody>
      </p:sp>
      <p:sp>
        <p:nvSpPr>
          <p:cNvPr id="314" name="Image"/>
          <p:cNvSpPr/>
          <p:nvPr>
            <p:ph type="pic" sz="half" idx="13"/>
          </p:nvPr>
        </p:nvSpPr>
        <p:spPr>
          <a:xfrm>
            <a:off x="3352800" y="1297652"/>
            <a:ext cx="6299200" cy="4699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315" name="Title Text"/>
          <p:cNvSpPr txBox="1"/>
          <p:nvPr>
            <p:ph type="title"/>
          </p:nvPr>
        </p:nvSpPr>
        <p:spPr>
          <a:xfrm>
            <a:off x="1270000" y="6489700"/>
            <a:ext cx="10464800" cy="2794000"/>
          </a:xfrm>
          <a:prstGeom prst="rect">
            <a:avLst/>
          </a:prstGeom>
        </p:spPr>
        <p:txBody>
          <a:bodyPr/>
          <a:lstStyle>
            <a:lvl1pPr>
              <a:defRPr sz="9500">
                <a:solidFill>
                  <a:srgbClr val="1F8AC8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6" name="Slide Number"/>
          <p:cNvSpPr txBox="1"/>
          <p:nvPr>
            <p:ph type="sldNum" sz="quarter" idx="2"/>
          </p:nvPr>
        </p:nvSpPr>
        <p:spPr>
          <a:xfrm>
            <a:off x="6311903" y="9271000"/>
            <a:ext cx="374905" cy="35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68686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MindWiresMED.png" descr="MindWiresM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58500" y="8872601"/>
            <a:ext cx="2044700" cy="802545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Image"/>
          <p:cNvSpPr/>
          <p:nvPr>
            <p:ph type="pic" sz="half" idx="13"/>
          </p:nvPr>
        </p:nvSpPr>
        <p:spPr>
          <a:xfrm>
            <a:off x="3352800" y="1297652"/>
            <a:ext cx="6299200" cy="4699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325" name="Title Text"/>
          <p:cNvSpPr txBox="1"/>
          <p:nvPr>
            <p:ph type="title"/>
          </p:nvPr>
        </p:nvSpPr>
        <p:spPr>
          <a:xfrm>
            <a:off x="1270000" y="6489700"/>
            <a:ext cx="10464800" cy="2794000"/>
          </a:xfrm>
          <a:prstGeom prst="rect">
            <a:avLst/>
          </a:prstGeom>
        </p:spPr>
        <p:txBody>
          <a:bodyPr/>
          <a:lstStyle>
            <a:lvl1pPr>
              <a:defRPr sz="9500">
                <a:solidFill>
                  <a:srgbClr val="1F8AC8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6" name="Slide Number"/>
          <p:cNvSpPr txBox="1"/>
          <p:nvPr>
            <p:ph type="sldNum" sz="quarter" idx="2"/>
          </p:nvPr>
        </p:nvSpPr>
        <p:spPr>
          <a:xfrm>
            <a:off x="6311903" y="9271000"/>
            <a:ext cx="374905" cy="35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68686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34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7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57" name="Body Level One…"/>
          <p:cNvSpPr txBox="1"/>
          <p:nvPr>
            <p:ph type="body" idx="1"/>
          </p:nvPr>
        </p:nvSpPr>
        <p:spPr>
          <a:xfrm>
            <a:off x="952500" y="2609850"/>
            <a:ext cx="11099800" cy="62865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10444" indent="-310444">
              <a:spcBef>
                <a:spcPts val="4200"/>
              </a:spcBef>
              <a:buClr>
                <a:srgbClr val="1F8AC8"/>
              </a:buClr>
              <a:buSzPct val="100000"/>
              <a:defRPr sz="4400" u="sng">
                <a:latin typeface="Helvetica"/>
                <a:ea typeface="Helvetica"/>
                <a:cs typeface="Helvetica"/>
                <a:sym typeface="Helvetica"/>
              </a:defRPr>
            </a:lvl1pPr>
            <a:lvl2pPr marL="754944" indent="-310444">
              <a:spcBef>
                <a:spcPts val="4200"/>
              </a:spcBef>
              <a:buClr>
                <a:srgbClr val="1F8AC8"/>
              </a:buClr>
              <a:buSzPct val="100000"/>
              <a:defRPr sz="4400" u="sng">
                <a:latin typeface="Helvetica"/>
                <a:ea typeface="Helvetica"/>
                <a:cs typeface="Helvetica"/>
                <a:sym typeface="Helvetica"/>
              </a:defRPr>
            </a:lvl2pPr>
            <a:lvl3pPr marL="1199444" indent="-310444">
              <a:spcBef>
                <a:spcPts val="4200"/>
              </a:spcBef>
              <a:buClr>
                <a:srgbClr val="1F8AC8"/>
              </a:buClr>
              <a:buSzPct val="100000"/>
              <a:defRPr sz="4400" u="sng">
                <a:latin typeface="Helvetica"/>
                <a:ea typeface="Helvetica"/>
                <a:cs typeface="Helvetica"/>
                <a:sym typeface="Helvetica"/>
              </a:defRPr>
            </a:lvl3pPr>
            <a:lvl4pPr marL="1643944" indent="-310444">
              <a:spcBef>
                <a:spcPts val="4200"/>
              </a:spcBef>
              <a:buClr>
                <a:srgbClr val="1F8AC8"/>
              </a:buClr>
              <a:buSzPct val="100000"/>
              <a:defRPr sz="4400" u="sng">
                <a:latin typeface="Helvetica"/>
                <a:ea typeface="Helvetica"/>
                <a:cs typeface="Helvetica"/>
                <a:sym typeface="Helvetica"/>
              </a:defRPr>
            </a:lvl4pPr>
            <a:lvl5pPr marL="2088444" indent="-310444">
              <a:spcBef>
                <a:spcPts val="4200"/>
              </a:spcBef>
              <a:buClr>
                <a:srgbClr val="1F8AC8"/>
              </a:buClr>
              <a:buSzPct val="100000"/>
              <a:defRPr sz="4400" u="sng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8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99701" y="9046155"/>
            <a:ext cx="1300299" cy="508851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Image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5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4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4200"/>
              </a:spcBef>
              <a:buSzTx/>
              <a:buNone/>
              <a:defRPr sz="7600" u="sng">
                <a:latin typeface="Helvetica"/>
                <a:ea typeface="Helvetica"/>
                <a:cs typeface="Helvetica"/>
                <a:sym typeface="Helvetica"/>
              </a:defRPr>
            </a:lvl1pPr>
            <a:lvl2pPr marL="0" indent="0" algn="ctr">
              <a:spcBef>
                <a:spcPts val="4200"/>
              </a:spcBef>
              <a:buSzTx/>
              <a:buNone/>
              <a:defRPr sz="7600" u="sng">
                <a:latin typeface="Helvetica"/>
                <a:ea typeface="Helvetica"/>
                <a:cs typeface="Helvetica"/>
                <a:sym typeface="Helvetica"/>
              </a:defRPr>
            </a:lvl2pPr>
            <a:lvl3pPr marL="0" indent="0" algn="ctr">
              <a:spcBef>
                <a:spcPts val="4200"/>
              </a:spcBef>
              <a:buSzTx/>
              <a:buNone/>
              <a:defRPr sz="7600" u="sng">
                <a:latin typeface="Helvetica"/>
                <a:ea typeface="Helvetica"/>
                <a:cs typeface="Helvetica"/>
                <a:sym typeface="Helvetica"/>
              </a:defRPr>
            </a:lvl3pPr>
            <a:lvl4pPr marL="0" indent="0" algn="ctr">
              <a:spcBef>
                <a:spcPts val="4200"/>
              </a:spcBef>
              <a:buSzTx/>
              <a:buNone/>
              <a:defRPr sz="7600" u="sng">
                <a:latin typeface="Helvetica"/>
                <a:ea typeface="Helvetica"/>
                <a:cs typeface="Helvetica"/>
                <a:sym typeface="Helvetica"/>
              </a:defRPr>
            </a:lvl4pPr>
            <a:lvl5pPr marL="0" indent="0" algn="ctr">
              <a:spcBef>
                <a:spcPts val="4200"/>
              </a:spcBef>
              <a:buSzTx/>
              <a:buNone/>
              <a:defRPr sz="7600" u="sng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99701" y="9046155"/>
            <a:ext cx="1300299" cy="508851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3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ndWireslogo.png" descr="MindWires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37900" y="8825665"/>
            <a:ext cx="1574800" cy="63583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bit.ly/lahill19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flickr.com/photos/10179298@N07/5246940076/" TargetMode="External"/><Relationship Id="rId3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youtube.com/watch?v=bPNyK7XTy6o" TargetMode="External"/><Relationship Id="rId3" Type="http://schemas.openxmlformats.org/officeDocument/2006/relationships/image" Target="../media/image6.jpeg"/><Relationship Id="rId4" Type="http://schemas.openxmlformats.org/officeDocument/2006/relationships/hyperlink" Target="http://www.flickr.com/photos/10179298@N07/5246940076/" TargetMode="Externa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7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9.png"/><Relationship Id="rId5" Type="http://schemas.openxmlformats.org/officeDocument/2006/relationships/hyperlink" Target="https://www.youtube.com/watch?v=fxZ4YVw2_NI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0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12.png"/><Relationship Id="rId5" Type="http://schemas.openxmlformats.org/officeDocument/2006/relationships/hyperlink" Target="https://www.youtube.com/watch?v=fxZ4YVw2_NI" TargetMode="Externa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video" Target="../media/media4.mp4"/><Relationship Id="rId3" Type="http://schemas.microsoft.com/office/2007/relationships/media" Target="../media/media4.mp4"/><Relationship Id="rId4" Type="http://schemas.openxmlformats.org/officeDocument/2006/relationships/image" Target="../media/image13.png"/><Relationship Id="rId5" Type="http://schemas.openxmlformats.org/officeDocument/2006/relationships/hyperlink" Target="http://e-literate.tv/s3-e21/" TargetMode="Externa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phil@mindwires.com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tif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5.png"/><Relationship Id="rId5" Type="http://schemas.openxmlformats.org/officeDocument/2006/relationships/hyperlink" Target="https://vimeo.com/79954057" TargetMode="Externa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Next Generation of Digital Learning:…"/>
          <p:cNvSpPr txBox="1"/>
          <p:nvPr>
            <p:ph type="ctrTitle"/>
          </p:nvPr>
        </p:nvSpPr>
        <p:spPr>
          <a:xfrm>
            <a:off x="317500" y="630766"/>
            <a:ext cx="12369800" cy="3258411"/>
          </a:xfrm>
          <a:prstGeom prst="rect">
            <a:avLst/>
          </a:prstGeom>
        </p:spPr>
        <p:txBody>
          <a:bodyPr/>
          <a:lstStyle/>
          <a:p>
            <a:pPr>
              <a:defRPr sz="7000"/>
            </a:pPr>
            <a:r>
              <a:t>Next Generation of Digital Learning:</a:t>
            </a:r>
          </a:p>
          <a:p>
            <a:pPr>
              <a:defRPr sz="4800"/>
            </a:pPr>
            <a:r>
              <a:t>It's Not Merely An Extension Of The Past</a:t>
            </a:r>
          </a:p>
        </p:txBody>
      </p:sp>
      <p:sp>
        <p:nvSpPr>
          <p:cNvPr id="368" name="Presented at eLearning: Innovation for Tomorrow's Students, April 9, 2019…"/>
          <p:cNvSpPr txBox="1"/>
          <p:nvPr>
            <p:ph type="subTitle" idx="1"/>
          </p:nvPr>
        </p:nvSpPr>
        <p:spPr>
          <a:xfrm>
            <a:off x="1016000" y="4665133"/>
            <a:ext cx="10972800" cy="4786842"/>
          </a:xfrm>
          <a:prstGeom prst="rect">
            <a:avLst/>
          </a:prstGeom>
        </p:spPr>
        <p:txBody>
          <a:bodyPr/>
          <a:lstStyle/>
          <a:p>
            <a:pPr>
              <a:defRPr sz="3700"/>
            </a:pPr>
            <a:r>
              <a:t>Presented at eLearning: Innovation for Tomorrow's Students, April 9, 2019</a:t>
            </a:r>
          </a:p>
          <a:p>
            <a:pPr>
              <a:defRPr sz="3700"/>
            </a:pPr>
          </a:p>
          <a:p>
            <a:pPr>
              <a:defRPr sz="3700"/>
            </a:pPr>
            <a:r>
              <a:rPr u="sng">
                <a:hlinkClick r:id="rId2" invalidUrl="" action="" tgtFrame="" tooltip="" history="1" highlightClick="0" endSnd="0"/>
              </a:rPr>
              <a:t>http://bit.ly/lahill19</a:t>
            </a:r>
          </a:p>
          <a:p>
            <a:pPr>
              <a:defRPr sz="3700">
                <a:solidFill>
                  <a:srgbClr val="85796B"/>
                </a:solidFill>
              </a:defRPr>
            </a:pPr>
          </a:p>
          <a:p>
            <a:pPr>
              <a:defRPr sz="3700">
                <a:solidFill>
                  <a:srgbClr val="85796B"/>
                </a:solidFill>
              </a:defRPr>
            </a:pPr>
            <a:r>
              <a:t>Presented by: Phil Hill (@PhilOnEdTech)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ying in the corn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Playing in the corner</a:t>
            </a:r>
          </a:p>
        </p:txBody>
      </p:sp>
      <p:sp>
        <p:nvSpPr>
          <p:cNvPr id="404" name="Photo Credit: www.mummymummymum.com"/>
          <p:cNvSpPr txBox="1"/>
          <p:nvPr/>
        </p:nvSpPr>
        <p:spPr>
          <a:xfrm>
            <a:off x="5449428" y="7248220"/>
            <a:ext cx="340134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Photo Credit: </a:t>
            </a:r>
            <a:r>
              <a:rPr u="sng">
                <a:hlinkClick r:id="rId2" invalidUrl="" action="" tgtFrame="" tooltip="" history="1" highlightClick="0" endSnd="0"/>
              </a:rPr>
              <a:t>www.mummymummymum.com</a:t>
            </a:r>
          </a:p>
        </p:txBody>
      </p:sp>
      <p:pic>
        <p:nvPicPr>
          <p:cNvPr id="405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7278" y="292100"/>
            <a:ext cx="10390244" cy="692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Now loose in the hou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78358">
              <a:defRPr sz="8316"/>
            </a:lvl1pPr>
          </a:lstStyle>
          <a:p>
            <a:pPr/>
            <a:r>
              <a:t>Now loose in the house</a:t>
            </a:r>
          </a:p>
        </p:txBody>
      </p:sp>
      <p:pic>
        <p:nvPicPr>
          <p:cNvPr id="408" name="Kids-Destroy-House-with-Flour.jpg" descr="Kids-Destroy-House-with-Flour.jp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8900" y="495300"/>
            <a:ext cx="10287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Photo Credit: http://www.youtube.com/user/mtmuzic"/>
          <p:cNvSpPr txBox="1"/>
          <p:nvPr/>
        </p:nvSpPr>
        <p:spPr>
          <a:xfrm>
            <a:off x="4504556" y="7410450"/>
            <a:ext cx="3995688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Photo Credit: </a:t>
            </a:r>
            <a:r>
              <a:rPr u="sng">
                <a:hlinkClick r:id="rId4" invalidUrl="" action="" tgtFrame="" tooltip="" history="1" highlightClick="0" endSnd="0"/>
              </a:rPr>
              <a:t>http://www.youtube.com/user/mtmuzic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We are in the midst of an inflection point in higher education driven by mainstream adoption, different platform designs, and moving beyond the digitization of traditional classroom"/>
          <p:cNvSpPr txBox="1"/>
          <p:nvPr>
            <p:ph type="body" idx="1"/>
          </p:nvPr>
        </p:nvSpPr>
        <p:spPr>
          <a:xfrm>
            <a:off x="1270000" y="672769"/>
            <a:ext cx="10464800" cy="794576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6500"/>
            </a:lvl1pPr>
          </a:lstStyle>
          <a:p>
            <a:pPr/>
            <a:r>
              <a:t>We are in the midst of an inflection point in higher education driven by mainstream adoption, different platform designs, and moving beyond the digitization of traditional classroom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Implications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7600"/>
            </a:pPr>
            <a:r>
              <a:t>Implications:</a:t>
            </a:r>
          </a:p>
          <a:p>
            <a:pPr marL="0" indent="0">
              <a:buSzTx/>
              <a:buNone/>
              <a:defRPr sz="7600"/>
            </a:pPr>
            <a:r>
              <a:t>Adoption Patterns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chasmDiagram.jpg" descr="chasmDiagra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40" y="1253926"/>
            <a:ext cx="12989545" cy="72457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Straddling the Chasm 3.jpg" descr="Straddling the Chasm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19888"/>
            <a:ext cx="13004800" cy="86858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Implications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7600"/>
            </a:pPr>
            <a:r>
              <a:t>Implications:</a:t>
            </a:r>
          </a:p>
          <a:p>
            <a:pPr marL="0" indent="0">
              <a:buSzTx/>
              <a:buNone/>
              <a:defRPr sz="7600"/>
            </a:pPr>
            <a:r>
              <a:t>Students are Individuals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“We think of it like a robot tutor in the sky that can semi-read your mind and figure out what your strengths and weaknesses are, down to the percentile.”…"/>
          <p:cNvSpPr txBox="1"/>
          <p:nvPr/>
        </p:nvSpPr>
        <p:spPr>
          <a:xfrm>
            <a:off x="6839421" y="450736"/>
            <a:ext cx="5345733" cy="572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i="1">
                <a:solidFill>
                  <a:schemeClr val="accent1">
                    <a:hueOff val="550648"/>
                    <a:satOff val="22840"/>
                    <a:lumOff val="-3725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“We think of it like a robot tutor in the sky that can semi-read your mind and figure out what your strengths and weaknesses are, down to the percentile.”</a:t>
            </a:r>
          </a:p>
          <a:p>
            <a:pPr>
              <a:defRPr sz="3600">
                <a:solidFill>
                  <a:schemeClr val="accent1">
                    <a:hueOff val="550648"/>
                    <a:satOff val="22840"/>
                    <a:lumOff val="-3725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r">
              <a:defRPr sz="3600">
                <a:solidFill>
                  <a:schemeClr val="accent1">
                    <a:hueOff val="550648"/>
                    <a:satOff val="22840"/>
                    <a:lumOff val="-3725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- J Ferreira, Knewton</a:t>
            </a:r>
          </a:p>
        </p:txBody>
      </p:sp>
      <p:pic>
        <p:nvPicPr>
          <p:cNvPr id="422" name="snake-oil.jpg" descr="snake-oi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514" y="489823"/>
            <a:ext cx="3500688" cy="8314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WU Slide.png" descr="GWU Slid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475" y="154985"/>
            <a:ext cx="13129750" cy="8396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ASU Discussion Board Blurb.mp4" descr="ASU Discussion Board Blurb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26533"/>
            <a:ext cx="13004800" cy="7315201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source: https://www.youtube.com/watch?v=fxZ4YVw2_NI"/>
          <p:cNvSpPr txBox="1"/>
          <p:nvPr/>
        </p:nvSpPr>
        <p:spPr>
          <a:xfrm>
            <a:off x="1842864" y="8199077"/>
            <a:ext cx="9319072" cy="1227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source: </a:t>
            </a:r>
            <a:r>
              <a:rPr u="sng">
                <a:hlinkClick r:id="rId5" invalidUrl="" action="" tgtFrame="" tooltip="" history="1" highlightClick="0" endSnd="0"/>
              </a:rPr>
              <a:t>https://www.youtube.com/watch?v=fxZ4YVw2_NI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83335" fill="hold"/>
                                        <p:tgtEl>
                                          <p:spTgt spid="4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2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h-ch-chang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7600"/>
            </a:pPr>
            <a:r>
              <a:t>Ch-ch-changes</a:t>
            </a:r>
          </a:p>
          <a:p>
            <a:pPr marL="0" indent="0">
              <a:buSzTx/>
              <a:buNone/>
              <a:defRPr sz="7600"/>
            </a:pPr>
            <a:r>
              <a:t>2011 - 2019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ersonalized Lear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Personalized Learning</a:t>
            </a:r>
          </a:p>
        </p:txBody>
      </p:sp>
      <p:pic>
        <p:nvPicPr>
          <p:cNvPr id="4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1492" y="2294188"/>
            <a:ext cx="10349416" cy="5647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ersonalized learning is really just undepersonalized teaching.…"/>
          <p:cNvSpPr txBox="1"/>
          <p:nvPr>
            <p:ph type="title"/>
          </p:nvPr>
        </p:nvSpPr>
        <p:spPr>
          <a:xfrm>
            <a:off x="1270000" y="3123505"/>
            <a:ext cx="10464800" cy="5005190"/>
          </a:xfrm>
          <a:prstGeom prst="rect">
            <a:avLst/>
          </a:prstGeom>
        </p:spPr>
        <p:txBody>
          <a:bodyPr/>
          <a:lstStyle/>
          <a:p>
            <a:pPr>
              <a:defRPr sz="6400"/>
            </a:pPr>
            <a:r>
              <a:t>Personalized learning is really just undepersonalized teaching.</a:t>
            </a:r>
          </a:p>
          <a:p>
            <a:pPr>
              <a:defRPr sz="6400"/>
            </a:pPr>
          </a:p>
          <a:p>
            <a:pPr>
              <a:defRPr sz="6400"/>
            </a:pPr>
            <a:r>
              <a:t>But that doesn’t sound as cool.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ource: https://www.learninghouse.com/ocs2017/"/>
          <p:cNvSpPr txBox="1"/>
          <p:nvPr/>
        </p:nvSpPr>
        <p:spPr>
          <a:xfrm>
            <a:off x="1117600" y="8774425"/>
            <a:ext cx="1076960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Source: https://www.learninghouse.com/ocs2017/</a:t>
            </a:r>
          </a:p>
        </p:txBody>
      </p:sp>
      <p:pic>
        <p:nvPicPr>
          <p:cNvPr id="435" name="OCS-2017-Report_pdf.png" descr="OCS-2017-Report_pd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448" y="1788038"/>
            <a:ext cx="12339903" cy="61775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ERO Graphic 1.jpg" descr="ERO Graphic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08831"/>
            <a:ext cx="13004801" cy="7935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till a landscape of ~5 LMS solution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Still a landscape of ~5 LMS solutions</a:t>
            </a:r>
          </a:p>
          <a:p>
            <a:pPr/>
            <a:r>
              <a:t>LMS Core Functions: Rosters, Grades, Assignments, Submissions, Class Messages / Discussions</a:t>
            </a:r>
          </a:p>
          <a:p>
            <a:pPr/>
            <a:r>
              <a:t>What’s the big deal?</a:t>
            </a:r>
          </a:p>
        </p:txBody>
      </p:sp>
      <p:pic>
        <p:nvPicPr>
          <p:cNvPr id="440" name="Online Student Panel interaction.mp4" descr="Online Student Panel interaction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06400" y="738716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source: https://www.youtube.com/watch?v=fxZ4YVw2_NI"/>
          <p:cNvSpPr txBox="1"/>
          <p:nvPr/>
        </p:nvSpPr>
        <p:spPr>
          <a:xfrm>
            <a:off x="1842864" y="8199077"/>
            <a:ext cx="9319072" cy="1227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source: </a:t>
            </a:r>
            <a:r>
              <a:rPr u="sng">
                <a:hlinkClick r:id="rId5" invalidUrl="" action="" tgtFrame="" tooltip="" history="1" highlightClick="0" endSnd="0"/>
              </a:rPr>
              <a:t>https://www.youtube.com/watch?v=fxZ4YVw2_NI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94433" fill="hold"/>
                                        <p:tgtEl>
                                          <p:spTgt spid="4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40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Essex County students.mp4" descr="Essex County students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073081"/>
            <a:ext cx="13004801" cy="7315201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source: http://e-literate.tv/s3-e21/"/>
          <p:cNvSpPr txBox="1"/>
          <p:nvPr/>
        </p:nvSpPr>
        <p:spPr>
          <a:xfrm>
            <a:off x="2732236" y="8518694"/>
            <a:ext cx="7540328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source: </a:t>
            </a:r>
            <a:r>
              <a:rPr u="sng">
                <a:hlinkClick r:id="rId5" invalidUrl="" action="" tgtFrame="" tooltip="" history="1" highlightClick="0" endSnd="0"/>
              </a:rPr>
              <a:t>http://e-literate.tv/s3-e21/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13331" fill="hold"/>
                                        <p:tgtEl>
                                          <p:spTgt spid="4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4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Implications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7600"/>
            </a:pPr>
            <a:r>
              <a:t>Implications:</a:t>
            </a:r>
          </a:p>
          <a:p>
            <a:pPr marL="0" indent="0">
              <a:buSzTx/>
              <a:buNone/>
              <a:defRPr sz="7600"/>
            </a:pPr>
            <a:r>
              <a:t>All Students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ource: https://www.learninghouse.com/ocs2017/"/>
          <p:cNvSpPr txBox="1"/>
          <p:nvPr/>
        </p:nvSpPr>
        <p:spPr>
          <a:xfrm>
            <a:off x="1117600" y="8577575"/>
            <a:ext cx="1076960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Source: http://californiacommunitycolleges.cccco.edu/Portals/0/Reports/2017-DE-Report-Final-ADA.pdf</a:t>
            </a:r>
          </a:p>
        </p:txBody>
      </p:sp>
      <p:pic>
        <p:nvPicPr>
          <p:cNvPr id="449" name="CCC-2017-Figure-5.png" descr="CCC-2017-Figure-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59152"/>
            <a:ext cx="13004801" cy="6910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“The asynchronous, individualized nature of online learning allows differentiation of course content. Students can control a course’s pace to fit their learning styles and abilities.”…"/>
          <p:cNvSpPr txBox="1"/>
          <p:nvPr>
            <p:ph type="title"/>
          </p:nvPr>
        </p:nvSpPr>
        <p:spPr>
          <a:xfrm>
            <a:off x="1270000" y="1897260"/>
            <a:ext cx="10464800" cy="7457680"/>
          </a:xfrm>
          <a:prstGeom prst="rect">
            <a:avLst/>
          </a:prstGeom>
        </p:spPr>
        <p:txBody>
          <a:bodyPr/>
          <a:lstStyle/>
          <a:p>
            <a:pPr>
              <a:defRPr sz="6000"/>
            </a:pPr>
            <a:r>
              <a:t>“The </a:t>
            </a:r>
            <a:r>
              <a:t>point here is that ’online’ is a </a:t>
            </a:r>
            <a:r>
              <a:rPr i="1"/>
              <a:t>culture</a:t>
            </a:r>
            <a:r>
              <a:t> to young people. Yet to most colleges [and too many ed tech companies], </a:t>
            </a:r>
            <a:r>
              <a:rPr i="1"/>
              <a:t>it is a delivery method</a:t>
            </a:r>
            <a:r>
              <a:t>.”</a:t>
            </a:r>
            <a:endParaRPr sz="4800"/>
          </a:p>
          <a:p>
            <a:pPr>
              <a:defRPr sz="4800"/>
            </a:pPr>
          </a:p>
          <a:p>
            <a:pPr>
              <a:defRPr sz="3600">
                <a:solidFill>
                  <a:srgbClr val="85796B"/>
                </a:solidFill>
              </a:defRPr>
            </a:pPr>
            <a:r>
              <a:t>Michelle Pacansky-Brock</a:t>
            </a:r>
          </a:p>
          <a:p>
            <a:pPr>
              <a:defRPr i="1" sz="3600">
                <a:solidFill>
                  <a:srgbClr val="85796B"/>
                </a:solidFill>
              </a:defRPr>
            </a:pPr>
            <a:r>
              <a:t>Best Practices for Teaching with Emerging Technologies</a:t>
            </a:r>
            <a:br/>
            <a:r>
              <a:t>edited by Phil Hill</a:t>
            </a:r>
            <a:r>
              <a:rPr i="0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“The asynchronous, individualized nature of online learning allows differentiation of course content. Students can control a course’s pace to fit their learning styles and abilities.”…"/>
          <p:cNvSpPr txBox="1"/>
          <p:nvPr>
            <p:ph type="title"/>
          </p:nvPr>
        </p:nvSpPr>
        <p:spPr>
          <a:xfrm>
            <a:off x="1270000" y="81921"/>
            <a:ext cx="10464800" cy="9589758"/>
          </a:xfrm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"Technology can support teachers in the application of the relevant principles across a group of students with high variability. In fact, technology can help tailor lessons to the situation in extremely powerful ways.</a:t>
            </a:r>
            <a:br/>
            <a:br/>
            <a:r>
              <a:t>“The instrumentation of the online learning environment to sense the student experience and the ability to customize content on a student-by-student basis may be the key to enabling teachers to provide differentiated instruction, informed by a solid foundation in cognitive science. Modern online courses and delivery platforms already implement some of these concepts, and provide a framework for others.”</a:t>
            </a:r>
          </a:p>
          <a:p>
            <a:pPr>
              <a:defRPr sz="3600">
                <a:solidFill>
                  <a:srgbClr val="85796B"/>
                </a:solidFill>
              </a:defRPr>
            </a:pPr>
            <a:r>
              <a:t>Source: https://oepi.mit.edu/final-report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6533" y="120051"/>
            <a:ext cx="9160934" cy="94610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“The asynchronous, individualized nature of online learning allows differentiation of course content. Students can control a course’s pace to fit their learning styles and abilities.”…"/>
          <p:cNvSpPr txBox="1"/>
          <p:nvPr>
            <p:ph type="title"/>
          </p:nvPr>
        </p:nvSpPr>
        <p:spPr>
          <a:xfrm>
            <a:off x="1270000" y="254000"/>
            <a:ext cx="10464800" cy="9130904"/>
          </a:xfrm>
          <a:prstGeom prst="rect">
            <a:avLst/>
          </a:prstGeom>
        </p:spPr>
        <p:txBody>
          <a:bodyPr/>
          <a:lstStyle/>
          <a:p>
            <a:pPr>
              <a:defRPr sz="4800"/>
            </a:pPr>
            <a:r>
              <a:t>“The asynchronous, individualized nature of online learning allows differentiation of course content. Students can control a course’s pace to fit their learning styles and abilities.”</a:t>
            </a:r>
          </a:p>
          <a:p>
            <a:pPr>
              <a:defRPr sz="4800"/>
            </a:pPr>
          </a:p>
          <a:p>
            <a:pPr>
              <a:defRPr sz="4800"/>
            </a:pPr>
            <a:r>
              <a:t>“Our research found that interactive course software that provides instantaneous feedback could be particularly effective in improving student performance in online courses. ”</a:t>
            </a:r>
          </a:p>
          <a:p>
            <a:pPr>
              <a:defRPr sz="3600">
                <a:solidFill>
                  <a:srgbClr val="85796B"/>
                </a:solidFill>
              </a:defRPr>
            </a:pPr>
            <a:r>
              <a:t>PPIC, Successful Online</a:t>
            </a:r>
          </a:p>
          <a:p>
            <a:pPr>
              <a:defRPr sz="3600">
                <a:solidFill>
                  <a:srgbClr val="85796B"/>
                </a:solidFill>
              </a:defRPr>
            </a:pPr>
            <a:r>
              <a:t>Courses in California’s</a:t>
            </a:r>
          </a:p>
          <a:p>
            <a:pPr>
              <a:defRPr sz="3600">
                <a:solidFill>
                  <a:srgbClr val="85796B"/>
                </a:solidFill>
              </a:defRPr>
            </a:pPr>
            <a:r>
              <a:t>Community Colleges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hil Hill: phil@mindwires.com…"/>
          <p:cNvSpPr txBox="1"/>
          <p:nvPr/>
        </p:nvSpPr>
        <p:spPr>
          <a:xfrm>
            <a:off x="2365312" y="3270250"/>
            <a:ext cx="8274176" cy="321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spcBef>
                <a:spcPts val="4200"/>
              </a:spcBef>
              <a:defRPr sz="4200" u="sng">
                <a:solidFill>
                  <a:srgbClr val="85796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53585F"/>
                </a:solidFill>
              </a:rPr>
              <a:t>Phil Hill: </a:t>
            </a:r>
            <a:r>
              <a:rPr>
                <a:solidFill>
                  <a:srgbClr val="1F8AC8"/>
                </a:solidFill>
                <a:hlinkClick r:id="rId2" invalidUrl="" action="" tgtFrame="" tooltip="" history="1" highlightClick="0" endSnd="0"/>
              </a:rPr>
              <a:t>phil@mindwires.com</a:t>
            </a:r>
          </a:p>
          <a:p>
            <a:pPr algn="l">
              <a:lnSpc>
                <a:spcPct val="120000"/>
              </a:lnSpc>
              <a:spcBef>
                <a:spcPts val="4200"/>
              </a:spcBef>
              <a:defRPr sz="4200" u="sng">
                <a:solidFill>
                  <a:srgbClr val="85796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Twitter</a:t>
            </a:r>
            <a:r>
              <a:rPr>
                <a:solidFill>
                  <a:srgbClr val="53585F"/>
                </a:solidFill>
              </a:rPr>
              <a:t>:</a:t>
            </a:r>
            <a:r>
              <a:t> @PhilOnEdTech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678" y="406401"/>
            <a:ext cx="5429388" cy="3670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88933" y="3579283"/>
            <a:ext cx="8079076" cy="5242984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Shape 162"/>
          <p:cNvSpPr txBox="1"/>
          <p:nvPr/>
        </p:nvSpPr>
        <p:spPr>
          <a:xfrm>
            <a:off x="4361343" y="8966128"/>
            <a:ext cx="704743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 defTabSz="65024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Source: </a:t>
            </a:r>
            <a:r>
              <a:t>https://www.atlasobscura.com/articles/scurvy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162"/>
          <p:cNvSpPr txBox="1"/>
          <p:nvPr/>
        </p:nvSpPr>
        <p:spPr>
          <a:xfrm>
            <a:off x="5004810" y="8983059"/>
            <a:ext cx="299517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65024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Source: Mosteller, 1981</a:t>
            </a:r>
          </a:p>
        </p:txBody>
      </p:sp>
      <p:sp>
        <p:nvSpPr>
          <p:cNvPr id="379" name="TextBox 1"/>
          <p:cNvSpPr txBox="1"/>
          <p:nvPr/>
        </p:nvSpPr>
        <p:spPr>
          <a:xfrm>
            <a:off x="210187" y="3635581"/>
            <a:ext cx="9678817" cy="656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>
            <a:lvl1pPr algn="l" defTabSz="650240">
              <a:defRPr sz="3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1497: da Gama; 100 out of 160 die of scurvy</a:t>
            </a:r>
          </a:p>
        </p:txBody>
      </p:sp>
      <p:sp>
        <p:nvSpPr>
          <p:cNvPr id="380" name="TextBox 7"/>
          <p:cNvSpPr txBox="1"/>
          <p:nvPr/>
        </p:nvSpPr>
        <p:spPr>
          <a:xfrm>
            <a:off x="1158454" y="5730535"/>
            <a:ext cx="9376014" cy="656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>
            <a:lvl1pPr algn="l" defTabSz="650240">
              <a:defRPr sz="3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1747: Lind; citrus = cure scurvy in 3-4 days</a:t>
            </a:r>
          </a:p>
        </p:txBody>
      </p:sp>
      <p:sp>
        <p:nvSpPr>
          <p:cNvPr id="381" name="TextBox 8"/>
          <p:cNvSpPr txBox="1"/>
          <p:nvPr/>
        </p:nvSpPr>
        <p:spPr>
          <a:xfrm>
            <a:off x="1641364" y="6612914"/>
            <a:ext cx="11153245" cy="656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>
            <a:lvl1pPr algn="l" defTabSz="650240">
              <a:defRPr sz="3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1795: British Navy accepts citrus; scurvy wiped out</a:t>
            </a:r>
          </a:p>
        </p:txBody>
      </p:sp>
      <p:sp>
        <p:nvSpPr>
          <p:cNvPr id="382" name="TextBox 9"/>
          <p:cNvSpPr txBox="1"/>
          <p:nvPr/>
        </p:nvSpPr>
        <p:spPr>
          <a:xfrm>
            <a:off x="2157833" y="7494436"/>
            <a:ext cx="9670303" cy="1215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 algn="l" defTabSz="650240">
              <a:defRPr sz="3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1865: Merchant Marine accepts citrus; scurvy wiped out</a:t>
            </a:r>
          </a:p>
        </p:txBody>
      </p:sp>
      <p:sp>
        <p:nvSpPr>
          <p:cNvPr id="383" name="Group 5"/>
          <p:cNvSpPr txBox="1"/>
          <p:nvPr/>
        </p:nvSpPr>
        <p:spPr>
          <a:xfrm>
            <a:off x="587864" y="4450584"/>
            <a:ext cx="11756751" cy="1215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 algn="l" defTabSz="650240">
              <a:defRPr sz="3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1601: Lancaster; 3 tsp of citrus = no scurvy; control group 110 of 178 die</a:t>
            </a:r>
          </a:p>
        </p:txBody>
      </p:sp>
      <p:pic>
        <p:nvPicPr>
          <p:cNvPr id="38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9779" y="445396"/>
            <a:ext cx="5519971" cy="2980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162"/>
          <p:cNvSpPr txBox="1"/>
          <p:nvPr/>
        </p:nvSpPr>
        <p:spPr>
          <a:xfrm>
            <a:off x="5004810" y="8983059"/>
            <a:ext cx="299517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65024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Source: Mosteller, 1981</a:t>
            </a:r>
          </a:p>
        </p:txBody>
      </p:sp>
      <p:sp>
        <p:nvSpPr>
          <p:cNvPr id="387" name="TextBox 1"/>
          <p:cNvSpPr txBox="1"/>
          <p:nvPr/>
        </p:nvSpPr>
        <p:spPr>
          <a:xfrm>
            <a:off x="210188" y="3635581"/>
            <a:ext cx="11813991" cy="656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>
            <a:lvl1pPr algn="l" defTabSz="650240">
              <a:defRPr sz="3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1960s: Douglas Engelbart at SRI; hypertext documents</a:t>
            </a:r>
          </a:p>
        </p:txBody>
      </p:sp>
      <p:sp>
        <p:nvSpPr>
          <p:cNvPr id="388" name="TextBox 7"/>
          <p:cNvSpPr txBox="1"/>
          <p:nvPr/>
        </p:nvSpPr>
        <p:spPr>
          <a:xfrm>
            <a:off x="1158454" y="5730535"/>
            <a:ext cx="9324643" cy="656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>
            <a:lvl1pPr algn="l" defTabSz="650240">
              <a:defRPr sz="3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1993: BiblioBytes; sell ebook over Internet</a:t>
            </a:r>
          </a:p>
        </p:txBody>
      </p:sp>
      <p:sp>
        <p:nvSpPr>
          <p:cNvPr id="389" name="TextBox 8"/>
          <p:cNvSpPr txBox="1"/>
          <p:nvPr/>
        </p:nvSpPr>
        <p:spPr>
          <a:xfrm>
            <a:off x="1641364" y="6612914"/>
            <a:ext cx="4013923" cy="656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>
            <a:lvl1pPr algn="l" defTabSz="650240">
              <a:defRPr sz="3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2000: eBooks.com</a:t>
            </a:r>
          </a:p>
        </p:txBody>
      </p:sp>
      <p:sp>
        <p:nvSpPr>
          <p:cNvPr id="390" name="TextBox 9"/>
          <p:cNvSpPr txBox="1"/>
          <p:nvPr/>
        </p:nvSpPr>
        <p:spPr>
          <a:xfrm>
            <a:off x="2157833" y="7494436"/>
            <a:ext cx="9670303" cy="656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 algn="l" defTabSz="650240">
              <a:defRPr sz="3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2001: MIT Open Courseware</a:t>
            </a:r>
          </a:p>
        </p:txBody>
      </p:sp>
      <p:sp>
        <p:nvSpPr>
          <p:cNvPr id="391" name="Group 5"/>
          <p:cNvSpPr txBox="1"/>
          <p:nvPr/>
        </p:nvSpPr>
        <p:spPr>
          <a:xfrm>
            <a:off x="587864" y="4450584"/>
            <a:ext cx="11756751" cy="1215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 algn="l" defTabSz="650240">
              <a:defRPr sz="3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1971: Michael Hart a U Illinois; Declaration of Independence plain text</a:t>
            </a:r>
          </a:p>
        </p:txBody>
      </p:sp>
      <p:pic>
        <p:nvPicPr>
          <p:cNvPr id="39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9948" y="208219"/>
            <a:ext cx="5804667" cy="32604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Thrun Droppings.jpg" descr="Thrun Dropping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5946" y="1328255"/>
            <a:ext cx="9452908" cy="7097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till a landscape of ~5 LMS solution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Still a landscape of ~5 LMS solutions</a:t>
            </a:r>
          </a:p>
          <a:p>
            <a:pPr/>
            <a:r>
              <a:t>LMS Core Functions: Rosters, Grades, Assignments, Submissions, Class Messages / Discussions</a:t>
            </a:r>
          </a:p>
          <a:p>
            <a:pPr/>
            <a:r>
              <a:t>What’s the big deal?</a:t>
            </a:r>
          </a:p>
        </p:txBody>
      </p:sp>
      <p:pic>
        <p:nvPicPr>
          <p:cNvPr id="397" name="South Park Underwear Gnomes Profit Plan (full)-SD.mp4" descr="South Park Underwear Gnomes Profit Plan (full)-SD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17737" y="692150"/>
            <a:ext cx="11969326" cy="6695342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Source: https://vimeo.com/79954057"/>
          <p:cNvSpPr txBox="1"/>
          <p:nvPr/>
        </p:nvSpPr>
        <p:spPr>
          <a:xfrm>
            <a:off x="3632200" y="8312150"/>
            <a:ext cx="1076960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Source: </a:t>
            </a:r>
            <a:r>
              <a:rPr u="sng">
                <a:hlinkClick r:id="rId5" invalidUrl="" action="" tgtFrame="" tooltip="" history="1" highlightClick="0" endSnd="0"/>
              </a:rPr>
              <a:t>https://vimeo.com/79954057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80001" fill="hold"/>
                                        <p:tgtEl>
                                          <p:spTgt spid="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9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Meanwhile . . . more than 1 in 3 students in US take at least one online course per term"/>
          <p:cNvSpPr txBox="1"/>
          <p:nvPr>
            <p:ph type="title" idx="4294967295"/>
          </p:nvPr>
        </p:nvSpPr>
        <p:spPr>
          <a:xfrm>
            <a:off x="170314" y="-104668"/>
            <a:ext cx="12664173" cy="1701994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Meanwhile . . . more than 1 in 3 students in US take at least one online course per term </a:t>
            </a:r>
          </a:p>
        </p:txBody>
      </p:sp>
      <p:pic>
        <p:nvPicPr>
          <p:cNvPr id="401" name="Screenshot 2019-04-08 09.34.50.png" descr="Screenshot 2019-04-08 09.34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98389"/>
            <a:ext cx="13004801" cy="7471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phPaper">
  <a:themeElements>
    <a:clrScheme name="GraphPaper">
      <a:dk1>
        <a:srgbClr val="FFFFFF"/>
      </a:dk1>
      <a:lt1>
        <a:srgbClr val="858585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Gill Sans"/>
        <a:ea typeface="Gill Sans"/>
        <a:cs typeface="Gill Sans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313507"/>
            <a:satOff val="34334"/>
            <a:lumOff val="-8266"/>
            <a:alpha val="62000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858585"/>
            </a:solidFill>
            <a:effectLst/>
            <a:uFillTx/>
            <a:latin typeface="+mj-lt"/>
            <a:ea typeface="+mj-ea"/>
            <a:cs typeface="+mj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phPaper">
  <a:themeElements>
    <a:clrScheme name="GraphPaper">
      <a:dk1>
        <a:srgbClr val="000000"/>
      </a:dk1>
      <a:lt1>
        <a:srgbClr val="FFFFFF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Gill Sans"/>
        <a:ea typeface="Gill Sans"/>
        <a:cs typeface="Gill Sans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313507"/>
            <a:satOff val="34334"/>
            <a:lumOff val="-8266"/>
            <a:alpha val="62000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858585"/>
            </a:solidFill>
            <a:effectLst/>
            <a:uFillTx/>
            <a:latin typeface="+mj-lt"/>
            <a:ea typeface="+mj-ea"/>
            <a:cs typeface="+mj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