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Quality Matters Training for Faculty at RPCC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River Parishes Community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709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Fall 2015-Spring 2017: Faculty at RPCC wishing to teach online completed various Quality Matters courses (Board of Regents Grant Contract Number LEQSF(2015-16)-ENH-PEN-13)</a:t>
            </a:r>
          </a:p>
          <a:p>
            <a:r>
              <a:rPr lang="en-US" dirty="0" smtClean="0"/>
              <a:t>Spring 2017: LCTCS announced merger of RPCC and South Central Louisiana Technical College – Reserve campus. </a:t>
            </a:r>
          </a:p>
          <a:p>
            <a:r>
              <a:rPr lang="en-US" dirty="0" smtClean="0"/>
              <a:t>Merger created a training divide, so this grant sought, in part, to offer training in online course design to new RPCC faculty members</a:t>
            </a:r>
          </a:p>
          <a:p>
            <a:r>
              <a:rPr lang="en-US" dirty="0" smtClean="0"/>
              <a:t>Influx of online classes to be reviewed created a need for additional QM Peer Reviewers to serve on institutional service committee, Online Course Evaluation Committee</a:t>
            </a:r>
          </a:p>
          <a:p>
            <a:r>
              <a:rPr lang="en-US" dirty="0" smtClean="0"/>
              <a:t>Some of our mature online courses were put through a full QM review to earn a Quality Matters Certification Mark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8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chancellor, Dr. Dale Doty, announced a “Textbook Free by 2023” initiative to reduce costs for students</a:t>
            </a:r>
          </a:p>
          <a:p>
            <a:r>
              <a:rPr lang="en-US" dirty="0" smtClean="0"/>
              <a:t>Priority was given to our OER online courses for full QM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98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 1: Continue training for new online faculty at RPCC in the best practices of online pedagogy using QM Professional Development workshops</a:t>
            </a:r>
          </a:p>
          <a:p>
            <a:r>
              <a:rPr lang="en-US" dirty="0" smtClean="0"/>
              <a:t>Goal 2: Expand the number of certified Peer Reviewers who serve on the Online Course Evaluation Committee</a:t>
            </a:r>
          </a:p>
          <a:p>
            <a:r>
              <a:rPr lang="en-US" dirty="0" smtClean="0"/>
              <a:t>Goal 3: Complete Subscriber-Managed QM Reviews for online courses to receive the QM Certification Mark. Priority given to OER online courses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51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7"/>
            <a:ext cx="7652172" cy="5594881"/>
          </a:xfrm>
        </p:spPr>
        <p:txBody>
          <a:bodyPr/>
          <a:lstStyle/>
          <a:p>
            <a:r>
              <a:rPr lang="en-US" b="1" dirty="0" smtClean="0"/>
              <a:t>Objectives for Goal 1: </a:t>
            </a:r>
            <a:r>
              <a:rPr lang="en-US" dirty="0" smtClean="0"/>
              <a:t>At least 10, but no more than 40</a:t>
            </a:r>
            <a:r>
              <a:rPr lang="en-US" i="1" dirty="0" smtClean="0"/>
              <a:t> </a:t>
            </a:r>
            <a:r>
              <a:rPr lang="en-US" dirty="0" smtClean="0"/>
              <a:t>of RPCC’s new faculty members from the Gonzales and Reserve campuses will be trained in the QM Designing Your Online Course workshop and/or the QM Improving Your Online Course workshop.</a:t>
            </a:r>
          </a:p>
          <a:p>
            <a:pPr lvl="1"/>
            <a:r>
              <a:rPr lang="en-US" dirty="0" smtClean="0"/>
              <a:t>Currently, 23 faculty members have completed or are scheduled to complete these workshops</a:t>
            </a:r>
          </a:p>
          <a:p>
            <a:r>
              <a:rPr lang="en-US" b="1" dirty="0" smtClean="0"/>
              <a:t>Objectives for Goal 2: </a:t>
            </a:r>
            <a:r>
              <a:rPr lang="en-US" dirty="0" smtClean="0"/>
              <a:t>At least 1, but no more than 5 of RPCC’s new faculty members from the Gonzales and Reserve campuses will be trained in a QM workshop to learn how to be reviewers of online courses. </a:t>
            </a:r>
          </a:p>
          <a:p>
            <a:pPr lvl="1"/>
            <a:r>
              <a:rPr lang="en-US" dirty="0" smtClean="0"/>
              <a:t>3 faculty members completed in the QM Peer Reviewer Workshop</a:t>
            </a:r>
          </a:p>
          <a:p>
            <a:r>
              <a:rPr lang="en-US" b="1" dirty="0" smtClean="0"/>
              <a:t>Objectives for Goal 3: </a:t>
            </a:r>
            <a:r>
              <a:rPr lang="en-US" dirty="0" smtClean="0"/>
              <a:t>At least 1, but no more than 3 of RPCC’s current online courses will undergo a complete QM Subscriber-Managed Review to earn a QM Certification Mar. </a:t>
            </a:r>
          </a:p>
          <a:p>
            <a:pPr lvl="1"/>
            <a:r>
              <a:rPr lang="en-US" dirty="0" smtClean="0"/>
              <a:t>3 of RPCC’s OER online courses have undergone the full QM review. 2 courses passed review without revision, and the third is currently under revision.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36394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14</TotalTime>
  <Words>403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Frame</vt:lpstr>
      <vt:lpstr>Quality Matters Training for Faculty at RPCC</vt:lpstr>
      <vt:lpstr>Project Summary</vt:lpstr>
      <vt:lpstr>OER </vt:lpstr>
      <vt:lpstr>Goals</vt:lpstr>
      <vt:lpstr>Objectives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Matters Training for Faculty at RPCC</dc:title>
  <dc:creator>Jesse Walczak</dc:creator>
  <cp:lastModifiedBy>Jesse Walczak</cp:lastModifiedBy>
  <cp:revision>2</cp:revision>
  <dcterms:created xsi:type="dcterms:W3CDTF">2019-04-08T17:39:22Z</dcterms:created>
  <dcterms:modified xsi:type="dcterms:W3CDTF">2019-04-08T17:54:11Z</dcterms:modified>
</cp:coreProperties>
</file>