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webextensions/webextension1.xml" ContentType="application/vnd.ms-office.webextension+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3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433" r:id="rId23"/>
    <p:sldId id="434" r:id="rId24"/>
    <p:sldId id="438" r:id="rId25"/>
    <p:sldId id="413" r:id="rId26"/>
    <p:sldId id="420" r:id="rId27"/>
    <p:sldId id="439" r:id="rId28"/>
    <p:sldId id="429" r:id="rId29"/>
    <p:sldId id="431" r:id="rId30"/>
    <p:sldId id="432" r:id="rId31"/>
    <p:sldId id="425" r:id="rId32"/>
    <p:sldId id="426" r:id="rId33"/>
    <p:sldId id="424" r:id="rId34"/>
    <p:sldId id="440" r:id="rId35"/>
    <p:sldId id="422" r:id="rId36"/>
    <p:sldId id="435" r:id="rId37"/>
    <p:sldId id="441"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3DF57E9-012B-44D2-96CF-DAE40A3DF6B5}">
          <p14:sldIdLst>
            <p14:sldId id="256"/>
            <p14:sldId id="257"/>
            <p14:sldId id="258"/>
            <p14:sldId id="259"/>
            <p14:sldId id="260"/>
            <p14:sldId id="261"/>
            <p14:sldId id="262"/>
            <p14:sldId id="263"/>
            <p14:sldId id="264"/>
            <p14:sldId id="265"/>
            <p14:sldId id="266"/>
            <p14:sldId id="267"/>
            <p14:sldId id="268"/>
            <p14:sldId id="269"/>
            <p14:sldId id="270"/>
            <p14:sldId id="271"/>
            <p14:sldId id="272"/>
            <p14:sldId id="273"/>
            <p14:sldId id="274"/>
          </p14:sldIdLst>
        </p14:section>
        <p14:section name="Introduction" id="{9104FA6A-5907-0648-BE1F-27264968260C}">
          <p14:sldIdLst>
            <p14:sldId id="275"/>
          </p14:sldIdLst>
        </p14:section>
        <p14:section name="About Us" id="{99662410-CEBA-E84D-A709-6BF97F58B5CB}">
          <p14:sldIdLst/>
        </p14:section>
        <p14:section name="The Insights and Issue" id="{3D83160F-5DA2-3E48-9C8C-716B93F0A65F}">
          <p14:sldIdLst>
            <p14:sldId id="276"/>
            <p14:sldId id="433"/>
            <p14:sldId id="434"/>
            <p14:sldId id="438"/>
          </p14:sldIdLst>
        </p14:section>
        <p14:section name="The Research" id="{599838E9-ADA6-A640-B3D5-46A88D0BC981}">
          <p14:sldIdLst>
            <p14:sldId id="413"/>
            <p14:sldId id="420"/>
            <p14:sldId id="439"/>
            <p14:sldId id="429"/>
            <p14:sldId id="431"/>
            <p14:sldId id="432"/>
            <p14:sldId id="425"/>
            <p14:sldId id="426"/>
          </p14:sldIdLst>
        </p14:section>
        <p14:section name="Operationalizing the Learns" id="{4729FEAA-5268-BA43-93A8-6A4CF538C86F}">
          <p14:sldIdLst>
            <p14:sldId id="424"/>
            <p14:sldId id="440"/>
            <p14:sldId id="422"/>
            <p14:sldId id="435"/>
          </p14:sldIdLst>
        </p14:section>
        <p14:section name="Conclusion" id="{37E815FA-D50A-1B40-A422-E0A0AC0C3975}">
          <p14:sldIdLst>
            <p14:sldId id="441"/>
          </p14:sldIdLst>
        </p14:section>
      </p14:sectionLst>
    </p:ext>
    <p:ext uri="{EFAFB233-063F-42B5-8137-9DF3F51BA10A}">
      <p15:sldGuideLst xmlns:p15="http://schemas.microsoft.com/office/powerpoint/2012/main">
        <p15:guide id="1" orient="horz" pos="2112"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55800"/>
    <a:srgbClr val="075B8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477" autoAdjust="0"/>
    <p:restoredTop sz="52994" autoAdjust="0"/>
  </p:normalViewPr>
  <p:slideViewPr>
    <p:cSldViewPr snapToObjects="1">
      <p:cViewPr varScale="1">
        <p:scale>
          <a:sx n="48" d="100"/>
          <a:sy n="48" d="100"/>
        </p:scale>
        <p:origin x="1815" y="27"/>
      </p:cViewPr>
      <p:guideLst>
        <p:guide orient="horz" pos="2112"/>
        <p:guide pos="3840"/>
      </p:guideLst>
    </p:cSldViewPr>
  </p:slideViewPr>
  <p:notesTextViewPr>
    <p:cViewPr>
      <p:scale>
        <a:sx n="1" d="1"/>
        <a:sy n="1" d="1"/>
      </p:scale>
      <p:origin x="0" y="0"/>
    </p:cViewPr>
  </p:notesTextViewPr>
  <p:notesViewPr>
    <p:cSldViewPr snapToObjects="1">
      <p:cViewPr varScale="1">
        <p:scale>
          <a:sx n="71" d="100"/>
          <a:sy n="71" d="100"/>
        </p:scale>
        <p:origin x="2742" y="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bg1"/>
            </a:solidFill>
            <a:ln w="60325">
              <a:solidFill>
                <a:schemeClr val="tx1"/>
              </a:solidFill>
            </a:ln>
          </c:spPr>
          <c:dPt>
            <c:idx val="0"/>
            <c:bubble3D val="0"/>
            <c:spPr>
              <a:solidFill>
                <a:schemeClr val="bg1"/>
              </a:solidFill>
              <a:ln w="60325">
                <a:solidFill>
                  <a:schemeClr val="tx1"/>
                </a:solidFill>
              </a:ln>
              <a:effectLst/>
            </c:spPr>
            <c:extLst>
              <c:ext xmlns:c16="http://schemas.microsoft.com/office/drawing/2014/chart" uri="{C3380CC4-5D6E-409C-BE32-E72D297353CC}">
                <c16:uniqueId val="{00000001-75F9-5D4F-AEA8-FE77E1E87E7B}"/>
              </c:ext>
            </c:extLst>
          </c:dPt>
          <c:dPt>
            <c:idx val="1"/>
            <c:bubble3D val="0"/>
            <c:spPr>
              <a:solidFill>
                <a:schemeClr val="bg1"/>
              </a:solidFill>
              <a:ln w="60325">
                <a:solidFill>
                  <a:schemeClr val="tx1"/>
                </a:solidFill>
              </a:ln>
              <a:effectLst/>
            </c:spPr>
            <c:extLst>
              <c:ext xmlns:c16="http://schemas.microsoft.com/office/drawing/2014/chart" uri="{C3380CC4-5D6E-409C-BE32-E72D297353CC}">
                <c16:uniqueId val="{00000003-75F9-5D4F-AEA8-FE77E1E87E7B}"/>
              </c:ext>
            </c:extLst>
          </c:dPt>
          <c:dPt>
            <c:idx val="2"/>
            <c:bubble3D val="0"/>
            <c:spPr>
              <a:solidFill>
                <a:schemeClr val="bg1"/>
              </a:solidFill>
              <a:ln w="60325">
                <a:solidFill>
                  <a:schemeClr val="tx1"/>
                </a:solidFill>
              </a:ln>
              <a:effectLst/>
            </c:spPr>
            <c:extLst>
              <c:ext xmlns:c16="http://schemas.microsoft.com/office/drawing/2014/chart" uri="{C3380CC4-5D6E-409C-BE32-E72D297353CC}">
                <c16:uniqueId val="{00000005-75F9-5D4F-AEA8-FE77E1E87E7B}"/>
              </c:ext>
            </c:extLst>
          </c:dPt>
          <c:dPt>
            <c:idx val="3"/>
            <c:bubble3D val="0"/>
            <c:spPr>
              <a:solidFill>
                <a:schemeClr val="bg1"/>
              </a:solidFill>
              <a:ln w="60325">
                <a:solidFill>
                  <a:schemeClr val="tx1"/>
                </a:solidFill>
              </a:ln>
              <a:effectLst/>
            </c:spPr>
            <c:extLst>
              <c:ext xmlns:c16="http://schemas.microsoft.com/office/drawing/2014/chart" uri="{C3380CC4-5D6E-409C-BE32-E72D297353CC}">
                <c16:uniqueId val="{00000007-75F9-5D4F-AEA8-FE77E1E87E7B}"/>
              </c:ext>
            </c:extLst>
          </c:dPt>
          <c:dPt>
            <c:idx val="4"/>
            <c:bubble3D val="0"/>
            <c:spPr>
              <a:solidFill>
                <a:schemeClr val="bg1"/>
              </a:solidFill>
              <a:ln w="60325">
                <a:solidFill>
                  <a:schemeClr val="tx1"/>
                </a:solidFill>
              </a:ln>
              <a:effectLst/>
            </c:spPr>
            <c:extLst>
              <c:ext xmlns:c16="http://schemas.microsoft.com/office/drawing/2014/chart" uri="{C3380CC4-5D6E-409C-BE32-E72D297353CC}">
                <c16:uniqueId val="{00000009-75F9-5D4F-AEA8-FE77E1E87E7B}"/>
              </c:ext>
            </c:extLst>
          </c:dPt>
          <c:dPt>
            <c:idx val="5"/>
            <c:bubble3D val="0"/>
            <c:spPr>
              <a:solidFill>
                <a:schemeClr val="bg1"/>
              </a:solidFill>
              <a:ln w="60325">
                <a:solidFill>
                  <a:schemeClr val="tx1"/>
                </a:solidFill>
              </a:ln>
              <a:effectLst/>
            </c:spPr>
            <c:extLst>
              <c:ext xmlns:c16="http://schemas.microsoft.com/office/drawing/2014/chart" uri="{C3380CC4-5D6E-409C-BE32-E72D297353CC}">
                <c16:uniqueId val="{0000000B-75F9-5D4F-AEA8-FE77E1E87E7B}"/>
              </c:ext>
            </c:extLst>
          </c:dPt>
          <c:dPt>
            <c:idx val="6"/>
            <c:bubble3D val="0"/>
            <c:spPr>
              <a:solidFill>
                <a:schemeClr val="bg1"/>
              </a:solidFill>
              <a:ln w="60325">
                <a:solidFill>
                  <a:schemeClr val="tx1"/>
                </a:solidFill>
              </a:ln>
              <a:effectLst/>
            </c:spPr>
            <c:extLst>
              <c:ext xmlns:c16="http://schemas.microsoft.com/office/drawing/2014/chart" uri="{C3380CC4-5D6E-409C-BE32-E72D297353CC}">
                <c16:uniqueId val="{0000000D-75F9-5D4F-AEA8-FE77E1E87E7B}"/>
              </c:ext>
            </c:extLst>
          </c:dPt>
          <c:dPt>
            <c:idx val="7"/>
            <c:bubble3D val="0"/>
            <c:spPr>
              <a:solidFill>
                <a:schemeClr val="bg1"/>
              </a:solidFill>
              <a:ln w="60325">
                <a:solidFill>
                  <a:schemeClr val="tx1"/>
                </a:solidFill>
              </a:ln>
              <a:effectLst/>
            </c:spPr>
            <c:extLst>
              <c:ext xmlns:c16="http://schemas.microsoft.com/office/drawing/2014/chart" uri="{C3380CC4-5D6E-409C-BE32-E72D297353CC}">
                <c16:uniqueId val="{0000000F-75F9-5D4F-AEA8-FE77E1E87E7B}"/>
              </c:ext>
            </c:extLst>
          </c:dPt>
          <c:dPt>
            <c:idx val="8"/>
            <c:bubble3D val="0"/>
            <c:spPr>
              <a:solidFill>
                <a:schemeClr val="bg1"/>
              </a:solidFill>
              <a:ln w="60325">
                <a:solidFill>
                  <a:schemeClr val="tx1"/>
                </a:solidFill>
              </a:ln>
              <a:effectLst/>
            </c:spPr>
            <c:extLst>
              <c:ext xmlns:c16="http://schemas.microsoft.com/office/drawing/2014/chart" uri="{C3380CC4-5D6E-409C-BE32-E72D297353CC}">
                <c16:uniqueId val="{00000011-75F9-5D4F-AEA8-FE77E1E87E7B}"/>
              </c:ext>
            </c:extLst>
          </c:dPt>
          <c:dPt>
            <c:idx val="9"/>
            <c:bubble3D val="0"/>
            <c:spPr>
              <a:solidFill>
                <a:schemeClr val="bg1"/>
              </a:solidFill>
              <a:ln w="60325">
                <a:solidFill>
                  <a:schemeClr val="tx1"/>
                </a:solidFill>
              </a:ln>
              <a:effectLst/>
            </c:spPr>
            <c:extLst>
              <c:ext xmlns:c16="http://schemas.microsoft.com/office/drawing/2014/chart" uri="{C3380CC4-5D6E-409C-BE32-E72D297353CC}">
                <c16:uniqueId val="{00000013-75F9-5D4F-AEA8-FE77E1E87E7B}"/>
              </c:ext>
            </c:extLst>
          </c:dPt>
          <c:dPt>
            <c:idx val="10"/>
            <c:bubble3D val="0"/>
            <c:spPr>
              <a:solidFill>
                <a:schemeClr val="bg1"/>
              </a:solidFill>
              <a:ln w="60325">
                <a:solidFill>
                  <a:schemeClr val="tx1"/>
                </a:solidFill>
              </a:ln>
              <a:effectLst/>
            </c:spPr>
            <c:extLst>
              <c:ext xmlns:c16="http://schemas.microsoft.com/office/drawing/2014/chart" uri="{C3380CC4-5D6E-409C-BE32-E72D297353CC}">
                <c16:uniqueId val="{00000015-75F9-5D4F-AEA8-FE77E1E87E7B}"/>
              </c:ext>
            </c:extLst>
          </c:dPt>
          <c:dPt>
            <c:idx val="11"/>
            <c:bubble3D val="0"/>
            <c:spPr>
              <a:solidFill>
                <a:schemeClr val="bg1"/>
              </a:solidFill>
              <a:ln w="60325">
                <a:solidFill>
                  <a:schemeClr val="tx1"/>
                </a:solidFill>
              </a:ln>
              <a:effectLst/>
            </c:spPr>
            <c:extLst>
              <c:ext xmlns:c16="http://schemas.microsoft.com/office/drawing/2014/chart" uri="{C3380CC4-5D6E-409C-BE32-E72D297353CC}">
                <c16:uniqueId val="{00000017-75F9-5D4F-AEA8-FE77E1E87E7B}"/>
              </c:ext>
            </c:extLst>
          </c:dPt>
          <c:cat>
            <c:strRef>
              <c:f>Sheet1!$A$2:$A$13</c:f>
              <c:strCache>
                <c:ptCount val="4"/>
                <c:pt idx="0">
                  <c:v>1st Qtr</c:v>
                </c:pt>
                <c:pt idx="1">
                  <c:v>2nd Qtr</c:v>
                </c:pt>
                <c:pt idx="2">
                  <c:v>3rd Qtr</c:v>
                </c:pt>
                <c:pt idx="3">
                  <c:v>4th Qtr</c:v>
                </c:pt>
              </c:strCache>
            </c:strRef>
          </c:cat>
          <c:val>
            <c:numRef>
              <c:f>Sheet1!$B$2:$B$13</c:f>
              <c:numCache>
                <c:formatCode>General</c:formatCode>
                <c:ptCount val="12"/>
                <c:pt idx="0">
                  <c:v>100</c:v>
                </c:pt>
                <c:pt idx="1">
                  <c:v>100</c:v>
                </c:pt>
                <c:pt idx="2">
                  <c:v>100</c:v>
                </c:pt>
                <c:pt idx="3">
                  <c:v>100</c:v>
                </c:pt>
                <c:pt idx="4">
                  <c:v>100</c:v>
                </c:pt>
                <c:pt idx="5">
                  <c:v>100</c:v>
                </c:pt>
                <c:pt idx="6">
                  <c:v>100</c:v>
                </c:pt>
                <c:pt idx="7">
                  <c:v>100</c:v>
                </c:pt>
                <c:pt idx="8">
                  <c:v>100</c:v>
                </c:pt>
                <c:pt idx="9">
                  <c:v>100</c:v>
                </c:pt>
                <c:pt idx="10">
                  <c:v>100</c:v>
                </c:pt>
                <c:pt idx="11">
                  <c:v>100</c:v>
                </c:pt>
              </c:numCache>
            </c:numRef>
          </c:val>
          <c:extLst>
            <c:ext xmlns:c16="http://schemas.microsoft.com/office/drawing/2014/chart" uri="{C3380CC4-5D6E-409C-BE32-E72D297353CC}">
              <c16:uniqueId val="{00000018-75F9-5D4F-AEA8-FE77E1E87E7B}"/>
            </c:ext>
          </c:extLst>
        </c:ser>
        <c:dLbls>
          <c:showLegendKey val="0"/>
          <c:showVal val="0"/>
          <c:showCatName val="0"/>
          <c:showSerName val="0"/>
          <c:showPercent val="0"/>
          <c:showBubbleSize val="0"/>
          <c:showLeaderLines val="1"/>
        </c:dLbls>
        <c:firstSliceAng val="0"/>
        <c:holeSize val="58"/>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6C93036-81EC-DF46-BD4D-6A3CB06A7F25}" type="datetimeFigureOut">
              <a:rPr lang="en-US" smtClean="0"/>
              <a:t>4/9/2019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3B32916-05D3-0F49-B1E6-1DBAAB878367}" type="slidenum">
              <a:rPr lang="en-US" smtClean="0"/>
              <a:t>‹#›</a:t>
            </a:fld>
            <a:endParaRPr lang="en-US"/>
          </a:p>
        </p:txBody>
      </p:sp>
    </p:spTree>
    <p:extLst>
      <p:ext uri="{BB962C8B-B14F-4D97-AF65-F5344CB8AC3E}">
        <p14:creationId xmlns:p14="http://schemas.microsoft.com/office/powerpoint/2010/main" val="6200847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ciodive.com/news/software-is-king-and-developers-are-in-high-demand/519272/" TargetMode="External"/><Relationship Id="rId2" Type="http://schemas.openxmlformats.org/officeDocument/2006/relationships/slide" Target="../slides/slide16.xml"/><Relationship Id="rId1" Type="http://schemas.openxmlformats.org/officeDocument/2006/relationships/notesMaster" Target="../notesMasters/notesMaster1.xml"/><Relationship Id="rId4" Type="http://schemas.openxmlformats.org/officeDocument/2006/relationships/hyperlink" Target="https://www.ciodive.com/news/are-developers-retiring-faster-than-the-programming-languages-they-use/517639/" TargetMode="Externa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grow.google/"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How many of you are into data?  You love numbers and research?  Good.  Today, I’m going to share a few numbers and thoughts from some research we did last year. We conducted a research project called Closing the Skills Gap.  </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(1/3 of attendees of this conference)</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Alright, on a serious note, for the next few minutes I want to have a conversation around the challenges organizations and corporations are facing across our nation and what we as educators might be able to do to help.</a:t>
            </a:r>
          </a:p>
          <a:p>
            <a:pPr lvl="0"/>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As learning leaders we are constantly working hard to stay ahead of the curve.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We are staying up on the latest trends in learning, the best technology, understanding the needs of our business clients so we can better support.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Then one day we are on a conference call with the boss and this happens…</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(play video)</a:t>
            </a:r>
          </a:p>
          <a:p>
            <a:endParaRPr lang="en-US" dirty="0"/>
          </a:p>
          <a:p>
            <a:endParaRPr lang="en-US" dirty="0"/>
          </a:p>
        </p:txBody>
      </p:sp>
      <p:sp>
        <p:nvSpPr>
          <p:cNvPr id="4" name="Slide Number Placeholder 3"/>
          <p:cNvSpPr>
            <a:spLocks noGrp="1"/>
          </p:cNvSpPr>
          <p:nvPr>
            <p:ph type="sldNum" sz="quarter" idx="5"/>
          </p:nvPr>
        </p:nvSpPr>
        <p:spPr/>
        <p:txBody>
          <a:bodyPr/>
          <a:lstStyle/>
          <a:p>
            <a:fld id="{B3B32916-05D3-0F49-B1E6-1DBAAB878367}" type="slidenum">
              <a:rPr lang="en-US" smtClean="0"/>
              <a:t>1</a:t>
            </a:fld>
            <a:endParaRPr lang="en-US"/>
          </a:p>
        </p:txBody>
      </p:sp>
    </p:spTree>
    <p:extLst>
      <p:ext uri="{BB962C8B-B14F-4D97-AF65-F5344CB8AC3E}">
        <p14:creationId xmlns:p14="http://schemas.microsoft.com/office/powerpoint/2010/main" val="36858216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Back to the 2 tacos and coffee…</a:t>
            </a:r>
          </a:p>
          <a:p>
            <a:pPr marL="171450" indent="-171450">
              <a:buFont typeface="Arial" panose="020B0604020202020204" pitchFamily="34" charset="0"/>
              <a:buChar char="•"/>
            </a:pPr>
            <a:r>
              <a:rPr lang="en-US" dirty="0"/>
              <a:t>I want to share with you two examples of companies who have faced these talent challenges and have come up with breakthrough solutions with real measurable business impact</a:t>
            </a:r>
          </a:p>
          <a:p>
            <a:pPr marL="171450" indent="-171450">
              <a:buFont typeface="Arial" panose="020B0604020202020204" pitchFamily="34" charset="0"/>
              <a:buChar char="•"/>
            </a:pPr>
            <a:r>
              <a:rPr lang="en-US" dirty="0"/>
              <a:t>All of the companies I’m going to talk about today took a fresh look at their problem and came up with innovative ways of addressing their talent challenges.</a:t>
            </a:r>
          </a:p>
          <a:p>
            <a:endParaRPr lang="en-US" dirty="0"/>
          </a:p>
        </p:txBody>
      </p:sp>
      <p:sp>
        <p:nvSpPr>
          <p:cNvPr id="4" name="Slide Number Placeholder 3"/>
          <p:cNvSpPr>
            <a:spLocks noGrp="1"/>
          </p:cNvSpPr>
          <p:nvPr>
            <p:ph type="sldNum" sz="quarter" idx="5"/>
          </p:nvPr>
        </p:nvSpPr>
        <p:spPr/>
        <p:txBody>
          <a:bodyPr/>
          <a:lstStyle/>
          <a:p>
            <a:fld id="{B3B32916-05D3-0F49-B1E6-1DBAAB878367}" type="slidenum">
              <a:rPr lang="en-US" smtClean="0"/>
              <a:t>10</a:t>
            </a:fld>
            <a:endParaRPr lang="en-US"/>
          </a:p>
        </p:txBody>
      </p:sp>
    </p:spTree>
    <p:extLst>
      <p:ext uri="{BB962C8B-B14F-4D97-AF65-F5344CB8AC3E}">
        <p14:creationId xmlns:p14="http://schemas.microsoft.com/office/powerpoint/2010/main" val="39531959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let’s talk about coffee.  Specifically the Coffee giant of the world….  Starbucks.</a:t>
            </a:r>
          </a:p>
          <a:p>
            <a:endParaRPr lang="en-US" dirty="0"/>
          </a:p>
          <a:p>
            <a:r>
              <a:rPr lang="en-US" b="1" dirty="0"/>
              <a:t>What challenge was Starbucks facing?  </a:t>
            </a:r>
          </a:p>
          <a:p>
            <a:r>
              <a:rPr lang="en-US" b="0" dirty="0"/>
              <a:t>Back in 2014 Starbucks was facing many challenges.  One of their biggest challenge was finding talent, keeping talent, and incentivizing workers to take on more hours. They had around 100% annual turnover which is below average for their industry.  The cost to replace a single worker is around $3,000 per employee. The biggest challenge was that most of their baristas were part-time working 15 hours or less per week and they wanted to incent their partners (baristas) to work more hours which could drive overall employee costs down and have a positive impact on customer satisfaction.</a:t>
            </a:r>
          </a:p>
          <a:p>
            <a:endParaRPr lang="en-US" b="0" dirty="0"/>
          </a:p>
          <a:p>
            <a:r>
              <a:rPr lang="en-US" b="0" dirty="0"/>
              <a:t>They decided to look at an old idea of tuition reimbursement benefits in a new way. They believed that by tweaking an standard tuition reimbursement program that they could drive some positive change.  Their previous tuition reimbursement program was under utilized and not producing the type of attraction or retention impact that they were seeking.  They decided to overhaul the program.  They partnered with a single university to offer their education benefit and they changed the coverage to 100% of the tuition cost.  They also modified who they offer it to.  Now they offer it to all “benefits eligible” employees.  In order to be a part-time benefits eligible employee you have to work a minimum of 20 hours a week (or average of 240 hours over 3 months).</a:t>
            </a:r>
          </a:p>
          <a:p>
            <a:endParaRPr lang="en-US" b="1" dirty="0"/>
          </a:p>
          <a:p>
            <a:r>
              <a:rPr lang="en-US" b="1" dirty="0"/>
              <a:t>What the results were</a:t>
            </a:r>
          </a:p>
          <a:p>
            <a:endParaRPr lang="en-US" dirty="0"/>
          </a:p>
          <a:p>
            <a:r>
              <a:rPr lang="en-US" sz="1200" b="0" i="0" kern="1200" dirty="0">
                <a:solidFill>
                  <a:schemeClr val="tx1"/>
                </a:solidFill>
                <a:effectLst/>
                <a:latin typeface="+mn-lt"/>
                <a:ea typeface="+mn-ea"/>
                <a:cs typeface="+mn-cs"/>
              </a:rPr>
              <a:t>- A full 63% of new hires at Starbucks express interest in taking advantage of the benefit.  According to Laurel Harper, Global Communications Manager at Starbucks, the College Achievement Plan is overwhelmingly cited by new applicants as one of the main reasons people apply to work there</a:t>
            </a:r>
          </a:p>
          <a:p>
            <a:r>
              <a:rPr lang="en-US" sz="1200" b="0" i="0" kern="1200" dirty="0">
                <a:solidFill>
                  <a:schemeClr val="tx1"/>
                </a:solidFill>
                <a:effectLst/>
                <a:latin typeface="+mn-lt"/>
                <a:ea typeface="+mn-ea"/>
                <a:cs typeface="+mn-cs"/>
              </a:rPr>
              <a:t>- Overall, applications to work at Starbucks have increased by 600,000 from FY14 to FY15</a:t>
            </a:r>
          </a:p>
          <a:p>
            <a:endParaRPr lang="en-US" dirty="0">
              <a:cs typeface="Calibri"/>
            </a:endParaRPr>
          </a:p>
          <a:p>
            <a:r>
              <a:rPr lang="en-US" sz="1200" b="0" i="0" u="none" strike="noStrike" kern="1200" dirty="0">
                <a:solidFill>
                  <a:schemeClr val="tx1"/>
                </a:solidFill>
                <a:effectLst/>
                <a:latin typeface="+mn-lt"/>
                <a:ea typeface="+mn-ea"/>
                <a:cs typeface="+mn-cs"/>
              </a:rPr>
              <a:t>In March of this year, Starbucks </a:t>
            </a:r>
            <a:r>
              <a:rPr lang="en-US" sz="1200" b="0" i="0" u="none" strike="noStrike" kern="1200" dirty="0" err="1">
                <a:solidFill>
                  <a:schemeClr val="tx1"/>
                </a:solidFill>
                <a:effectLst/>
                <a:latin typeface="+mn-lt"/>
                <a:ea typeface="+mn-ea"/>
                <a:cs typeface="+mn-cs"/>
              </a:rPr>
              <a:t>ceo</a:t>
            </a:r>
            <a:r>
              <a:rPr lang="en-US" sz="1200" b="0" i="0" u="none" strike="noStrike" kern="1200" dirty="0">
                <a:solidFill>
                  <a:schemeClr val="tx1"/>
                </a:solidFill>
                <a:effectLst/>
                <a:latin typeface="+mn-lt"/>
                <a:ea typeface="+mn-ea"/>
                <a:cs typeface="+mn-cs"/>
              </a:rPr>
              <a:t> Kevin Johnson unveiled the Innovation Strategy to Propel the Company’s Next Decade of Growth at Starbucks 2018 Annual Meeting of Shareholders.  He shared 6 key drivers to propel the company for the next decade.  Two of the six were focused on attracting and retaining talent.</a:t>
            </a:r>
          </a:p>
          <a:p>
            <a:endParaRPr lang="en-US" dirty="0">
              <a:cs typeface="Calibri"/>
            </a:endParaRPr>
          </a:p>
          <a:p>
            <a:r>
              <a:rPr lang="en-US" sz="1200" b="1" i="0" u="none" strike="noStrike" kern="1200" dirty="0">
                <a:solidFill>
                  <a:schemeClr val="tx1"/>
                </a:solidFill>
                <a:effectLst/>
                <a:latin typeface="+mn-lt"/>
                <a:ea typeface="+mn-ea"/>
                <a:cs typeface="+mn-cs"/>
              </a:rPr>
              <a:t>Building a Strong, Purpose-Driven Pipeline of Talent</a:t>
            </a:r>
            <a:r>
              <a:rPr lang="en-US" sz="1200" b="0" i="0" u="none" strike="noStrike" kern="1200" dirty="0">
                <a:solidFill>
                  <a:schemeClr val="tx1"/>
                </a:solidFill>
                <a:effectLst/>
                <a:latin typeface="+mn-lt"/>
                <a:ea typeface="+mn-ea"/>
                <a:cs typeface="+mn-cs"/>
              </a:rPr>
              <a:t> </a:t>
            </a:r>
          </a:p>
          <a:p>
            <a:r>
              <a:rPr lang="en-US" sz="1200" b="0" i="0" u="none" strike="noStrike" kern="1200" dirty="0">
                <a:solidFill>
                  <a:schemeClr val="tx1"/>
                </a:solidFill>
                <a:effectLst/>
                <a:latin typeface="+mn-lt"/>
                <a:ea typeface="+mn-ea"/>
                <a:cs typeface="+mn-cs"/>
              </a:rPr>
              <a:t>Once partners enrolled in Starbucks College Achievement Plan, those hires are </a:t>
            </a:r>
            <a:r>
              <a:rPr lang="en-US" sz="1200" b="1" i="0" u="none" strike="noStrike" kern="1200" dirty="0">
                <a:solidFill>
                  <a:schemeClr val="tx1"/>
                </a:solidFill>
                <a:effectLst/>
                <a:latin typeface="+mn-lt"/>
                <a:ea typeface="+mn-ea"/>
                <a:cs typeface="+mn-cs"/>
              </a:rPr>
              <a:t>one-and-a-half times more likely to stay with the company </a:t>
            </a:r>
            <a:r>
              <a:rPr lang="en-US" sz="1200" b="0" i="0" u="none" strike="noStrike" kern="1200" dirty="0">
                <a:solidFill>
                  <a:schemeClr val="tx1"/>
                </a:solidFill>
                <a:effectLst/>
                <a:latin typeface="+mn-lt"/>
                <a:ea typeface="+mn-ea"/>
                <a:cs typeface="+mn-cs"/>
              </a:rPr>
              <a:t>and </a:t>
            </a:r>
            <a:r>
              <a:rPr lang="en-US" sz="1200" b="1" i="0" u="none" strike="noStrike" kern="1200" dirty="0">
                <a:solidFill>
                  <a:schemeClr val="tx1"/>
                </a:solidFill>
                <a:effectLst/>
                <a:latin typeface="+mn-lt"/>
                <a:ea typeface="+mn-ea"/>
                <a:cs typeface="+mn-cs"/>
              </a:rPr>
              <a:t>are promoted at two times the rate of the rest of the U.S. barista population</a:t>
            </a:r>
            <a:r>
              <a:rPr lang="en-US" sz="1200" b="0" i="0" u="none" strike="noStrike" kern="1200" dirty="0">
                <a:solidFill>
                  <a:schemeClr val="tx1"/>
                </a:solidFill>
                <a:effectLst/>
                <a:latin typeface="+mn-lt"/>
                <a:ea typeface="+mn-ea"/>
                <a:cs typeface="+mn-cs"/>
              </a:rPr>
              <a:t>. The value this program brings to Starbucks is proving to be a model for others to follow. </a:t>
            </a:r>
          </a:p>
          <a:p>
            <a:endParaRPr lang="en-US" sz="1200" b="0" i="0" u="none" strike="noStrike" kern="1200" dirty="0">
              <a:solidFill>
                <a:schemeClr val="tx1"/>
              </a:solidFill>
              <a:effectLst/>
              <a:latin typeface="+mn-lt"/>
              <a:ea typeface="+mn-ea"/>
              <a:cs typeface="+mn-cs"/>
            </a:endParaRPr>
          </a:p>
          <a:p>
            <a:r>
              <a:rPr lang="en-US" sz="1200" b="1" i="0" u="none" strike="noStrike" kern="1200" dirty="0">
                <a:solidFill>
                  <a:schemeClr val="tx1"/>
                </a:solidFill>
                <a:effectLst/>
                <a:latin typeface="+mn-lt"/>
                <a:ea typeface="+mn-ea"/>
                <a:cs typeface="+mn-cs"/>
              </a:rPr>
              <a:t>Partners in Pursuit of a Higher Education: </a:t>
            </a:r>
            <a:r>
              <a:rPr lang="en-US" sz="1200" b="0" i="0" u="none" strike="noStrike" kern="1200" dirty="0">
                <a:solidFill>
                  <a:schemeClr val="tx1"/>
                </a:solidFill>
                <a:effectLst/>
                <a:latin typeface="+mn-lt"/>
                <a:ea typeface="+mn-ea"/>
                <a:cs typeface="+mn-cs"/>
              </a:rPr>
              <a:t>The </a:t>
            </a:r>
            <a:r>
              <a:rPr lang="en-US" dirty="0"/>
              <a:t>Starbucks</a:t>
            </a:r>
            <a:r>
              <a:rPr lang="en-US" sz="1200" b="0" i="0" u="none" strike="noStrike" kern="1200" dirty="0">
                <a:solidFill>
                  <a:schemeClr val="tx1"/>
                </a:solidFill>
                <a:effectLst/>
                <a:latin typeface="+mn-lt"/>
                <a:ea typeface="+mn-ea"/>
                <a:cs typeface="+mn-cs"/>
              </a:rPr>
              <a:t> College Achievement Plan now has more than 10,000 participants and more than 1,200 graduates since its launch in 2014. Through the Starbucks College Achievement Plan, partners earn a bachelor’s degree with tuition costs covered, without a further commitment to </a:t>
            </a:r>
            <a:r>
              <a:rPr lang="en-US" dirty="0"/>
              <a:t>Starbucks</a:t>
            </a:r>
            <a:r>
              <a:rPr lang="en-US" sz="1200" b="0" i="0" u="none" strike="noStrike" kern="1200" dirty="0">
                <a:solidFill>
                  <a:schemeClr val="tx1"/>
                </a:solidFill>
                <a:effectLst/>
                <a:latin typeface="+mn-lt"/>
                <a:ea typeface="+mn-ea"/>
                <a:cs typeface="+mn-cs"/>
              </a:rPr>
              <a:t>. The program’s goal is 25,000 graduates by 2025. </a:t>
            </a:r>
          </a:p>
          <a:p>
            <a:endParaRPr lang="en-US" dirty="0">
              <a:cs typeface="Calibri"/>
            </a:endParaRPr>
          </a:p>
          <a:p>
            <a:endParaRPr lang="en-US" dirty="0">
              <a:cs typeface="Calibri"/>
            </a:endParaRPr>
          </a:p>
          <a:p>
            <a:pPr marL="342900" indent="-342900">
              <a:spcBef>
                <a:spcPct val="20000"/>
              </a:spcBef>
              <a:buChar char="•"/>
            </a:pPr>
            <a:r>
              <a:rPr lang="en-US" dirty="0"/>
              <a:t>These types of solutions have been effectively leveraged across Financial Services companies, retailers, hotels, airlines, insurance companies, and healthcare, among others</a:t>
            </a:r>
            <a:endParaRPr lang="en-US" dirty="0">
              <a:cs typeface="Calibri"/>
            </a:endParaRPr>
          </a:p>
          <a:p>
            <a:pPr marL="342900" indent="-342900">
              <a:spcBef>
                <a:spcPct val="20000"/>
              </a:spcBef>
              <a:buChar char="•"/>
            </a:pPr>
            <a:r>
              <a:rPr lang="en-US" dirty="0"/>
              <a:t>Providing education benefits isn’t a new strategy…. But modernizing your plan to drive strategic and meaningful impact on how organizations attract talent and retain talent isn’t as common as it should be.</a:t>
            </a:r>
          </a:p>
          <a:p>
            <a:pPr marL="342900" indent="-342900">
              <a:spcBef>
                <a:spcPct val="20000"/>
              </a:spcBef>
              <a:buChar char="•"/>
            </a:pPr>
            <a:endParaRPr lang="en-US" dirty="0"/>
          </a:p>
          <a:p>
            <a:pPr marL="342900" indent="-342900">
              <a:spcBef>
                <a:spcPct val="20000"/>
              </a:spcBef>
              <a:buChar char="•"/>
            </a:pPr>
            <a:r>
              <a:rPr lang="en-US" dirty="0"/>
              <a:t>In this case ASU reported a 5% higher retention rate among Starbucks enrollees than </a:t>
            </a:r>
            <a:r>
              <a:rPr lang="en-US" dirty="0" err="1"/>
              <a:t>amoung</a:t>
            </a:r>
            <a:r>
              <a:rPr lang="en-US" dirty="0"/>
              <a:t> ASU’s core student body</a:t>
            </a:r>
          </a:p>
          <a:p>
            <a:endParaRPr lang="en-US" dirty="0"/>
          </a:p>
          <a:p>
            <a:endParaRPr lang="en-US" dirty="0"/>
          </a:p>
        </p:txBody>
      </p:sp>
      <p:sp>
        <p:nvSpPr>
          <p:cNvPr id="4" name="Slide Number Placeholder 3"/>
          <p:cNvSpPr>
            <a:spLocks noGrp="1"/>
          </p:cNvSpPr>
          <p:nvPr>
            <p:ph type="sldNum" sz="quarter" idx="5"/>
          </p:nvPr>
        </p:nvSpPr>
        <p:spPr/>
        <p:txBody>
          <a:bodyPr/>
          <a:lstStyle/>
          <a:p>
            <a:fld id="{B3B32916-05D3-0F49-B1E6-1DBAAB878367}" type="slidenum">
              <a:rPr lang="en-US" smtClean="0"/>
              <a:t>11</a:t>
            </a:fld>
            <a:endParaRPr lang="en-US"/>
          </a:p>
        </p:txBody>
      </p:sp>
    </p:spTree>
    <p:extLst>
      <p:ext uri="{BB962C8B-B14F-4D97-AF65-F5344CB8AC3E}">
        <p14:creationId xmlns:p14="http://schemas.microsoft.com/office/powerpoint/2010/main" val="26663323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Slide 14: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Now let’s talk about tacos.  You might be wondering why I said two tacos rather than one?  Because two tacos are always better than one.</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r>
              <a:rPr lang="en-US" sz="1200" b="0" i="0" kern="1200" dirty="0">
                <a:solidFill>
                  <a:schemeClr val="tx1"/>
                </a:solidFill>
                <a:effectLst/>
                <a:latin typeface="+mn-lt"/>
                <a:ea typeface="+mn-ea"/>
                <a:cs typeface="+mn-cs"/>
              </a:rPr>
              <a:t>Employee retention is a problem plaguing restaurant chains in every corner of the industry. With the U.S. employment rate a touch over 4 percent, minimum wage hikes, and the accelerating turnover rates for hourly employees it’s becoming increasingly difficult to find quality help, let alone retain those high performers. </a:t>
            </a:r>
          </a:p>
          <a:p>
            <a:endParaRPr lang="en-US" sz="1200" b="0" i="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With that in mind, it was hardly surprising that Taco Bell decided to “think outside the bun” and try to rethink their strategy.  In 2017 they decide to launch a pilot to enhance their education benefits as part of their “Start With Us, Stay With Us” platform, which encourages employees to leverage the career-building and education programs that Taco Bell offers no matter how long they’ve been with, or plan to stay with, the company.</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The YUM! Brands chain saw a 34% increase in employee retention for those enrolled over the first six months. This test was in about 700 corporate-owned restaurants and included more than 2,000 employees, who have since worked with a an education coach to go back to school. Employees enrolled in a course, program or degree through the program had a 98 percent retention rate in that six-month space, a 34 percent increase over those employees who were not enrolled.</a:t>
            </a:r>
            <a:endParaRPr lang="en-US" dirty="0"/>
          </a:p>
          <a:p>
            <a:endParaRPr lang="en-US" dirty="0"/>
          </a:p>
          <a:p>
            <a:r>
              <a:rPr lang="en-US" sz="1200" b="0" i="0" kern="1200" dirty="0">
                <a:solidFill>
                  <a:schemeClr val="tx1"/>
                </a:solidFill>
                <a:effectLst/>
                <a:latin typeface="+mn-lt"/>
                <a:ea typeface="+mn-ea"/>
                <a:cs typeface="+mn-cs"/>
              </a:rPr>
              <a:t>This was exactly the type of impact that will support Taco Bell’s growth and hiring plans over the next five years.</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Earlier this year, Taco Bell announced that it would be extending the program to provide education support for all 210,000 team members in its system of 7,000 restaurants in the U.S.  Taco Bell team members will have access to personalized college advisors and tuition discounts for thousands of classes, certificates and degrees.  The best part is </a:t>
            </a:r>
            <a:r>
              <a:rPr lang="en-US" sz="1200" b="1" i="0" kern="1200" dirty="0">
                <a:solidFill>
                  <a:schemeClr val="tx1"/>
                </a:solidFill>
                <a:effectLst/>
                <a:latin typeface="+mn-lt"/>
                <a:ea typeface="+mn-ea"/>
                <a:cs typeface="+mn-cs"/>
              </a:rPr>
              <a:t>Taco Bell doesn’t require employees to put in any time before signing up for these new benefits, so employees can take advantage of the education benefits on day one.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Frank Tucker, Global Chief People Officer at Taco Bell, said when they surveyed the employees, education support was one of the top three things they asked. The barriers to achieving their education goals were time, money and support. Their new program delivers on all of these needs for their employees through access to online classes, financial aid guidance, tuition assistance and a personal coaching to support each student in real time. Additionally, all employees can get college credit for on-the-job restaurant training, which could save an employee up to an additional $5,000, bringing their potential total savings to more than $10,000.</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This added benefit will support Taco Bell’s plans to create 100,000 new jobs in the U.S. as part of the company’s 2022 growth goals. </a:t>
            </a:r>
          </a:p>
          <a:p>
            <a:endParaRPr lang="en-US" sz="1200" b="0" i="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https://</a:t>
            </a:r>
            <a:r>
              <a:rPr lang="en-US" dirty="0" err="1"/>
              <a:t>www.tacobell.com</a:t>
            </a:r>
            <a:r>
              <a:rPr lang="en-US" dirty="0"/>
              <a:t>/taco%20bell%20partners%20with%20guild</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https://</a:t>
            </a:r>
            <a:r>
              <a:rPr lang="en-US" dirty="0" err="1"/>
              <a:t>www.qsrmagazine.com</a:t>
            </a:r>
            <a:r>
              <a:rPr lang="en-US" dirty="0"/>
              <a:t>/employee-management/taco-bell-extends-education-program-all-210000-employees</a:t>
            </a:r>
          </a:p>
          <a:p>
            <a:endParaRPr lang="en-US" sz="1200" b="0" i="0" kern="1200" dirty="0">
              <a:solidFill>
                <a:schemeClr val="tx1"/>
              </a:solidFill>
              <a:effectLst/>
              <a:latin typeface="+mn-lt"/>
              <a:ea typeface="+mn-ea"/>
              <a:cs typeface="+mn-cs"/>
            </a:endParaRPr>
          </a:p>
          <a:p>
            <a:endParaRPr lang="en-US" dirty="0"/>
          </a:p>
          <a:p>
            <a:endParaRPr lang="en-US" dirty="0"/>
          </a:p>
        </p:txBody>
      </p:sp>
      <p:sp>
        <p:nvSpPr>
          <p:cNvPr id="4" name="Slide Number Placeholder 3"/>
          <p:cNvSpPr>
            <a:spLocks noGrp="1"/>
          </p:cNvSpPr>
          <p:nvPr>
            <p:ph type="sldNum" sz="quarter" idx="5"/>
          </p:nvPr>
        </p:nvSpPr>
        <p:spPr/>
        <p:txBody>
          <a:bodyPr/>
          <a:lstStyle/>
          <a:p>
            <a:fld id="{B3B32916-05D3-0F49-B1E6-1DBAAB878367}" type="slidenum">
              <a:rPr lang="en-US" smtClean="0"/>
              <a:t>12</a:t>
            </a:fld>
            <a:endParaRPr lang="en-US"/>
          </a:p>
        </p:txBody>
      </p:sp>
    </p:spTree>
    <p:extLst>
      <p:ext uri="{BB962C8B-B14F-4D97-AF65-F5344CB8AC3E}">
        <p14:creationId xmlns:p14="http://schemas.microsoft.com/office/powerpoint/2010/main" val="32309705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Similar to the challenges that many organizations face in attracting middle-skill and front-line workers,</a:t>
            </a:r>
          </a:p>
          <a:p>
            <a:pPr marL="171450" indent="-171450">
              <a:buFont typeface="Arial" panose="020B0604020202020204" pitchFamily="34" charset="0"/>
              <a:buChar char="•"/>
            </a:pPr>
            <a:r>
              <a:rPr lang="en-US" dirty="0"/>
              <a:t>The nation is also struggling to find highly skilled workers in STEM fields such as software development, data scientist, and many others</a:t>
            </a:r>
          </a:p>
          <a:p>
            <a:pPr marL="171450" indent="-171450">
              <a:buFont typeface="Arial" panose="020B0604020202020204" pitchFamily="34" charset="0"/>
              <a:buChar char="•"/>
            </a:pPr>
            <a:r>
              <a:rPr lang="en-US" dirty="0"/>
              <a:t>Because of this there is extremely high demand for individuals with these skillsets which makes them very susceptible to being poached by competition</a:t>
            </a:r>
          </a:p>
          <a:p>
            <a:pPr marL="171450" indent="-171450">
              <a:buFont typeface="Arial" panose="020B0604020202020204" pitchFamily="34" charset="0"/>
              <a:buChar char="•"/>
            </a:pPr>
            <a:r>
              <a:rPr lang="en-US" dirty="0"/>
              <a:t>The average length of tenure for the big 10 IT firms in Silicon Valley is around 12 months.</a:t>
            </a:r>
          </a:p>
          <a:p>
            <a:pPr marL="171450" indent="-171450">
              <a:buFont typeface="Arial" panose="020B0604020202020204" pitchFamily="34" charset="0"/>
              <a:buChar char="•"/>
            </a:pPr>
            <a:r>
              <a:rPr lang="en-US" dirty="0"/>
              <a:t>Facebook had the longest tenure and on average their software developers stayed for 18 months before leaving for another job</a:t>
            </a:r>
          </a:p>
          <a:p>
            <a:pPr marL="171450" indent="-171450">
              <a:buFont typeface="Arial" panose="020B0604020202020204" pitchFamily="34" charset="0"/>
              <a:buChar char="•"/>
            </a:pPr>
            <a:r>
              <a:rPr lang="en-US" dirty="0"/>
              <a:t>The cost of hiring developers is easily $25,000 or more in recruiting fees</a:t>
            </a:r>
          </a:p>
          <a:p>
            <a:pPr marL="171450" indent="-171450">
              <a:buFont typeface="Arial" panose="020B0604020202020204" pitchFamily="34" charset="0"/>
              <a:buChar char="•"/>
            </a:pPr>
            <a:r>
              <a:rPr lang="en-US" dirty="0"/>
              <a:t>All of this combined creates a disaster for our so called “talent pipelines’.  We have leaky pipes all over the place</a:t>
            </a:r>
          </a:p>
          <a:p>
            <a:pPr marL="171450" indent="-171450">
              <a:buFont typeface="Arial" panose="020B0604020202020204" pitchFamily="34" charset="0"/>
              <a:buChar char="•"/>
            </a:pPr>
            <a:r>
              <a:rPr lang="en-US" dirty="0"/>
              <a:t>But how might we do something different?</a:t>
            </a:r>
          </a:p>
          <a:p>
            <a:endParaRPr lang="en-US" dirty="0"/>
          </a:p>
          <a:p>
            <a:endParaRPr lang="en-US" dirty="0"/>
          </a:p>
        </p:txBody>
      </p:sp>
      <p:sp>
        <p:nvSpPr>
          <p:cNvPr id="4" name="Slide Number Placeholder 3"/>
          <p:cNvSpPr>
            <a:spLocks noGrp="1"/>
          </p:cNvSpPr>
          <p:nvPr>
            <p:ph type="sldNum" sz="quarter" idx="5"/>
          </p:nvPr>
        </p:nvSpPr>
        <p:spPr/>
        <p:txBody>
          <a:bodyPr/>
          <a:lstStyle/>
          <a:p>
            <a:fld id="{B3B32916-05D3-0F49-B1E6-1DBAAB878367}" type="slidenum">
              <a:rPr lang="en-US" smtClean="0"/>
              <a:t>13</a:t>
            </a:fld>
            <a:endParaRPr lang="en-US"/>
          </a:p>
        </p:txBody>
      </p:sp>
    </p:spTree>
    <p:extLst>
      <p:ext uri="{BB962C8B-B14F-4D97-AF65-F5344CB8AC3E}">
        <p14:creationId xmlns:p14="http://schemas.microsoft.com/office/powerpoint/2010/main" val="14760293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I want to share 3 stories about companies who are doing something different.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Rather than just buying talent, they are building it.</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Rather than viewing their Learning and Development strategy through traditional lens</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They are looking at things differently and creating scenarios where L&amp;D may be the companies best recruitment and retention strategy for top talent</a:t>
            </a:r>
          </a:p>
          <a:p>
            <a:endParaRPr lang="en-US" dirty="0"/>
          </a:p>
          <a:p>
            <a:endParaRPr lang="en-US" dirty="0"/>
          </a:p>
        </p:txBody>
      </p:sp>
      <p:sp>
        <p:nvSpPr>
          <p:cNvPr id="4" name="Slide Number Placeholder 3"/>
          <p:cNvSpPr>
            <a:spLocks noGrp="1"/>
          </p:cNvSpPr>
          <p:nvPr>
            <p:ph type="sldNum" sz="quarter" idx="5"/>
          </p:nvPr>
        </p:nvSpPr>
        <p:spPr/>
        <p:txBody>
          <a:bodyPr/>
          <a:lstStyle/>
          <a:p>
            <a:fld id="{B3B32916-05D3-0F49-B1E6-1DBAAB878367}" type="slidenum">
              <a:rPr lang="en-US" smtClean="0"/>
              <a:t>14</a:t>
            </a:fld>
            <a:endParaRPr lang="en-US"/>
          </a:p>
        </p:txBody>
      </p:sp>
    </p:spTree>
    <p:extLst>
      <p:ext uri="{BB962C8B-B14F-4D97-AF65-F5344CB8AC3E}">
        <p14:creationId xmlns:p14="http://schemas.microsoft.com/office/powerpoint/2010/main" val="12905491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kern="1200" dirty="0">
                <a:solidFill>
                  <a:schemeClr val="tx1"/>
                </a:solidFill>
                <a:effectLst/>
                <a:latin typeface="+mn-lt"/>
                <a:ea typeface="+mn-ea"/>
                <a:cs typeface="+mn-cs"/>
              </a:rPr>
              <a:t>Our research looked at the investment companies are making into reskilling and upskilling initiatives to help solve some of the skills gap challenges through L&amp;D initiatives (building vs buying)</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We found that High performance companies are investing up to 80% more on reskilling initiatives compared to low and average performing companies.</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That’s a significant difference and one worth taking note of, it doesn’t speak to causation vs. correlation, but if you want to be a high performing company and stay a high performing company it’s likely that you will need to invest more in reskilling and upskilling your employees compared to your competition.</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So let’s take a look at a few companies who tackled upskilling and reskilling with a creative approach.</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B3B32916-05D3-0F49-B1E6-1DBAAB878367}" type="slidenum">
              <a:rPr lang="en-US" smtClean="0"/>
              <a:t>15</a:t>
            </a:fld>
            <a:endParaRPr lang="en-US"/>
          </a:p>
        </p:txBody>
      </p:sp>
    </p:spTree>
    <p:extLst>
      <p:ext uri="{BB962C8B-B14F-4D97-AF65-F5344CB8AC3E}">
        <p14:creationId xmlns:p14="http://schemas.microsoft.com/office/powerpoint/2010/main" val="28387543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Attracting the right talent while also offering sufficient salaries is a top concern for CIOs. Full-stack developers make about $111,540 annually, and job openings for the role have risen </a:t>
            </a:r>
            <a:r>
              <a:rPr lang="en-US" sz="1200" b="0" i="0" kern="1200" dirty="0">
                <a:solidFill>
                  <a:schemeClr val="tx1"/>
                </a:solidFill>
                <a:effectLst/>
                <a:latin typeface="+mn-lt"/>
                <a:ea typeface="+mn-ea"/>
                <a:cs typeface="+mn-cs"/>
                <a:hlinkClick r:id="rId3"/>
              </a:rPr>
              <a:t>198% from 2014 to 2017</a:t>
            </a:r>
            <a:r>
              <a:rPr lang="en-US" sz="1200" b="0" i="0" kern="1200" dirty="0">
                <a:solidFill>
                  <a:schemeClr val="tx1"/>
                </a:solidFill>
                <a:effectLst/>
                <a:latin typeface="+mn-lt"/>
                <a:ea typeface="+mn-ea"/>
                <a:cs typeface="+mn-cs"/>
              </a:rPr>
              <a:t>.</a:t>
            </a:r>
          </a:p>
          <a:p>
            <a:r>
              <a:rPr lang="en-US" sz="1200" b="0" i="0" kern="1200" dirty="0">
                <a:solidFill>
                  <a:schemeClr val="tx1"/>
                </a:solidFill>
                <a:effectLst/>
                <a:latin typeface="+mn-lt"/>
                <a:ea typeface="+mn-ea"/>
                <a:cs typeface="+mn-cs"/>
              </a:rPr>
              <a:t>But training an existing workforce can be more beneficial when roles are specialized. Though more than half of developers identify as a full-stack developer, experts believe that can be too much of a "</a:t>
            </a:r>
            <a:r>
              <a:rPr lang="en-US" sz="1200" b="0" i="0" kern="1200" dirty="0">
                <a:solidFill>
                  <a:schemeClr val="tx1"/>
                </a:solidFill>
                <a:effectLst/>
                <a:latin typeface="+mn-lt"/>
                <a:ea typeface="+mn-ea"/>
                <a:cs typeface="+mn-cs"/>
                <a:hlinkClick r:id="rId4"/>
              </a:rPr>
              <a:t>heavy lift</a:t>
            </a:r>
            <a:r>
              <a:rPr lang="en-US" sz="1200" b="0" i="0" kern="1200" dirty="0">
                <a:solidFill>
                  <a:schemeClr val="tx1"/>
                </a:solidFill>
                <a:effectLst/>
                <a:latin typeface="+mn-lt"/>
                <a:ea typeface="+mn-ea"/>
                <a:cs typeface="+mn-cs"/>
              </a:rPr>
              <a:t>."</a:t>
            </a:r>
          </a:p>
          <a:p>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Liberty Mutual CIO James </a:t>
            </a:r>
            <a:r>
              <a:rPr lang="en-US" sz="1200" b="0" i="0" kern="1200" dirty="0" err="1">
                <a:solidFill>
                  <a:schemeClr val="tx1"/>
                </a:solidFill>
                <a:effectLst/>
                <a:latin typeface="+mn-lt"/>
                <a:ea typeface="+mn-ea"/>
                <a:cs typeface="+mn-cs"/>
              </a:rPr>
              <a:t>McGlennon</a:t>
            </a:r>
            <a:r>
              <a:rPr lang="en-US" sz="1200" b="0" i="0" kern="1200" dirty="0">
                <a:solidFill>
                  <a:schemeClr val="tx1"/>
                </a:solidFill>
                <a:effectLst/>
                <a:latin typeface="+mn-lt"/>
                <a:ea typeface="+mn-ea"/>
                <a:cs typeface="+mn-cs"/>
              </a:rPr>
              <a:t> is responsible for conceiving the project called Go For Code.  It’s a program designed to reskill and teach technology skills to internal employees who would have likely been displaced due to their current roles no longer being required by Liberty Mutual.  James said it is easier to teach technology skills than it is to teach the knowledge of the company and insurance, which he believes to be much more difficult to learn.  Once the employee is accepted into the program, they are assigned a new role in the company.  They complete a 14 week training program to learn how to be a java developer.  Once they complete the program they are integrated into their new team with their new manager.</a:t>
            </a:r>
          </a:p>
          <a:p>
            <a:endParaRPr lang="en-US" sz="1200" b="0" i="0" kern="1200" dirty="0">
              <a:solidFill>
                <a:schemeClr val="tx1"/>
              </a:solidFill>
              <a:effectLst/>
              <a:latin typeface="+mn-lt"/>
              <a:ea typeface="+mn-ea"/>
              <a:cs typeface="+mn-cs"/>
            </a:endParaRPr>
          </a:p>
          <a:p>
            <a:pPr fontAlgn="base"/>
            <a:r>
              <a:rPr lang="en-US" sz="1200" b="0" i="0" kern="1200" dirty="0">
                <a:solidFill>
                  <a:schemeClr val="tx1"/>
                </a:solidFill>
                <a:effectLst/>
                <a:latin typeface="+mn-lt"/>
                <a:ea typeface="+mn-ea"/>
                <a:cs typeface="+mn-cs"/>
              </a:rPr>
              <a:t>Karin Conroy has been with Liberty for  more than 30-years.  She applied to the </a:t>
            </a:r>
            <a:r>
              <a:rPr lang="en-US" sz="1200" b="0" i="0" kern="1200" dirty="0" err="1">
                <a:solidFill>
                  <a:schemeClr val="tx1"/>
                </a:solidFill>
                <a:effectLst/>
                <a:latin typeface="+mn-lt"/>
                <a:ea typeface="+mn-ea"/>
                <a:cs typeface="+mn-cs"/>
              </a:rPr>
              <a:t>GoForCode</a:t>
            </a:r>
            <a:r>
              <a:rPr lang="en-US" sz="1200" b="0" i="0" kern="1200" dirty="0">
                <a:solidFill>
                  <a:schemeClr val="tx1"/>
                </a:solidFill>
                <a:effectLst/>
                <a:latin typeface="+mn-lt"/>
                <a:ea typeface="+mn-ea"/>
                <a:cs typeface="+mn-cs"/>
              </a:rPr>
              <a:t> program after her job as a was slated to be cut.</a:t>
            </a:r>
          </a:p>
          <a:p>
            <a:pPr fontAlgn="base"/>
            <a:r>
              <a:rPr lang="en-US" sz="1200" b="0" i="0" kern="1200" dirty="0">
                <a:solidFill>
                  <a:schemeClr val="tx1"/>
                </a:solidFill>
                <a:effectLst/>
                <a:latin typeface="+mn-lt"/>
                <a:ea typeface="+mn-ea"/>
                <a:cs typeface="+mn-cs"/>
              </a:rPr>
              <a:t>She was accepted to the Java </a:t>
            </a:r>
            <a:r>
              <a:rPr lang="en-US" sz="1200" b="0" i="0" kern="1200" dirty="0" err="1">
                <a:solidFill>
                  <a:schemeClr val="tx1"/>
                </a:solidFill>
                <a:effectLst/>
                <a:latin typeface="+mn-lt"/>
                <a:ea typeface="+mn-ea"/>
                <a:cs typeface="+mn-cs"/>
              </a:rPr>
              <a:t>bootcamp</a:t>
            </a:r>
            <a:r>
              <a:rPr lang="en-US" sz="1200" b="0" i="0" kern="1200" dirty="0">
                <a:solidFill>
                  <a:schemeClr val="tx1"/>
                </a:solidFill>
                <a:effectLst/>
                <a:latin typeface="+mn-lt"/>
                <a:ea typeface="+mn-ea"/>
                <a:cs typeface="+mn-cs"/>
              </a:rPr>
              <a:t> in early 2017. Liberty shifted her to a new team in the corporate IT group, where she completed the </a:t>
            </a:r>
            <a:r>
              <a:rPr lang="en-US" sz="1200" b="0" i="0" kern="1200" dirty="0" err="1">
                <a:solidFill>
                  <a:schemeClr val="tx1"/>
                </a:solidFill>
                <a:effectLst/>
                <a:latin typeface="+mn-lt"/>
                <a:ea typeface="+mn-ea"/>
                <a:cs typeface="+mn-cs"/>
              </a:rPr>
              <a:t>bootcamp</a:t>
            </a:r>
            <a:r>
              <a:rPr lang="en-US" sz="1200" b="0" i="0" kern="1200" dirty="0">
                <a:solidFill>
                  <a:schemeClr val="tx1"/>
                </a:solidFill>
                <a:effectLst/>
                <a:latin typeface="+mn-lt"/>
                <a:ea typeface="+mn-ea"/>
                <a:cs typeface="+mn-cs"/>
              </a:rPr>
              <a:t> program and then a month of assignments in areas such as front-end web development.</a:t>
            </a:r>
          </a:p>
          <a:p>
            <a:endParaRPr lang="en-US" sz="1200" b="0" i="0" kern="1200" dirty="0">
              <a:solidFill>
                <a:schemeClr val="tx1"/>
              </a:solidFill>
              <a:effectLst/>
              <a:latin typeface="+mn-lt"/>
              <a:ea typeface="+mn-ea"/>
              <a:cs typeface="+mn-cs"/>
            </a:endParaRPr>
          </a:p>
          <a:p>
            <a:r>
              <a:rPr lang="en-US" dirty="0"/>
              <a:t>This year over 300 participants completed the Go For Code program.  All of them were in previous roles within Liberty Mutual.  Many of them from roles that were slated to be eliminated.  The company found a way to keep the talent and reskill their talent to fit their growing need for developers.  Around June 2017 Liberty Mutual was seeing such an impact from the program they decided to develop a deeper partnership with The Software Guild to build an onsite </a:t>
            </a:r>
            <a:r>
              <a:rPr lang="en-US" dirty="0" err="1"/>
              <a:t>bootcamp</a:t>
            </a:r>
            <a:r>
              <a:rPr lang="en-US" dirty="0"/>
              <a:t> at their Portsmouth New Hampshire headquarters so that they could be even more effective at reskilling their workforce.</a:t>
            </a:r>
          </a:p>
          <a:p>
            <a:endParaRPr lang="en-US" dirty="0"/>
          </a:p>
          <a:p>
            <a:pPr marL="171450" indent="-171450">
              <a:buFont typeface="Arial" panose="020B0604020202020204" pitchFamily="34" charset="0"/>
              <a:buChar char="•"/>
            </a:pPr>
            <a:r>
              <a:rPr lang="en-US" dirty="0"/>
              <a:t>The impact of retaining institutional knowledge and showing high commitment levels to employees is hard to measure, but sure to make an impact</a:t>
            </a:r>
          </a:p>
          <a:p>
            <a:pPr marL="171450" indent="-171450">
              <a:buFont typeface="Arial" panose="020B0604020202020204" pitchFamily="34" charset="0"/>
              <a:buChar char="•"/>
            </a:pPr>
            <a:r>
              <a:rPr lang="en-US" dirty="0"/>
              <a:t>However, being able to source talent internally vs. using external traditional means has saved the company several million in recruiting fees</a:t>
            </a:r>
          </a:p>
          <a:p>
            <a:pPr marL="171450" indent="-171450">
              <a:buFont typeface="Arial" panose="020B0604020202020204" pitchFamily="34" charset="0"/>
              <a:buChar char="•"/>
            </a:pPr>
            <a:r>
              <a:rPr lang="en-US" dirty="0"/>
              <a:t>Overall the total cost savings for the 300 employees this year is around $7.5 million</a:t>
            </a:r>
          </a:p>
          <a:p>
            <a:endParaRPr lang="en-US" dirty="0"/>
          </a:p>
          <a:p>
            <a:endParaRPr lang="en-US" dirty="0"/>
          </a:p>
        </p:txBody>
      </p:sp>
      <p:sp>
        <p:nvSpPr>
          <p:cNvPr id="4" name="Slide Number Placeholder 3"/>
          <p:cNvSpPr>
            <a:spLocks noGrp="1"/>
          </p:cNvSpPr>
          <p:nvPr>
            <p:ph type="sldNum" sz="quarter" idx="5"/>
          </p:nvPr>
        </p:nvSpPr>
        <p:spPr/>
        <p:txBody>
          <a:bodyPr/>
          <a:lstStyle/>
          <a:p>
            <a:fld id="{B3B32916-05D3-0F49-B1E6-1DBAAB878367}" type="slidenum">
              <a:rPr lang="en-US" smtClean="0"/>
              <a:t>16</a:t>
            </a:fld>
            <a:endParaRPr lang="en-US"/>
          </a:p>
        </p:txBody>
      </p:sp>
    </p:spTree>
    <p:extLst>
      <p:ext uri="{BB962C8B-B14F-4D97-AF65-F5344CB8AC3E}">
        <p14:creationId xmlns:p14="http://schemas.microsoft.com/office/powerpoint/2010/main" val="34702126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Finding the right employee is one of the most important tasks in business (one might argue it is the most important thing managers do). Yet 61% of top executives surveyed in the Deloitte Human Capital Trends survey told us their companies do not do it well.</a:t>
            </a:r>
          </a:p>
          <a:p>
            <a:endParaRPr lang="en-US" sz="1200" b="0" i="0" u="none" strike="noStrike"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That’s why Google launched their </a:t>
            </a:r>
            <a:r>
              <a:rPr lang="en-US" sz="1200" b="0" i="0" kern="1200" dirty="0">
                <a:solidFill>
                  <a:schemeClr val="tx1"/>
                </a:solidFill>
                <a:effectLst/>
                <a:latin typeface="+mn-lt"/>
                <a:ea typeface="+mn-ea"/>
                <a:cs typeface="+mn-cs"/>
                <a:hlinkClick r:id="rId3"/>
              </a:rPr>
              <a:t>Grow with Google</a:t>
            </a:r>
            <a:r>
              <a:rPr lang="en-US" sz="1200" b="0" i="0" kern="1200" dirty="0">
                <a:solidFill>
                  <a:schemeClr val="tx1"/>
                </a:solidFill>
                <a:effectLst/>
                <a:latin typeface="+mn-lt"/>
                <a:ea typeface="+mn-ea"/>
                <a:cs typeface="+mn-cs"/>
              </a:rPr>
              <a:t> program.  To make it easier to find the talent that they need and so many others need.</a:t>
            </a:r>
            <a:endParaRPr lang="en-US" sz="1200" b="0" i="0" u="none" strike="noStrike" kern="1200" dirty="0">
              <a:solidFill>
                <a:schemeClr val="tx1"/>
              </a:solidFill>
              <a:effectLst/>
              <a:latin typeface="+mn-lt"/>
              <a:ea typeface="+mn-ea"/>
              <a:cs typeface="+mn-cs"/>
            </a:endParaRPr>
          </a:p>
          <a:p>
            <a:endParaRPr lang="en-US" sz="1200" b="0" i="0" u="none" strike="noStrike"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The field of IT is growing quickly, with many companies looking to hire strong IT talent—there are 150,000 openings for IT Support jobs open in the U.S. alone. To help connect students with these job opportunities, they created a hiring consortium which includes Bank of America, Walmart, Sprint, GE Digital, PNC Bank, Infosys, </a:t>
            </a:r>
            <a:r>
              <a:rPr lang="en-US" sz="1200" b="0" i="0" kern="1200" dirty="0" err="1">
                <a:solidFill>
                  <a:schemeClr val="tx1"/>
                </a:solidFill>
                <a:effectLst/>
                <a:latin typeface="+mn-lt"/>
                <a:ea typeface="+mn-ea"/>
                <a:cs typeface="+mn-cs"/>
              </a:rPr>
              <a:t>TEKSystems</a:t>
            </a:r>
            <a:r>
              <a:rPr lang="en-US" sz="1200" b="0" i="0" kern="1200" dirty="0">
                <a:solidFill>
                  <a:schemeClr val="tx1"/>
                </a:solidFill>
                <a:effectLst/>
                <a:latin typeface="+mn-lt"/>
                <a:ea typeface="+mn-ea"/>
                <a:cs typeface="+mn-cs"/>
              </a:rPr>
              <a:t>, UPMC, Hulu, Cognizant, RICOH USA, MCPc, and 10 Walmart family companies and of course, Google. </a:t>
            </a:r>
          </a:p>
          <a:p>
            <a:endParaRPr lang="en-US" sz="1200" b="0" i="0" u="none" strike="noStrike" kern="1200" dirty="0">
              <a:solidFill>
                <a:schemeClr val="tx1"/>
              </a:solidFill>
              <a:effectLst/>
              <a:latin typeface="+mn-lt"/>
              <a:ea typeface="+mn-ea"/>
              <a:cs typeface="+mn-cs"/>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latin typeface="+mn-lt"/>
                <a:ea typeface="+mn-ea"/>
                <a:cs typeface="+mn-cs"/>
              </a:rPr>
              <a:t>Google's IT support certificate was launched in January using the Coursera platform</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latin typeface="+mn-lt"/>
                <a:ea typeface="+mn-ea"/>
                <a:cs typeface="+mn-cs"/>
              </a:rPr>
              <a:t>It takes about eight months to complete.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latin typeface="+mn-lt"/>
                <a:ea typeface="+mn-ea"/>
                <a:cs typeface="+mn-cs"/>
              </a:rPr>
              <a:t>So far, nearly 40,000 people have enrolled in the online program.</a:t>
            </a:r>
            <a:r>
              <a:rPr lang="en-US" sz="1200" b="0" i="0" u="none" strike="noStrike" kern="1200" dirty="0">
                <a:solidFill>
                  <a:schemeClr val="tx1"/>
                </a:solidFill>
                <a:effectLst/>
                <a:latin typeface="+mn-lt"/>
                <a:ea typeface="+mn-ea"/>
                <a:cs typeface="+mn-cs"/>
              </a:rPr>
              <a:t>.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dirty="0">
                <a:solidFill>
                  <a:schemeClr val="tx1"/>
                </a:solidFill>
                <a:effectLst/>
                <a:latin typeface="+mn-lt"/>
                <a:ea typeface="+mn-ea"/>
                <a:cs typeface="+mn-cs"/>
              </a:rPr>
              <a:t>For perspective of that impact, If Google was a university, this program would make it the 7</a:t>
            </a:r>
            <a:r>
              <a:rPr lang="en-US" sz="1200" b="0" i="0" u="none" strike="noStrike" kern="1200" baseline="30000" dirty="0">
                <a:solidFill>
                  <a:schemeClr val="tx1"/>
                </a:solidFill>
                <a:effectLst/>
                <a:latin typeface="+mn-lt"/>
                <a:ea typeface="+mn-ea"/>
                <a:cs typeface="+mn-cs"/>
              </a:rPr>
              <a:t>th</a:t>
            </a:r>
            <a:r>
              <a:rPr lang="en-US" sz="1200" b="0" i="0" u="none" strike="noStrike" kern="1200" dirty="0">
                <a:solidFill>
                  <a:schemeClr val="tx1"/>
                </a:solidFill>
                <a:effectLst/>
                <a:latin typeface="+mn-lt"/>
                <a:ea typeface="+mn-ea"/>
                <a:cs typeface="+mn-cs"/>
              </a:rPr>
              <a:t> largest university in the nation in terms of colleges teaching undergraduates.</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latin typeface="+mn-lt"/>
                <a:ea typeface="+mn-ea"/>
                <a:cs typeface="+mn-cs"/>
              </a:rPr>
              <a:t>Recently they have partnered with more than 25 community colleges in California, Illinois, Michigan, New York, Ohio, Texas and Wisconsin to offer the certificate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dirty="0">
                <a:solidFill>
                  <a:schemeClr val="tx1"/>
                </a:solidFill>
                <a:effectLst/>
                <a:latin typeface="+mn-lt"/>
                <a:ea typeface="+mn-ea"/>
                <a:cs typeface="+mn-cs"/>
              </a:rPr>
              <a:t>This becomes a built in pool of talent for them to easily source from and even source to their clients</a:t>
            </a:r>
          </a:p>
          <a:p>
            <a:endParaRPr lang="en-US" sz="1200" b="0" i="0" u="none" strike="noStrike" kern="1200" dirty="0">
              <a:solidFill>
                <a:schemeClr val="tx1"/>
              </a:solidFill>
              <a:effectLst/>
              <a:latin typeface="+mn-lt"/>
              <a:ea typeface="+mn-ea"/>
              <a:cs typeface="+mn-cs"/>
            </a:endParaRPr>
          </a:p>
          <a:p>
            <a:r>
              <a:rPr lang="en-US" dirty="0"/>
              <a:t>https://</a:t>
            </a:r>
            <a:r>
              <a:rPr lang="en-US" dirty="0" err="1"/>
              <a:t>www.insidehighered.com</a:t>
            </a:r>
            <a:r>
              <a:rPr lang="en-US" dirty="0"/>
              <a:t>/</a:t>
            </a:r>
            <a:r>
              <a:rPr lang="en-US" dirty="0" err="1"/>
              <a:t>quicktakes</a:t>
            </a:r>
            <a:r>
              <a:rPr lang="en-US" dirty="0"/>
              <a:t>/2018/06/26/google-launches-it-certificate-community-colleges</a:t>
            </a:r>
          </a:p>
          <a:p>
            <a:endParaRPr lang="en-US" dirty="0"/>
          </a:p>
          <a:p>
            <a:r>
              <a:rPr lang="en-US" dirty="0"/>
              <a:t>https://</a:t>
            </a:r>
            <a:r>
              <a:rPr lang="en-US" dirty="0" err="1"/>
              <a:t>www.blog.google</a:t>
            </a:r>
            <a:r>
              <a:rPr lang="en-US" dirty="0"/>
              <a:t>/outreach-initiatives/grow-with-google/it-cert-community-colleges/</a:t>
            </a:r>
          </a:p>
          <a:p>
            <a:r>
              <a:rPr lang="en-US" dirty="0"/>
              <a:t>*</a:t>
            </a:r>
          </a:p>
          <a:p>
            <a:r>
              <a:rPr lang="en-US" dirty="0"/>
              <a:t>https://</a:t>
            </a:r>
            <a:r>
              <a:rPr lang="en-US" dirty="0" err="1"/>
              <a:t>www.educationdive.com</a:t>
            </a:r>
            <a:r>
              <a:rPr lang="en-US" dirty="0"/>
              <a:t>/news/google-it-support-course-offered-at-25-community-colleges/526539/</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B3B32916-05D3-0F49-B1E6-1DBAAB878367}" type="slidenum">
              <a:rPr lang="en-US" smtClean="0"/>
              <a:t>17</a:t>
            </a:fld>
            <a:endParaRPr lang="en-US"/>
          </a:p>
        </p:txBody>
      </p:sp>
    </p:spTree>
    <p:extLst>
      <p:ext uri="{BB962C8B-B14F-4D97-AF65-F5344CB8AC3E}">
        <p14:creationId xmlns:p14="http://schemas.microsoft.com/office/powerpoint/2010/main" val="34820351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I’ve shared just a few examples of how some organizations are thinking about current talent challenges slightly differently and producing some very impactful and interesting results.  What could you do in your organization?</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I want to leave you with a thought that I’ve been sharing with almost every learning leader I’ve spoken with this year.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“What if </a:t>
            </a:r>
            <a:r>
              <a:rPr lang="en-US" sz="1200" b="1" dirty="0"/>
              <a:t>employee education and development became your company’s biggest recruiting and retention engine?”</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B3B32916-05D3-0F49-B1E6-1DBAAB878367}" type="slidenum">
              <a:rPr lang="en-US" smtClean="0"/>
              <a:t>18</a:t>
            </a:fld>
            <a:endParaRPr lang="en-US"/>
          </a:p>
        </p:txBody>
      </p:sp>
    </p:spTree>
    <p:extLst>
      <p:ext uri="{BB962C8B-B14F-4D97-AF65-F5344CB8AC3E}">
        <p14:creationId xmlns:p14="http://schemas.microsoft.com/office/powerpoint/2010/main" val="35545877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a premiere partner with Google, Wiley routinely commission reports to monitor search trends within higher education. This enables us to maintain an accurate pulse of the market, its trends and themes, and in turns enables us better support the institutional needs of our partners.</a:t>
            </a:r>
          </a:p>
          <a:p>
            <a:endParaRPr lang="en-US" dirty="0"/>
          </a:p>
          <a:p>
            <a:r>
              <a:rPr lang="en-US" dirty="0"/>
              <a:t>Google’s  Q1 2018 Education Insights Quarterly emphasized an increase marketplace competition and an increase in market disruption via non-traditional credentialing methods (</a:t>
            </a:r>
            <a:r>
              <a:rPr lang="en-US" dirty="0" err="1"/>
              <a:t>MooCs</a:t>
            </a:r>
            <a:r>
              <a:rPr lang="en-US" dirty="0"/>
              <a:t>, boot camps, etc.). The report also showed flat growth for public and private not-for-profit institutions. More than ever, students have more choices to help them attain their professional goals and address skills attainment.</a:t>
            </a:r>
          </a:p>
          <a:p>
            <a:endParaRPr lang="en-US" dirty="0"/>
          </a:p>
          <a:p>
            <a:r>
              <a:rPr lang="en-US" dirty="0"/>
              <a:t>The insights quarterly also surfaced interesting behavior related to the student journey. Today’s consumer of education spends upwards of a year+ researching institutions before engaging with an admissions manager, and only seriously considers three to four schools. Within their research process, they have over 3,000 digital touchpoints pre-lead form, and two times that amount post lead-capture. Today’s consumer is smarter than ever, and knows your brand and its offering.</a:t>
            </a:r>
          </a:p>
          <a:p>
            <a:endParaRPr lang="en-US" dirty="0"/>
          </a:p>
          <a:p>
            <a:r>
              <a:rPr lang="en-US" dirty="0"/>
              <a:t>So how you win in a market where traditional growth is flat, disruption is growing, and most programs are eliminated from consideration before standard marketing strategies even have time to start? </a:t>
            </a:r>
          </a:p>
        </p:txBody>
      </p:sp>
      <p:sp>
        <p:nvSpPr>
          <p:cNvPr id="4" name="Slide Number Placeholder 3"/>
          <p:cNvSpPr>
            <a:spLocks noGrp="1"/>
          </p:cNvSpPr>
          <p:nvPr>
            <p:ph type="sldNum" sz="quarter" idx="5"/>
          </p:nvPr>
        </p:nvSpPr>
        <p:spPr/>
        <p:txBody>
          <a:bodyPr/>
          <a:lstStyle/>
          <a:p>
            <a:fld id="{B3B32916-05D3-0F49-B1E6-1DBAAB878367}" type="slidenum">
              <a:rPr lang="en-US" smtClean="0"/>
              <a:t>21</a:t>
            </a:fld>
            <a:endParaRPr lang="en-US"/>
          </a:p>
        </p:txBody>
      </p:sp>
    </p:spTree>
    <p:extLst>
      <p:ext uri="{BB962C8B-B14F-4D97-AF65-F5344CB8AC3E}">
        <p14:creationId xmlns:p14="http://schemas.microsoft.com/office/powerpoint/2010/main" val="38213034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today’s competitive environments our work is never done and our focus and sometimes even our strategy shifts quickly.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We can find ourselves feeling like we just did all this work only to realize, now we have a different car to clean the snow off of.</a:t>
            </a:r>
          </a:p>
        </p:txBody>
      </p:sp>
      <p:sp>
        <p:nvSpPr>
          <p:cNvPr id="4" name="Slide Number Placeholder 3"/>
          <p:cNvSpPr>
            <a:spLocks noGrp="1"/>
          </p:cNvSpPr>
          <p:nvPr>
            <p:ph type="sldNum" sz="quarter" idx="5"/>
          </p:nvPr>
        </p:nvSpPr>
        <p:spPr/>
        <p:txBody>
          <a:bodyPr/>
          <a:lstStyle/>
          <a:p>
            <a:fld id="{B3B32916-05D3-0F49-B1E6-1DBAAB878367}" type="slidenum">
              <a:rPr lang="en-US" smtClean="0"/>
              <a:t>2</a:t>
            </a:fld>
            <a:endParaRPr lang="en-US"/>
          </a:p>
        </p:txBody>
      </p:sp>
    </p:spTree>
    <p:extLst>
      <p:ext uri="{BB962C8B-B14F-4D97-AF65-F5344CB8AC3E}">
        <p14:creationId xmlns:p14="http://schemas.microsoft.com/office/powerpoint/2010/main" val="3273884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As a premiere partner with Google, Wiley routinely commission reports to monitor search trends within higher education. This enables us to maintain an accurate pulse of the market, its trends and themes, and in turns enables us better support the institutional needs of our partners.</a:t>
            </a:r>
          </a:p>
          <a:p>
            <a:endParaRPr lang="en-US"/>
          </a:p>
          <a:p>
            <a:r>
              <a:rPr lang="en-US"/>
              <a:t>Google’s  Q1 2018 Education Insights Quarterly emphasized an increase marketplace competition and an increase in market disruption via non-traditional credentialing methods (</a:t>
            </a:r>
            <a:r>
              <a:rPr lang="en-US" err="1"/>
              <a:t>MooCs</a:t>
            </a:r>
            <a:r>
              <a:rPr lang="en-US"/>
              <a:t>, boot camps, etc.). The report also showed flat growth for public and private not-for-profit institutions. More than ever, students have more choices to help them attain their professional goals and address skills attainment.</a:t>
            </a:r>
          </a:p>
          <a:p>
            <a:endParaRPr lang="en-US"/>
          </a:p>
          <a:p>
            <a:r>
              <a:rPr lang="en-US"/>
              <a:t>The insights quarterly also surfaced interesting behavior related to the student journey. Today’s consumer of education spends upwards of a year+ researching institutions before engaging with an admissions manager, and only seriously considers three to four schools. Within their research process, they have over 3,000 digital touchpoints pre-lead form, and two times that amount post lead-capture. Today’s consumer is smarter than ever, and knows your brand and its offering.</a:t>
            </a:r>
          </a:p>
          <a:p>
            <a:endParaRPr lang="en-US"/>
          </a:p>
          <a:p>
            <a:r>
              <a:rPr lang="en-US"/>
              <a:t>So how you win in a market where traditional growth is flat, disruption is growing, and most programs are eliminated from consideration before standard marketing strategies even have time to start? </a:t>
            </a:r>
          </a:p>
        </p:txBody>
      </p:sp>
      <p:sp>
        <p:nvSpPr>
          <p:cNvPr id="4" name="Slide Number Placeholder 3"/>
          <p:cNvSpPr>
            <a:spLocks noGrp="1"/>
          </p:cNvSpPr>
          <p:nvPr>
            <p:ph type="sldNum" sz="quarter" idx="5"/>
          </p:nvPr>
        </p:nvSpPr>
        <p:spPr/>
        <p:txBody>
          <a:bodyPr/>
          <a:lstStyle/>
          <a:p>
            <a:fld id="{B3B32916-05D3-0F49-B1E6-1DBAAB878367}" type="slidenum">
              <a:rPr lang="en-US" smtClean="0"/>
              <a:t>22</a:t>
            </a:fld>
            <a:endParaRPr lang="en-US"/>
          </a:p>
        </p:txBody>
      </p:sp>
    </p:spTree>
    <p:extLst>
      <p:ext uri="{BB962C8B-B14F-4D97-AF65-F5344CB8AC3E}">
        <p14:creationId xmlns:p14="http://schemas.microsoft.com/office/powerpoint/2010/main" val="20852555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started to dig into Google’s insights around the student journey and consumer behavior. This surfaced a very simple but surprisingly complex question — </a:t>
            </a:r>
            <a:r>
              <a:rPr lang="en-US" i="1" dirty="0"/>
              <a:t>who is the student? </a:t>
            </a:r>
          </a:p>
          <a:p>
            <a:endParaRPr lang="en-US" i="1" dirty="0"/>
          </a:p>
          <a:p>
            <a:r>
              <a:rPr lang="en-US" i="0" dirty="0"/>
              <a:t>Ask that question of various institutional stakeholders, and you’re likely to get differing opinions</a:t>
            </a:r>
          </a:p>
          <a:p>
            <a:endParaRPr lang="en-US" i="0" dirty="0"/>
          </a:p>
          <a:p>
            <a:r>
              <a:rPr lang="en-US" i="0" dirty="0"/>
              <a:t>Your faculty may describe the ideal student they want for the program.</a:t>
            </a:r>
          </a:p>
          <a:p>
            <a:r>
              <a:rPr lang="en-US" i="0" dirty="0"/>
              <a:t>The administration will cite</a:t>
            </a:r>
          </a:p>
          <a:p>
            <a:r>
              <a:rPr lang="en-US" i="0" dirty="0"/>
              <a:t>The marketing department will claim</a:t>
            </a:r>
          </a:p>
          <a:p>
            <a:endParaRPr lang="en-US" i="0" dirty="0"/>
          </a:p>
          <a:p>
            <a:r>
              <a:rPr lang="en-US" i="0" dirty="0"/>
              <a:t>As we asked this questions of our partner institutions, we got similar responses. It became very evident that the one person who knows the student best is the student. </a:t>
            </a:r>
            <a:endParaRPr lang="en-US" dirty="0"/>
          </a:p>
          <a:p>
            <a:endParaRPr lang="en-US" dirty="0"/>
          </a:p>
        </p:txBody>
      </p:sp>
      <p:sp>
        <p:nvSpPr>
          <p:cNvPr id="4" name="Slide Number Placeholder 3"/>
          <p:cNvSpPr>
            <a:spLocks noGrp="1"/>
          </p:cNvSpPr>
          <p:nvPr>
            <p:ph type="sldNum" sz="quarter" idx="5"/>
          </p:nvPr>
        </p:nvSpPr>
        <p:spPr/>
        <p:txBody>
          <a:bodyPr/>
          <a:lstStyle/>
          <a:p>
            <a:fld id="{B3B32916-05D3-0F49-B1E6-1DBAAB878367}" type="slidenum">
              <a:rPr lang="en-US" smtClean="0"/>
              <a:t>23</a:t>
            </a:fld>
            <a:endParaRPr lang="en-US"/>
          </a:p>
        </p:txBody>
      </p:sp>
    </p:spTree>
    <p:extLst>
      <p:ext uri="{BB962C8B-B14F-4D97-AF65-F5344CB8AC3E}">
        <p14:creationId xmlns:p14="http://schemas.microsoft.com/office/powerpoint/2010/main" val="10814860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started to dig into Google’s insights around the student journey and consumer behavior. This surfaced a very simple but surprisingly complex question — </a:t>
            </a:r>
            <a:r>
              <a:rPr lang="en-US" i="1" dirty="0"/>
              <a:t>who is the student? </a:t>
            </a:r>
          </a:p>
          <a:p>
            <a:endParaRPr lang="en-US" i="1" dirty="0"/>
          </a:p>
          <a:p>
            <a:r>
              <a:rPr lang="en-US" i="0" dirty="0"/>
              <a:t>Ask that question of various institutional stakeholders, and you’re likely to get differing opinions</a:t>
            </a:r>
          </a:p>
          <a:p>
            <a:endParaRPr lang="en-US" i="0" dirty="0"/>
          </a:p>
          <a:p>
            <a:r>
              <a:rPr lang="en-US" i="0" dirty="0"/>
              <a:t>Your faculty may describe the ideal student they want for the program.</a:t>
            </a:r>
          </a:p>
          <a:p>
            <a:r>
              <a:rPr lang="en-US" i="0" dirty="0"/>
              <a:t>The administration will cite</a:t>
            </a:r>
          </a:p>
          <a:p>
            <a:r>
              <a:rPr lang="en-US" i="0" dirty="0"/>
              <a:t>The marketing department will claim</a:t>
            </a:r>
          </a:p>
          <a:p>
            <a:endParaRPr lang="en-US" i="0" dirty="0"/>
          </a:p>
          <a:p>
            <a:r>
              <a:rPr lang="en-US" i="0" dirty="0"/>
              <a:t>As we asked this questions of our partner institutions, we got similar responses. It became very evident that the one person who knows the student best is the student. </a:t>
            </a:r>
            <a:endParaRPr lang="en-US" dirty="0"/>
          </a:p>
          <a:p>
            <a:endParaRPr lang="en-US" dirty="0"/>
          </a:p>
        </p:txBody>
      </p:sp>
      <p:sp>
        <p:nvSpPr>
          <p:cNvPr id="4" name="Slide Number Placeholder 3"/>
          <p:cNvSpPr>
            <a:spLocks noGrp="1"/>
          </p:cNvSpPr>
          <p:nvPr>
            <p:ph type="sldNum" sz="quarter" idx="5"/>
          </p:nvPr>
        </p:nvSpPr>
        <p:spPr/>
        <p:txBody>
          <a:bodyPr/>
          <a:lstStyle/>
          <a:p>
            <a:fld id="{B3B32916-05D3-0F49-B1E6-1DBAAB878367}" type="slidenum">
              <a:rPr lang="en-US" smtClean="0"/>
              <a:t>24</a:t>
            </a:fld>
            <a:endParaRPr lang="en-US"/>
          </a:p>
        </p:txBody>
      </p:sp>
    </p:spTree>
    <p:extLst>
      <p:ext uri="{BB962C8B-B14F-4D97-AF65-F5344CB8AC3E}">
        <p14:creationId xmlns:p14="http://schemas.microsoft.com/office/powerpoint/2010/main" val="5920193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asked some questions.</a:t>
            </a:r>
          </a:p>
          <a:p>
            <a:endParaRPr lang="en-US"/>
          </a:p>
          <a:p>
            <a:r>
              <a:rPr lang="en-US"/>
              <a:t>…and here is how we did it.</a:t>
            </a:r>
          </a:p>
        </p:txBody>
      </p:sp>
      <p:sp>
        <p:nvSpPr>
          <p:cNvPr id="4" name="Slide Number Placeholder 3"/>
          <p:cNvSpPr>
            <a:spLocks noGrp="1"/>
          </p:cNvSpPr>
          <p:nvPr>
            <p:ph type="sldNum" sz="quarter" idx="5"/>
          </p:nvPr>
        </p:nvSpPr>
        <p:spPr/>
        <p:txBody>
          <a:bodyPr/>
          <a:lstStyle/>
          <a:p>
            <a:fld id="{B3B32916-05D3-0F49-B1E6-1DBAAB878367}" type="slidenum">
              <a:rPr lang="en-US" smtClean="0"/>
              <a:t>25</a:t>
            </a:fld>
            <a:endParaRPr lang="en-US"/>
          </a:p>
        </p:txBody>
      </p:sp>
    </p:spTree>
    <p:extLst>
      <p:ext uri="{BB962C8B-B14F-4D97-AF65-F5344CB8AC3E}">
        <p14:creationId xmlns:p14="http://schemas.microsoft.com/office/powerpoint/2010/main" val="24780246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where did we start?</a:t>
            </a:r>
          </a:p>
          <a:p>
            <a:endParaRPr lang="en-US" dirty="0"/>
          </a:p>
          <a:p>
            <a:r>
              <a:rPr lang="en-US" dirty="0"/>
              <a:t>We first looked at our own student data. Wiley’s support of over 50000 students gives us the ability to really identify trends, themes and opportunities on multiple levels. We pulled a large diverse, cross-industry sample and began to conduct quantitative and qualitative research/outreach. However, we knew that limiting this study to our own data would not provide a true perspective of the market, just Wiley’s footprint. To ensure we had took a holistic approach, we partnered with an outside research firm to gain access to student data sets outside the Wiley ecosystem. Armed with the raw data, we began to identify correlations and similarities which lead us to three distinct audience segments.</a:t>
            </a:r>
          </a:p>
          <a:p>
            <a:endParaRPr lang="en-US" dirty="0"/>
          </a:p>
          <a:p>
            <a:r>
              <a:rPr lang="en-US" dirty="0"/>
              <a:t>We then conducted focus groups with each audience segment, dug deeper into the questions we sought answers too. We also facilitated round table discussions with our admissions advisors to document the most common questions students have related to the research and enrollment process. With that insight, we were able to pinpoint prospective and current students to conduct one-on-one interview with to help translate the segmentation groupings into student personas.</a:t>
            </a:r>
          </a:p>
          <a:p>
            <a:endParaRPr lang="en-US" dirty="0"/>
          </a:p>
        </p:txBody>
      </p:sp>
      <p:sp>
        <p:nvSpPr>
          <p:cNvPr id="4" name="Slide Number Placeholder 3"/>
          <p:cNvSpPr>
            <a:spLocks noGrp="1"/>
          </p:cNvSpPr>
          <p:nvPr>
            <p:ph type="sldNum" sz="quarter" idx="5"/>
          </p:nvPr>
        </p:nvSpPr>
        <p:spPr/>
        <p:txBody>
          <a:bodyPr/>
          <a:lstStyle/>
          <a:p>
            <a:fld id="{B3B32916-05D3-0F49-B1E6-1DBAAB878367}" type="slidenum">
              <a:rPr lang="en-US" smtClean="0"/>
              <a:t>26</a:t>
            </a:fld>
            <a:endParaRPr lang="en-US"/>
          </a:p>
        </p:txBody>
      </p:sp>
    </p:spTree>
    <p:extLst>
      <p:ext uri="{BB962C8B-B14F-4D97-AF65-F5344CB8AC3E}">
        <p14:creationId xmlns:p14="http://schemas.microsoft.com/office/powerpoint/2010/main" val="36491317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were the three segments uncovered by the research study.</a:t>
            </a:r>
          </a:p>
        </p:txBody>
      </p:sp>
      <p:sp>
        <p:nvSpPr>
          <p:cNvPr id="4" name="Slide Number Placeholder 3"/>
          <p:cNvSpPr>
            <a:spLocks noGrp="1"/>
          </p:cNvSpPr>
          <p:nvPr>
            <p:ph type="sldNum" sz="quarter" idx="5"/>
          </p:nvPr>
        </p:nvSpPr>
        <p:spPr/>
        <p:txBody>
          <a:bodyPr/>
          <a:lstStyle/>
          <a:p>
            <a:fld id="{B3B32916-05D3-0F49-B1E6-1DBAAB878367}" type="slidenum">
              <a:rPr lang="en-US" smtClean="0"/>
              <a:t>27</a:t>
            </a:fld>
            <a:endParaRPr lang="en-US"/>
          </a:p>
        </p:txBody>
      </p:sp>
    </p:spTree>
    <p:extLst>
      <p:ext uri="{BB962C8B-B14F-4D97-AF65-F5344CB8AC3E}">
        <p14:creationId xmlns:p14="http://schemas.microsoft.com/office/powerpoint/2010/main" val="30390693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the Advancer.</a:t>
            </a:r>
            <a:r>
              <a:rPr lang="en-US" baseline="0" dirty="0"/>
              <a:t> As the name notes, this person wants to move ahead in his career. He’s motivated by a higher salary, a promotion and is very competitive. Advancers refer to their work as a career, not a job. They view the research process as cumbersome and stressful and so they create a short list of “must haves” that a program and university must meet. Ultimately when choosing a program, the Advancer needs it to fit into his life, see financial value in the degree and be familiar with the university they are attending. </a:t>
            </a:r>
            <a:endParaRPr lang="en-US" dirty="0"/>
          </a:p>
        </p:txBody>
      </p:sp>
      <p:sp>
        <p:nvSpPr>
          <p:cNvPr id="4" name="Slide Number Placeholder 3"/>
          <p:cNvSpPr>
            <a:spLocks noGrp="1"/>
          </p:cNvSpPr>
          <p:nvPr>
            <p:ph type="sldNum" sz="quarter" idx="10"/>
          </p:nvPr>
        </p:nvSpPr>
        <p:spPr/>
        <p:txBody>
          <a:bodyPr/>
          <a:lstStyle/>
          <a:p>
            <a:fld id="{B3B32916-05D3-0F49-B1E6-1DBAAB878367}" type="slidenum">
              <a:rPr lang="en-US" smtClean="0"/>
              <a:t>28</a:t>
            </a:fld>
            <a:endParaRPr lang="en-US"/>
          </a:p>
        </p:txBody>
      </p:sp>
    </p:spTree>
    <p:extLst>
      <p:ext uri="{BB962C8B-B14F-4D97-AF65-F5344CB8AC3E}">
        <p14:creationId xmlns:p14="http://schemas.microsoft.com/office/powerpoint/2010/main" val="29375185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3B32916-05D3-0F49-B1E6-1DBAAB878367}" type="slidenum">
              <a:rPr lang="en-US" smtClean="0"/>
              <a:t>31</a:t>
            </a:fld>
            <a:endParaRPr lang="en-US"/>
          </a:p>
        </p:txBody>
      </p:sp>
    </p:spTree>
    <p:extLst>
      <p:ext uri="{BB962C8B-B14F-4D97-AF65-F5344CB8AC3E}">
        <p14:creationId xmlns:p14="http://schemas.microsoft.com/office/powerpoint/2010/main" val="32155363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3B32916-05D3-0F49-B1E6-1DBAAB878367}" type="slidenum">
              <a:rPr lang="en-US" smtClean="0"/>
              <a:t>32</a:t>
            </a:fld>
            <a:endParaRPr lang="en-US"/>
          </a:p>
        </p:txBody>
      </p:sp>
    </p:spTree>
    <p:extLst>
      <p:ext uri="{BB962C8B-B14F-4D97-AF65-F5344CB8AC3E}">
        <p14:creationId xmlns:p14="http://schemas.microsoft.com/office/powerpoint/2010/main" val="242740454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operationalized the research we did on student type and we identify which type of learner each inquiry is at the beginning of the student journey so that we can customize the experience.  We also continue to listen to our students by doing survey research so that we understand what their primary motivations are and what’s important to them.  Digital communication is key to reaching all types of online learners and we are seeing tremendous success with both click-to-chat and SMS.  One of our key initiatives as a business is to continue building out our Omni-Channel Team.</a:t>
            </a:r>
          </a:p>
        </p:txBody>
      </p:sp>
      <p:sp>
        <p:nvSpPr>
          <p:cNvPr id="4" name="Slide Number Placeholder 3"/>
          <p:cNvSpPr>
            <a:spLocks noGrp="1"/>
          </p:cNvSpPr>
          <p:nvPr>
            <p:ph type="sldNum" sz="quarter" idx="5"/>
          </p:nvPr>
        </p:nvSpPr>
        <p:spPr/>
        <p:txBody>
          <a:bodyPr/>
          <a:lstStyle/>
          <a:p>
            <a:fld id="{B3B32916-05D3-0F49-B1E6-1DBAAB878367}" type="slidenum">
              <a:rPr lang="en-US" smtClean="0"/>
              <a:t>33</a:t>
            </a:fld>
            <a:endParaRPr lang="en-US"/>
          </a:p>
        </p:txBody>
      </p:sp>
    </p:spTree>
    <p:extLst>
      <p:ext uri="{BB962C8B-B14F-4D97-AF65-F5344CB8AC3E}">
        <p14:creationId xmlns:p14="http://schemas.microsoft.com/office/powerpoint/2010/main" val="22080404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On almost a weekly basis we speak with organizations ranging from Fortune 500 companies to regional healthcare systems and we hear about challenges they have around finding the right people, struggles with high turnover, college grads that come into the workforce that are far from “work-ready” and other similar challenges.  Being that Learning House has made it our mission to </a:t>
            </a:r>
            <a:r>
              <a:rPr lang="en-US" sz="1200" i="1" kern="1200" dirty="0">
                <a:solidFill>
                  <a:schemeClr val="tx1"/>
                </a:solidFill>
                <a:effectLst/>
                <a:latin typeface="+mn-lt"/>
                <a:ea typeface="+mn-ea"/>
                <a:cs typeface="+mn-cs"/>
              </a:rPr>
              <a:t>improve peoples lives through education,</a:t>
            </a:r>
            <a:r>
              <a:rPr lang="en-US" sz="1200" kern="1200" dirty="0">
                <a:solidFill>
                  <a:schemeClr val="tx1"/>
                </a:solidFill>
                <a:effectLst/>
                <a:latin typeface="+mn-lt"/>
                <a:ea typeface="+mn-ea"/>
                <a:cs typeface="+mn-cs"/>
              </a:rPr>
              <a:t> we felt that these are challenges we should know more about and see how we might be part of a solution.  Through our Learning House – Enterprise division we work closely with both educators and enterprise organizations in an effort to help produce better workforce outcomes.  So we set out to learn more about the growing skills gap in America.</a:t>
            </a:r>
          </a:p>
          <a:p>
            <a:endParaRPr lang="en-US" dirty="0"/>
          </a:p>
        </p:txBody>
      </p:sp>
      <p:sp>
        <p:nvSpPr>
          <p:cNvPr id="4" name="Slide Number Placeholder 3"/>
          <p:cNvSpPr>
            <a:spLocks noGrp="1"/>
          </p:cNvSpPr>
          <p:nvPr>
            <p:ph type="sldNum" sz="quarter" idx="5"/>
          </p:nvPr>
        </p:nvSpPr>
        <p:spPr/>
        <p:txBody>
          <a:bodyPr/>
          <a:lstStyle/>
          <a:p>
            <a:fld id="{B3B32916-05D3-0F49-B1E6-1DBAAB878367}" type="slidenum">
              <a:rPr lang="en-US" smtClean="0"/>
              <a:t>3</a:t>
            </a:fld>
            <a:endParaRPr lang="en-US"/>
          </a:p>
        </p:txBody>
      </p:sp>
    </p:spTree>
    <p:extLst>
      <p:ext uri="{BB962C8B-B14F-4D97-AF65-F5344CB8AC3E}">
        <p14:creationId xmlns:p14="http://schemas.microsoft.com/office/powerpoint/2010/main" val="305945671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BA is key to ensuring that we are providing a quality experience based on what we know matters to students: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Our Program Managers (admissions representatives) use our proprietary Behavioral Analytics software platform, plus research from similar programs, to generate a student “persona” for each program. Being armed with these cutting-edge tools and insights helps us better understand your prospective students. We know who they are and where they are, along with their needs, wants, and motivations for choosing your programs over others’. </a:t>
            </a:r>
            <a:endParaRPr lang="en-US" dirty="0"/>
          </a:p>
          <a:p>
            <a:r>
              <a:rPr lang="en-US" sz="1200" kern="1200" dirty="0">
                <a:solidFill>
                  <a:schemeClr val="tx1"/>
                </a:solidFill>
                <a:effectLst/>
                <a:latin typeface="+mn-lt"/>
                <a:ea typeface="+mn-ea"/>
                <a:cs typeface="+mn-cs"/>
              </a:rPr>
              <a:t>Using in-depth linguistic algorithms, the platform analyzes student speech and behavior during telephone interactions to reveal key measures of success, including the likelihood that a particular student will enroll. Over time, behavioral analytics allows us to learn the strengths, skills, and preferences of students. This allows us to have personalized student conversations and to customize communications to optimize student experiences and outcomes. Wiley Education Services has made a significant investment in behavioral analytics technology and maintains exclusivity with our vendor to offer this to our partner institutions. </a:t>
            </a:r>
            <a:endParaRPr lang="en-US" dirty="0"/>
          </a:p>
          <a:p>
            <a:r>
              <a:rPr lang="en-US" sz="1200" kern="1200" dirty="0">
                <a:solidFill>
                  <a:schemeClr val="tx1"/>
                </a:solidFill>
                <a:effectLst/>
                <a:latin typeface="+mn-lt"/>
                <a:ea typeface="+mn-ea"/>
                <a:cs typeface="+mn-cs"/>
              </a:rPr>
              <a:t>Wiley has implemented behavioral analytics at scale, with more than 3.5 million conversations recorded and analyzed. This has enabled the establishment of benchmarks for targeted performance metrics and predictive modeling on a student’s likelihood to apply, enroll and persist. Coupled with directly informing coaching from Program Managers to prospective students, we’ve </a:t>
            </a:r>
            <a:endParaRPr lang="en-US" dirty="0"/>
          </a:p>
          <a:p>
            <a:r>
              <a:rPr lang="en-US" sz="1200" kern="1200" dirty="0">
                <a:solidFill>
                  <a:schemeClr val="tx1"/>
                </a:solidFill>
                <a:effectLst/>
                <a:latin typeface="+mn-lt"/>
                <a:ea typeface="+mn-ea"/>
                <a:cs typeface="+mn-cs"/>
              </a:rPr>
              <a:t>realized tremendous results </a:t>
            </a:r>
            <a:endParaRPr lang="en-US" dirty="0"/>
          </a:p>
          <a:p>
            <a:endParaRPr lang="en-US" dirty="0"/>
          </a:p>
        </p:txBody>
      </p:sp>
      <p:sp>
        <p:nvSpPr>
          <p:cNvPr id="4" name="Slide Number Placeholder 3"/>
          <p:cNvSpPr>
            <a:spLocks noGrp="1"/>
          </p:cNvSpPr>
          <p:nvPr>
            <p:ph type="sldNum" sz="quarter" idx="5"/>
          </p:nvPr>
        </p:nvSpPr>
        <p:spPr/>
        <p:txBody>
          <a:bodyPr/>
          <a:lstStyle/>
          <a:p>
            <a:fld id="{B3B32916-05D3-0F49-B1E6-1DBAAB878367}" type="slidenum">
              <a:rPr lang="en-US" smtClean="0"/>
              <a:t>34</a:t>
            </a:fld>
            <a:endParaRPr lang="en-US"/>
          </a:p>
        </p:txBody>
      </p:sp>
    </p:spTree>
    <p:extLst>
      <p:ext uri="{BB962C8B-B14F-4D97-AF65-F5344CB8AC3E}">
        <p14:creationId xmlns:p14="http://schemas.microsoft.com/office/powerpoint/2010/main" val="17035744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Slide 5: Let’ talk about who we surveyed</a:t>
            </a:r>
          </a:p>
          <a:p>
            <a:pPr lvl="0"/>
            <a:r>
              <a:rPr lang="en-US" sz="1200" kern="1200" dirty="0">
                <a:solidFill>
                  <a:schemeClr val="tx1"/>
                </a:solidFill>
                <a:effectLst/>
                <a:latin typeface="+mn-lt"/>
                <a:ea typeface="+mn-ea"/>
                <a:cs typeface="+mn-cs"/>
              </a:rPr>
              <a:t>We worked with a research and consulting firm called Future Workplace to conduct this research project.  Together we conducted a survey with…</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600 HR leaders in the US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Across 12+ sectors (</a:t>
            </a:r>
            <a:r>
              <a:rPr lang="en-US" sz="1200" kern="1200" dirty="0" err="1">
                <a:solidFill>
                  <a:schemeClr val="tx1"/>
                </a:solidFill>
                <a:effectLst/>
                <a:latin typeface="+mn-lt"/>
                <a:ea typeface="+mn-ea"/>
                <a:cs typeface="+mn-cs"/>
              </a:rPr>
              <a:t>Mfg</a:t>
            </a:r>
            <a:r>
              <a:rPr lang="en-US" sz="1200" kern="1200" dirty="0">
                <a:solidFill>
                  <a:schemeClr val="tx1"/>
                </a:solidFill>
                <a:effectLst/>
                <a:latin typeface="+mn-lt"/>
                <a:ea typeface="+mn-ea"/>
                <a:cs typeface="+mn-cs"/>
              </a:rPr>
              <a:t>, Retail/Hospitality, Healthcare, Education, Public Sector/Public Service, Financial Services, Logistics, Field Services/Contract Services/Customer Support, Non-profit, other)</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43% C level or VP level leaders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35% </a:t>
            </a:r>
            <a:r>
              <a:rPr lang="en-US" sz="1200" kern="1200" dirty="0" err="1">
                <a:solidFill>
                  <a:schemeClr val="tx1"/>
                </a:solidFill>
                <a:effectLst/>
                <a:latin typeface="+mn-lt"/>
                <a:ea typeface="+mn-ea"/>
                <a:cs typeface="+mn-cs"/>
              </a:rPr>
              <a:t>Milennials</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75% had at least a Bachelors (96% had at least some college)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And we covered 5 major themes</a:t>
            </a:r>
          </a:p>
          <a:p>
            <a:endParaRPr lang="en-US" dirty="0"/>
          </a:p>
          <a:p>
            <a:endParaRPr lang="en-US" dirty="0"/>
          </a:p>
        </p:txBody>
      </p:sp>
      <p:sp>
        <p:nvSpPr>
          <p:cNvPr id="4" name="Slide Number Placeholder 3"/>
          <p:cNvSpPr>
            <a:spLocks noGrp="1"/>
          </p:cNvSpPr>
          <p:nvPr>
            <p:ph type="sldNum" sz="quarter" idx="5"/>
          </p:nvPr>
        </p:nvSpPr>
        <p:spPr/>
        <p:txBody>
          <a:bodyPr/>
          <a:lstStyle/>
          <a:p>
            <a:fld id="{B3B32916-05D3-0F49-B1E6-1DBAAB878367}" type="slidenum">
              <a:rPr lang="en-US" smtClean="0"/>
              <a:t>4</a:t>
            </a:fld>
            <a:endParaRPr lang="en-US"/>
          </a:p>
        </p:txBody>
      </p:sp>
    </p:spTree>
    <p:extLst>
      <p:ext uri="{BB962C8B-B14F-4D97-AF65-F5344CB8AC3E}">
        <p14:creationId xmlns:p14="http://schemas.microsoft.com/office/powerpoint/2010/main" val="5312927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Slide 7: </a:t>
            </a:r>
          </a:p>
          <a:p>
            <a:pPr marL="171450" indent="-171450">
              <a:buFont typeface="Arial" panose="020B0604020202020204" pitchFamily="34" charset="0"/>
              <a:buChar char="•"/>
            </a:pPr>
            <a:r>
              <a:rPr lang="en-US" sz="1200" kern="1200" dirty="0">
                <a:solidFill>
                  <a:schemeClr val="tx1"/>
                </a:solidFill>
                <a:effectLst/>
                <a:highlight>
                  <a:srgbClr val="FFFF00"/>
                </a:highlight>
                <a:latin typeface="+mn-lt"/>
                <a:ea typeface="+mn-ea"/>
                <a:cs typeface="+mn-cs"/>
              </a:rPr>
              <a:t>How many of you sit somewhere in HR? Everyone take note.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When you conduct research, you are often looking inside the minds of people to really get a sense for their thoughts on a subject.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I didn’t realize how complex HR leaders were.</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Our research covered a large span of topics connected to the skills gap. </a:t>
            </a:r>
          </a:p>
          <a:p>
            <a:endParaRPr lang="en-US" dirty="0"/>
          </a:p>
        </p:txBody>
      </p:sp>
      <p:sp>
        <p:nvSpPr>
          <p:cNvPr id="4" name="Slide Number Placeholder 3"/>
          <p:cNvSpPr>
            <a:spLocks noGrp="1"/>
          </p:cNvSpPr>
          <p:nvPr>
            <p:ph type="sldNum" sz="quarter" idx="5"/>
          </p:nvPr>
        </p:nvSpPr>
        <p:spPr/>
        <p:txBody>
          <a:bodyPr/>
          <a:lstStyle/>
          <a:p>
            <a:fld id="{B3B32916-05D3-0F49-B1E6-1DBAAB878367}" type="slidenum">
              <a:rPr lang="en-US" smtClean="0"/>
              <a:t>5</a:t>
            </a:fld>
            <a:endParaRPr lang="en-US"/>
          </a:p>
        </p:txBody>
      </p:sp>
    </p:spTree>
    <p:extLst>
      <p:ext uri="{BB962C8B-B14F-4D97-AF65-F5344CB8AC3E}">
        <p14:creationId xmlns:p14="http://schemas.microsoft.com/office/powerpoint/2010/main" val="23039233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Slide 8: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We looked at everything from the lifespan of a skill to inhibitors to solutions and L&amp;D strategies being deployed to help address some of the gaps including Artificial Intelligence.</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We don’t have time to cover all of these subjects and our findings in our brief session today,</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But there are 2 specific stats that I think setup the broader landscape of some of the challenges around the skills gap as well as some interesting approaches to solving the gap.  </a:t>
            </a:r>
            <a:endParaRPr lang="en-US" sz="1050" kern="1200" dirty="0">
              <a:solidFill>
                <a:schemeClr val="tx1"/>
              </a:solidFill>
              <a:effectLst/>
              <a:latin typeface="+mn-lt"/>
              <a:ea typeface="+mn-ea"/>
              <a:cs typeface="+mn-cs"/>
            </a:endParaRPr>
          </a:p>
          <a:p>
            <a:endParaRPr lang="en-US" dirty="0"/>
          </a:p>
          <a:p>
            <a:endParaRPr lang="en-US" dirty="0"/>
          </a:p>
        </p:txBody>
      </p:sp>
      <p:sp>
        <p:nvSpPr>
          <p:cNvPr id="4" name="Slide Number Placeholder 3"/>
          <p:cNvSpPr>
            <a:spLocks noGrp="1"/>
          </p:cNvSpPr>
          <p:nvPr>
            <p:ph type="sldNum" sz="quarter" idx="5"/>
          </p:nvPr>
        </p:nvSpPr>
        <p:spPr/>
        <p:txBody>
          <a:bodyPr/>
          <a:lstStyle/>
          <a:p>
            <a:fld id="{B3B32916-05D3-0F49-B1E6-1DBAAB878367}" type="slidenum">
              <a:rPr lang="en-US" smtClean="0"/>
              <a:t>6</a:t>
            </a:fld>
            <a:endParaRPr lang="en-US"/>
          </a:p>
        </p:txBody>
      </p:sp>
    </p:spTree>
    <p:extLst>
      <p:ext uri="{BB962C8B-B14F-4D97-AF65-F5344CB8AC3E}">
        <p14:creationId xmlns:p14="http://schemas.microsoft.com/office/powerpoint/2010/main" val="33826488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So let’s dive in and I’ll start by telling you a few stories about 2 tacos and coffee… </a:t>
            </a:r>
          </a:p>
          <a:p>
            <a:pPr marL="171450" indent="-171450">
              <a:buFont typeface="Arial" panose="020B0604020202020204" pitchFamily="34" charset="0"/>
              <a:buChar char="•"/>
            </a:pPr>
            <a:r>
              <a:rPr lang="en-US" dirty="0"/>
              <a:t>breakfast of champions…</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Transition: Do you know what is keeping CEO’s up at night</a:t>
            </a:r>
          </a:p>
          <a:p>
            <a:endParaRPr lang="en-US" dirty="0"/>
          </a:p>
        </p:txBody>
      </p:sp>
      <p:sp>
        <p:nvSpPr>
          <p:cNvPr id="4" name="Slide Number Placeholder 3"/>
          <p:cNvSpPr>
            <a:spLocks noGrp="1"/>
          </p:cNvSpPr>
          <p:nvPr>
            <p:ph type="sldNum" sz="quarter" idx="5"/>
          </p:nvPr>
        </p:nvSpPr>
        <p:spPr/>
        <p:txBody>
          <a:bodyPr/>
          <a:lstStyle/>
          <a:p>
            <a:fld id="{B3B32916-05D3-0F49-B1E6-1DBAAB878367}" type="slidenum">
              <a:rPr lang="en-US" smtClean="0"/>
              <a:t>7</a:t>
            </a:fld>
            <a:endParaRPr lang="en-US"/>
          </a:p>
        </p:txBody>
      </p:sp>
    </p:spTree>
    <p:extLst>
      <p:ext uri="{BB962C8B-B14F-4D97-AF65-F5344CB8AC3E}">
        <p14:creationId xmlns:p14="http://schemas.microsoft.com/office/powerpoint/2010/main" val="18681951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kern="1200" dirty="0">
                <a:solidFill>
                  <a:schemeClr val="tx1"/>
                </a:solidFill>
                <a:effectLst/>
                <a:latin typeface="+mn-lt"/>
                <a:ea typeface="+mn-ea"/>
                <a:cs typeface="+mn-cs"/>
              </a:rPr>
              <a:t>What’s the number one concern for CEO’s across this country?</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According to annual research conducted by the Conference Board, “Attracting and Retaining talent is the number one concern for CEO’s both globally and in the US.”</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There have been many shifts in the market due to extremely high employment rate,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the growing volume of open positions,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the baby boomer exodus,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the skills gap,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increasing expectations from employees on those they work for,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and the Gig economy.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All of these are making it very challenging to attract and retain talent.</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endParaRPr lang="en-US" dirty="0"/>
          </a:p>
          <a:p>
            <a:endParaRPr lang="en-US" dirty="0"/>
          </a:p>
        </p:txBody>
      </p:sp>
      <p:sp>
        <p:nvSpPr>
          <p:cNvPr id="4" name="Slide Number Placeholder 3"/>
          <p:cNvSpPr>
            <a:spLocks noGrp="1"/>
          </p:cNvSpPr>
          <p:nvPr>
            <p:ph type="sldNum" sz="quarter" idx="5"/>
          </p:nvPr>
        </p:nvSpPr>
        <p:spPr/>
        <p:txBody>
          <a:bodyPr/>
          <a:lstStyle/>
          <a:p>
            <a:fld id="{B3B32916-05D3-0F49-B1E6-1DBAAB878367}" type="slidenum">
              <a:rPr lang="en-US" smtClean="0"/>
              <a:t>8</a:t>
            </a:fld>
            <a:endParaRPr lang="en-US"/>
          </a:p>
        </p:txBody>
      </p:sp>
    </p:spTree>
    <p:extLst>
      <p:ext uri="{BB962C8B-B14F-4D97-AF65-F5344CB8AC3E}">
        <p14:creationId xmlns:p14="http://schemas.microsoft.com/office/powerpoint/2010/main" val="251560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kern="1200" dirty="0">
                <a:solidFill>
                  <a:schemeClr val="tx1"/>
                </a:solidFill>
                <a:effectLst/>
                <a:latin typeface="+mn-lt"/>
                <a:ea typeface="+mn-ea"/>
                <a:cs typeface="+mn-cs"/>
              </a:rPr>
              <a:t>One of the many findings from our research was that 70% of organizations had up to 500 job openings go unfilled last year.</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Companies are starting to talk about “ghosting interviews” where more interviewers are no showing for their interviews or just not showing up on the first day of work.</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Figuring out how to attract the talent you need and keep that talent has become a bigger issue today than possibly any other time in our economy</a:t>
            </a:r>
          </a:p>
          <a:p>
            <a:pPr lvl="0"/>
            <a:endParaRPr lang="en-US" sz="1200" kern="1200" dirty="0">
              <a:solidFill>
                <a:schemeClr val="tx1"/>
              </a:solidFill>
              <a:effectLst/>
              <a:latin typeface="+mn-lt"/>
              <a:ea typeface="+mn-ea"/>
              <a:cs typeface="+mn-cs"/>
            </a:endParaRP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Even front line workers can cost $2-$3K per headcount in vacancy costs.  The average cost of front line workover turnover is $5K</a:t>
            </a:r>
          </a:p>
          <a:p>
            <a:endParaRPr lang="en-US" dirty="0"/>
          </a:p>
          <a:p>
            <a:endParaRPr lang="en-US" dirty="0"/>
          </a:p>
          <a:p>
            <a:r>
              <a:rPr lang="en-US" dirty="0"/>
              <a:t>Q: How many jobs went unfilled last year?</a:t>
            </a:r>
          </a:p>
          <a:p>
            <a:endParaRPr lang="en-US" dirty="0"/>
          </a:p>
          <a:p>
            <a:r>
              <a:rPr lang="en-US" dirty="0"/>
              <a:t>70% of respondents had up to 500 jobs go unfilled last year.  </a:t>
            </a:r>
          </a:p>
          <a:p>
            <a:r>
              <a:rPr lang="en-US" dirty="0"/>
              <a:t>10% had over 500 jobs go unfilled last year</a:t>
            </a:r>
          </a:p>
          <a:p>
            <a:r>
              <a:rPr lang="en-US" dirty="0"/>
              <a:t>3% had over 1,000 jobs go unfilled last year</a:t>
            </a:r>
          </a:p>
          <a:p>
            <a:endParaRPr lang="en-US" dirty="0"/>
          </a:p>
          <a:p>
            <a:r>
              <a:rPr lang="en-US" dirty="0"/>
              <a:t>Contrast that to the fact that unemployment is still at 6.8M people even though it is the lowest its been in a very long time</a:t>
            </a:r>
          </a:p>
          <a:p>
            <a:endParaRPr lang="en-US" dirty="0"/>
          </a:p>
          <a:p>
            <a:endParaRPr lang="en-US" dirty="0"/>
          </a:p>
        </p:txBody>
      </p:sp>
      <p:sp>
        <p:nvSpPr>
          <p:cNvPr id="4" name="Slide Number Placeholder 3"/>
          <p:cNvSpPr>
            <a:spLocks noGrp="1"/>
          </p:cNvSpPr>
          <p:nvPr>
            <p:ph type="sldNum" sz="quarter" idx="5"/>
          </p:nvPr>
        </p:nvSpPr>
        <p:spPr/>
        <p:txBody>
          <a:bodyPr/>
          <a:lstStyle/>
          <a:p>
            <a:fld id="{B3B32916-05D3-0F49-B1E6-1DBAAB878367}" type="slidenum">
              <a:rPr lang="en-US" smtClean="0"/>
              <a:t>9</a:t>
            </a:fld>
            <a:endParaRPr lang="en-US"/>
          </a:p>
        </p:txBody>
      </p:sp>
    </p:spTree>
    <p:extLst>
      <p:ext uri="{BB962C8B-B14F-4D97-AF65-F5344CB8AC3E}">
        <p14:creationId xmlns:p14="http://schemas.microsoft.com/office/powerpoint/2010/main" val="390460379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2.jp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3.jp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4.jp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5.jp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6.jp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7.jp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8.jp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1.png"/><Relationship Id="rId1" Type="http://schemas.openxmlformats.org/officeDocument/2006/relationships/slideMaster" Target="../slideMasters/slideMaster1.xml"/><Relationship Id="rId4" Type="http://schemas.openxmlformats.org/officeDocument/2006/relationships/image" Target="../media/image20.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1.png"/><Relationship Id="rId1" Type="http://schemas.openxmlformats.org/officeDocument/2006/relationships/slideMaster" Target="../slideMasters/slideMaster1.xml"/><Relationship Id="rId4" Type="http://schemas.openxmlformats.org/officeDocument/2006/relationships/image" Target="../media/image20.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1.xml"/><Relationship Id="rId4" Type="http://schemas.openxmlformats.org/officeDocument/2006/relationships/image" Target="../media/image24.emf"/></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image" Target="../media/image7.jpg"/><Relationship Id="rId1" Type="http://schemas.openxmlformats.org/officeDocument/2006/relationships/slideMaster" Target="../slideMasters/slideMaster1.xml"/><Relationship Id="rId5" Type="http://schemas.openxmlformats.org/officeDocument/2006/relationships/image" Target="../media/image25.emf"/><Relationship Id="rId4" Type="http://schemas.openxmlformats.org/officeDocument/2006/relationships/image" Target="../media/image9.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image" Target="../media/image7.jp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image" Target="../media/image7.jp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image" Target="../media/image7.jp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image" Target="../media/image7.jp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jp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jp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image" Target="../media/image26.jp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jp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image" Target="../media/image27.jpe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image" Target="../media/image28.jp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image" Target="../media/image28.jp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image" Target="../media/image28.jp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image" Target="../media/image7.jp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image" Target="../media/image28.jp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image" Target="../media/image28.jp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jp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jp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image" Target="../media/image7.jp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0.jp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1.jp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WES LH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A6A5B02-6691-1444-91B6-70D9015121D4}"/>
              </a:ext>
            </a:extLst>
          </p:cNvPr>
          <p:cNvSpPr/>
          <p:nvPr userDrawn="1"/>
        </p:nvSpPr>
        <p:spPr>
          <a:xfrm>
            <a:off x="0" y="0"/>
            <a:ext cx="6096000" cy="6858000"/>
          </a:xfrm>
          <a:prstGeom prst="rect">
            <a:avLst/>
          </a:prstGeom>
          <a:solidFill>
            <a:schemeClr val="accent3">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ubtitle 2"/>
          <p:cNvSpPr>
            <a:spLocks noGrp="1"/>
          </p:cNvSpPr>
          <p:nvPr>
            <p:ph type="subTitle" idx="1" hasCustomPrompt="1"/>
          </p:nvPr>
        </p:nvSpPr>
        <p:spPr>
          <a:xfrm>
            <a:off x="685800" y="3769060"/>
            <a:ext cx="4642503" cy="1095931"/>
          </a:xfrm>
        </p:spPr>
        <p:txBody>
          <a:bodyPr anchor="t">
            <a:normAutofit/>
          </a:bodyPr>
          <a:lstStyle>
            <a:lvl1pPr marL="0" indent="0" algn="l">
              <a:buNone/>
              <a:defRPr sz="2000" b="0" i="1" spc="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subtitle</a:t>
            </a:r>
          </a:p>
        </p:txBody>
      </p:sp>
      <p:sp>
        <p:nvSpPr>
          <p:cNvPr id="11" name="Title 4"/>
          <p:cNvSpPr>
            <a:spLocks noGrp="1"/>
          </p:cNvSpPr>
          <p:nvPr>
            <p:ph type="title" hasCustomPrompt="1"/>
          </p:nvPr>
        </p:nvSpPr>
        <p:spPr>
          <a:xfrm>
            <a:off x="685800" y="533399"/>
            <a:ext cx="4642503" cy="2735069"/>
          </a:xfrm>
        </p:spPr>
        <p:txBody>
          <a:bodyPr anchor="b">
            <a:normAutofit/>
          </a:bodyPr>
          <a:lstStyle>
            <a:lvl1pPr>
              <a:defRPr sz="44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Title</a:t>
            </a:r>
          </a:p>
        </p:txBody>
      </p:sp>
      <p:grpSp>
        <p:nvGrpSpPr>
          <p:cNvPr id="9" name="Group 8">
            <a:extLst>
              <a:ext uri="{FF2B5EF4-FFF2-40B4-BE49-F238E27FC236}">
                <a16:creationId xmlns:a16="http://schemas.microsoft.com/office/drawing/2014/main" id="{8825615B-CB24-F745-A867-B05B190B55D6}"/>
              </a:ext>
            </a:extLst>
          </p:cNvPr>
          <p:cNvGrpSpPr/>
          <p:nvPr userDrawn="1"/>
        </p:nvGrpSpPr>
        <p:grpSpPr>
          <a:xfrm>
            <a:off x="795528" y="5464778"/>
            <a:ext cx="4490102" cy="793435"/>
            <a:chOff x="3610317" y="2962601"/>
            <a:chExt cx="4490102" cy="793435"/>
          </a:xfrm>
        </p:grpSpPr>
        <p:pic>
          <p:nvPicPr>
            <p:cNvPr id="12" name="Picture 11"/>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3610317" y="2962601"/>
              <a:ext cx="1529698" cy="789296"/>
            </a:xfrm>
            <a:prstGeom prst="rect">
              <a:avLst/>
            </a:prstGeom>
          </p:spPr>
        </p:pic>
        <p:pic>
          <p:nvPicPr>
            <p:cNvPr id="6" name="Picture 5">
              <a:extLst>
                <a:ext uri="{FF2B5EF4-FFF2-40B4-BE49-F238E27FC236}">
                  <a16:creationId xmlns:a16="http://schemas.microsoft.com/office/drawing/2014/main" id="{B5E63647-4295-5540-B091-274F8B93E6E0}"/>
                </a:ext>
              </a:extLst>
            </p:cNvPr>
            <p:cNvPicPr>
              <a:picLocks noChangeAspect="1"/>
            </p:cNvPicPr>
            <p:nvPr userDrawn="1"/>
          </p:nvPicPr>
          <p:blipFill>
            <a:blip r:embed="rId4"/>
            <a:stretch>
              <a:fillRect/>
            </a:stretch>
          </p:blipFill>
          <p:spPr>
            <a:xfrm>
              <a:off x="5667717" y="2962601"/>
              <a:ext cx="2432702" cy="793435"/>
            </a:xfrm>
            <a:prstGeom prst="rect">
              <a:avLst/>
            </a:prstGeom>
          </p:spPr>
        </p:pic>
      </p:grpSp>
      <p:cxnSp>
        <p:nvCxnSpPr>
          <p:cNvPr id="14" name="Straight Connector 13">
            <a:extLst>
              <a:ext uri="{FF2B5EF4-FFF2-40B4-BE49-F238E27FC236}">
                <a16:creationId xmlns:a16="http://schemas.microsoft.com/office/drawing/2014/main" id="{50B0EE76-360F-1D40-8682-2A690B555716}"/>
              </a:ext>
            </a:extLst>
          </p:cNvPr>
          <p:cNvCxnSpPr>
            <a:cxnSpLocks/>
          </p:cNvCxnSpPr>
          <p:nvPr userDrawn="1"/>
        </p:nvCxnSpPr>
        <p:spPr>
          <a:xfrm>
            <a:off x="0" y="3569591"/>
            <a:ext cx="2133600"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E7F48CF5-0E07-B043-9F51-0F65E04B29DC}"/>
              </a:ext>
            </a:extLst>
          </p:cNvPr>
          <p:cNvCxnSpPr>
            <a:cxnSpLocks/>
          </p:cNvCxnSpPr>
          <p:nvPr userDrawn="1"/>
        </p:nvCxnSpPr>
        <p:spPr>
          <a:xfrm>
            <a:off x="2133600" y="3569591"/>
            <a:ext cx="3194703"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581085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Divider [Opt 3]">
    <p:bg>
      <p:bgPr>
        <a:blipFill dpi="0" rotWithShape="1">
          <a:blip r:embed="rId2">
            <a:lum/>
          </a:blip>
          <a:srcRect/>
          <a:stretch>
            <a:fillRect l="-2000" r="-2000"/>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A2E1468-B532-F446-AE4B-1FD425E657B3}"/>
              </a:ext>
            </a:extLst>
          </p:cNvPr>
          <p:cNvSpPr/>
          <p:nvPr userDrawn="1"/>
        </p:nvSpPr>
        <p:spPr>
          <a:xfrm>
            <a:off x="0" y="6629400"/>
            <a:ext cx="12192000" cy="228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1" name="Rectangle 10">
            <a:extLst>
              <a:ext uri="{FF2B5EF4-FFF2-40B4-BE49-F238E27FC236}">
                <a16:creationId xmlns:a16="http://schemas.microsoft.com/office/drawing/2014/main" id="{E9733551-85CE-534B-8B38-5DDC765E017F}"/>
              </a:ext>
            </a:extLst>
          </p:cNvPr>
          <p:cNvSpPr/>
          <p:nvPr userDrawn="1"/>
        </p:nvSpPr>
        <p:spPr>
          <a:xfrm>
            <a:off x="11429999" y="6629400"/>
            <a:ext cx="762001" cy="2286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Date Placeholder 2">
            <a:extLst>
              <a:ext uri="{FF2B5EF4-FFF2-40B4-BE49-F238E27FC236}">
                <a16:creationId xmlns:a16="http://schemas.microsoft.com/office/drawing/2014/main" id="{8F0652A0-D48B-6D4F-A927-20302B0FE22D}"/>
              </a:ext>
            </a:extLst>
          </p:cNvPr>
          <p:cNvSpPr>
            <a:spLocks noGrp="1"/>
          </p:cNvSpPr>
          <p:nvPr>
            <p:ph type="dt" sz="half" idx="10"/>
          </p:nvPr>
        </p:nvSpPr>
        <p:spPr>
          <a:xfrm>
            <a:off x="61610" y="6569075"/>
            <a:ext cx="703634" cy="365125"/>
          </a:xfrm>
          <a:prstGeom prst="rect">
            <a:avLst/>
          </a:prstGeom>
        </p:spPr>
        <p:txBody>
          <a:bodyPr/>
          <a:lstStyle>
            <a:lvl1pPr>
              <a:defRPr sz="8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DB4888D4-3616-E842-AE0B-F67567F59619}" type="datetime1">
              <a:rPr lang="en-US" smtClean="0"/>
              <a:pPr/>
              <a:t>4/9/2019</a:t>
            </a:fld>
            <a:endParaRPr lang="en-US" dirty="0"/>
          </a:p>
        </p:txBody>
      </p:sp>
      <p:sp>
        <p:nvSpPr>
          <p:cNvPr id="13" name="Slide Number Placeholder 3">
            <a:extLst>
              <a:ext uri="{FF2B5EF4-FFF2-40B4-BE49-F238E27FC236}">
                <a16:creationId xmlns:a16="http://schemas.microsoft.com/office/drawing/2014/main" id="{2DC85A7A-42CF-984F-A6C5-6D6AFAF37CC4}"/>
              </a:ext>
            </a:extLst>
          </p:cNvPr>
          <p:cNvSpPr>
            <a:spLocks noGrp="1"/>
          </p:cNvSpPr>
          <p:nvPr>
            <p:ph type="sldNum" sz="quarter" idx="11"/>
          </p:nvPr>
        </p:nvSpPr>
        <p:spPr>
          <a:xfrm>
            <a:off x="11429999" y="6569075"/>
            <a:ext cx="612843" cy="365125"/>
          </a:xfrm>
          <a:prstGeom prst="rect">
            <a:avLst/>
          </a:prstGeom>
        </p:spPr>
        <p:txBody>
          <a:bodyPr/>
          <a:lstStyle>
            <a:lvl1pPr>
              <a:defRPr sz="8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29BEA89B-AEB9-EC4E-ACDE-73189EA191E7}" type="slidenum">
              <a:rPr lang="en-US" smtClean="0"/>
              <a:pPr/>
              <a:t>‹#›</a:t>
            </a:fld>
            <a:endParaRPr lang="en-US"/>
          </a:p>
        </p:txBody>
      </p:sp>
      <p:sp>
        <p:nvSpPr>
          <p:cNvPr id="14" name="Date Placeholder 2">
            <a:extLst>
              <a:ext uri="{FF2B5EF4-FFF2-40B4-BE49-F238E27FC236}">
                <a16:creationId xmlns:a16="http://schemas.microsoft.com/office/drawing/2014/main" id="{AE9713E2-90DD-3F4E-925C-305CD8F3A018}"/>
              </a:ext>
            </a:extLst>
          </p:cNvPr>
          <p:cNvSpPr txBox="1">
            <a:spLocks/>
          </p:cNvSpPr>
          <p:nvPr userDrawn="1"/>
        </p:nvSpPr>
        <p:spPr>
          <a:xfrm>
            <a:off x="685800" y="656907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b="0" i="0" dirty="0">
                <a:solidFill>
                  <a:schemeClr val="bg1"/>
                </a:solidFill>
                <a:latin typeface="Open Sans" panose="020B0606030504020204" pitchFamily="34" charset="0"/>
                <a:ea typeface="Open Sans" panose="020B0606030504020204" pitchFamily="34" charset="0"/>
                <a:cs typeface="Open Sans" panose="020B0606030504020204" pitchFamily="34" charset="0"/>
              </a:rPr>
              <a:t>Wiley</a:t>
            </a:r>
            <a:r>
              <a:rPr lang="en-US" sz="800" b="0" i="0" baseline="0" dirty="0">
                <a:solidFill>
                  <a:schemeClr val="bg1"/>
                </a:solidFill>
                <a:latin typeface="Open Sans" panose="020B0606030504020204" pitchFamily="34" charset="0"/>
                <a:ea typeface="Open Sans" panose="020B0606030504020204" pitchFamily="34" charset="0"/>
                <a:cs typeface="Open Sans" panose="020B0606030504020204" pitchFamily="34" charset="0"/>
              </a:rPr>
              <a:t> - Proprietary &amp; Confidential</a:t>
            </a:r>
            <a:endParaRPr lang="en-US" sz="800" b="0" i="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Rectangle 35">
            <a:extLst>
              <a:ext uri="{FF2B5EF4-FFF2-40B4-BE49-F238E27FC236}">
                <a16:creationId xmlns:a16="http://schemas.microsoft.com/office/drawing/2014/main" id="{BAEF486F-38CF-8144-816D-3C2BF25FD939}"/>
              </a:ext>
            </a:extLst>
          </p:cNvPr>
          <p:cNvSpPr/>
          <p:nvPr userDrawn="1"/>
        </p:nvSpPr>
        <p:spPr>
          <a:xfrm>
            <a:off x="0" y="2825496"/>
            <a:ext cx="5562601" cy="3803904"/>
          </a:xfrm>
          <a:prstGeom prst="rect">
            <a:avLst/>
          </a:prstGeom>
          <a:solidFill>
            <a:schemeClr val="accent3">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itle 4">
            <a:extLst>
              <a:ext uri="{FF2B5EF4-FFF2-40B4-BE49-F238E27FC236}">
                <a16:creationId xmlns:a16="http://schemas.microsoft.com/office/drawing/2014/main" id="{E0EA2316-2223-364E-BC4A-1B49B7306A9C}"/>
              </a:ext>
            </a:extLst>
          </p:cNvPr>
          <p:cNvSpPr>
            <a:spLocks noGrp="1"/>
          </p:cNvSpPr>
          <p:nvPr>
            <p:ph type="title" hasCustomPrompt="1"/>
          </p:nvPr>
        </p:nvSpPr>
        <p:spPr>
          <a:xfrm>
            <a:off x="419101" y="3276600"/>
            <a:ext cx="4686299" cy="1905000"/>
          </a:xfrm>
        </p:spPr>
        <p:txBody>
          <a:bodyPr anchor="b">
            <a:normAutofit/>
          </a:bodyPr>
          <a:lstStyle>
            <a:lvl1pPr>
              <a:defRPr sz="44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Title</a:t>
            </a:r>
          </a:p>
        </p:txBody>
      </p:sp>
      <p:grpSp>
        <p:nvGrpSpPr>
          <p:cNvPr id="35" name="Group 34">
            <a:extLst>
              <a:ext uri="{FF2B5EF4-FFF2-40B4-BE49-F238E27FC236}">
                <a16:creationId xmlns:a16="http://schemas.microsoft.com/office/drawing/2014/main" id="{AC72BD7C-B28C-D644-B550-C055F60B3352}"/>
              </a:ext>
            </a:extLst>
          </p:cNvPr>
          <p:cNvGrpSpPr/>
          <p:nvPr userDrawn="1"/>
        </p:nvGrpSpPr>
        <p:grpSpPr>
          <a:xfrm>
            <a:off x="0" y="5384784"/>
            <a:ext cx="5105400" cy="0"/>
            <a:chOff x="3269379" y="3945802"/>
            <a:chExt cx="5105400" cy="0"/>
          </a:xfrm>
        </p:grpSpPr>
        <p:cxnSp>
          <p:nvCxnSpPr>
            <p:cNvPr id="23" name="Straight Connector 22">
              <a:extLst>
                <a:ext uri="{FF2B5EF4-FFF2-40B4-BE49-F238E27FC236}">
                  <a16:creationId xmlns:a16="http://schemas.microsoft.com/office/drawing/2014/main" id="{2E6CE916-45F6-3248-BE39-A89A9E64F2AF}"/>
                </a:ext>
              </a:extLst>
            </p:cNvPr>
            <p:cNvCxnSpPr>
              <a:cxnSpLocks/>
            </p:cNvCxnSpPr>
            <p:nvPr userDrawn="1"/>
          </p:nvCxnSpPr>
          <p:spPr>
            <a:xfrm>
              <a:off x="3269379" y="3945802"/>
              <a:ext cx="2293221"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74716EAE-728E-EF42-9995-22339D206BDC}"/>
                </a:ext>
              </a:extLst>
            </p:cNvPr>
            <p:cNvCxnSpPr>
              <a:cxnSpLocks/>
            </p:cNvCxnSpPr>
            <p:nvPr userDrawn="1"/>
          </p:nvCxnSpPr>
          <p:spPr>
            <a:xfrm>
              <a:off x="5562600" y="3945802"/>
              <a:ext cx="281217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32" name="Group 31">
            <a:extLst>
              <a:ext uri="{FF2B5EF4-FFF2-40B4-BE49-F238E27FC236}">
                <a16:creationId xmlns:a16="http://schemas.microsoft.com/office/drawing/2014/main" id="{ED3C5269-496B-D94D-99FF-0D26AEEA66B5}"/>
              </a:ext>
            </a:extLst>
          </p:cNvPr>
          <p:cNvGrpSpPr/>
          <p:nvPr userDrawn="1"/>
        </p:nvGrpSpPr>
        <p:grpSpPr>
          <a:xfrm>
            <a:off x="533400" y="5762030"/>
            <a:ext cx="2466753" cy="435894"/>
            <a:chOff x="3610317" y="2962601"/>
            <a:chExt cx="4490102" cy="793435"/>
          </a:xfrm>
        </p:grpSpPr>
        <p:pic>
          <p:nvPicPr>
            <p:cNvPr id="33" name="Picture 32">
              <a:extLst>
                <a:ext uri="{FF2B5EF4-FFF2-40B4-BE49-F238E27FC236}">
                  <a16:creationId xmlns:a16="http://schemas.microsoft.com/office/drawing/2014/main" id="{76512F91-6E7E-F441-BB70-CD5BAAA44D7A}"/>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3610317" y="2962601"/>
              <a:ext cx="1529698" cy="789296"/>
            </a:xfrm>
            <a:prstGeom prst="rect">
              <a:avLst/>
            </a:prstGeom>
          </p:spPr>
        </p:pic>
        <p:pic>
          <p:nvPicPr>
            <p:cNvPr id="34" name="Picture 33">
              <a:extLst>
                <a:ext uri="{FF2B5EF4-FFF2-40B4-BE49-F238E27FC236}">
                  <a16:creationId xmlns:a16="http://schemas.microsoft.com/office/drawing/2014/main" id="{667D313C-E56A-AB46-9AC1-FDDE86C7BED0}"/>
                </a:ext>
              </a:extLst>
            </p:cNvPr>
            <p:cNvPicPr>
              <a:picLocks noChangeAspect="1"/>
            </p:cNvPicPr>
            <p:nvPr userDrawn="1"/>
          </p:nvPicPr>
          <p:blipFill>
            <a:blip r:embed="rId4"/>
            <a:stretch>
              <a:fillRect/>
            </a:stretch>
          </p:blipFill>
          <p:spPr>
            <a:xfrm>
              <a:off x="5667717" y="2962601"/>
              <a:ext cx="2432702" cy="793435"/>
            </a:xfrm>
            <a:prstGeom prst="rect">
              <a:avLst/>
            </a:prstGeom>
          </p:spPr>
        </p:pic>
      </p:grpSp>
    </p:spTree>
    <p:extLst>
      <p:ext uri="{BB962C8B-B14F-4D97-AF65-F5344CB8AC3E}">
        <p14:creationId xmlns:p14="http://schemas.microsoft.com/office/powerpoint/2010/main" val="19658086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Divider [Opt 4]">
    <p:bg>
      <p:bgPr>
        <a:blipFill dpi="0" rotWithShape="1">
          <a:blip r:embed="rId2">
            <a:lum/>
          </a:blip>
          <a:srcRect/>
          <a:stretch>
            <a:fillRect l="-2000" r="-2000"/>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A2E1468-B532-F446-AE4B-1FD425E657B3}"/>
              </a:ext>
            </a:extLst>
          </p:cNvPr>
          <p:cNvSpPr/>
          <p:nvPr userDrawn="1"/>
        </p:nvSpPr>
        <p:spPr>
          <a:xfrm>
            <a:off x="0" y="6629400"/>
            <a:ext cx="12192000" cy="228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1" name="Rectangle 10">
            <a:extLst>
              <a:ext uri="{FF2B5EF4-FFF2-40B4-BE49-F238E27FC236}">
                <a16:creationId xmlns:a16="http://schemas.microsoft.com/office/drawing/2014/main" id="{E9733551-85CE-534B-8B38-5DDC765E017F}"/>
              </a:ext>
            </a:extLst>
          </p:cNvPr>
          <p:cNvSpPr/>
          <p:nvPr userDrawn="1"/>
        </p:nvSpPr>
        <p:spPr>
          <a:xfrm>
            <a:off x="11429999" y="6629400"/>
            <a:ext cx="762001" cy="2286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Date Placeholder 2">
            <a:extLst>
              <a:ext uri="{FF2B5EF4-FFF2-40B4-BE49-F238E27FC236}">
                <a16:creationId xmlns:a16="http://schemas.microsoft.com/office/drawing/2014/main" id="{8F0652A0-D48B-6D4F-A927-20302B0FE22D}"/>
              </a:ext>
            </a:extLst>
          </p:cNvPr>
          <p:cNvSpPr>
            <a:spLocks noGrp="1"/>
          </p:cNvSpPr>
          <p:nvPr>
            <p:ph type="dt" sz="half" idx="10"/>
          </p:nvPr>
        </p:nvSpPr>
        <p:spPr>
          <a:xfrm>
            <a:off x="61610" y="6569075"/>
            <a:ext cx="703634" cy="365125"/>
          </a:xfrm>
          <a:prstGeom prst="rect">
            <a:avLst/>
          </a:prstGeom>
        </p:spPr>
        <p:txBody>
          <a:bodyPr/>
          <a:lstStyle>
            <a:lvl1pPr>
              <a:defRPr sz="8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DB4888D4-3616-E842-AE0B-F67567F59619}" type="datetime1">
              <a:rPr lang="en-US" smtClean="0"/>
              <a:pPr/>
              <a:t>4/9/2019</a:t>
            </a:fld>
            <a:endParaRPr lang="en-US" dirty="0"/>
          </a:p>
        </p:txBody>
      </p:sp>
      <p:sp>
        <p:nvSpPr>
          <p:cNvPr id="13" name="Slide Number Placeholder 3">
            <a:extLst>
              <a:ext uri="{FF2B5EF4-FFF2-40B4-BE49-F238E27FC236}">
                <a16:creationId xmlns:a16="http://schemas.microsoft.com/office/drawing/2014/main" id="{2DC85A7A-42CF-984F-A6C5-6D6AFAF37CC4}"/>
              </a:ext>
            </a:extLst>
          </p:cNvPr>
          <p:cNvSpPr>
            <a:spLocks noGrp="1"/>
          </p:cNvSpPr>
          <p:nvPr>
            <p:ph type="sldNum" sz="quarter" idx="11"/>
          </p:nvPr>
        </p:nvSpPr>
        <p:spPr>
          <a:xfrm>
            <a:off x="11429999" y="6569075"/>
            <a:ext cx="612843" cy="365125"/>
          </a:xfrm>
          <a:prstGeom prst="rect">
            <a:avLst/>
          </a:prstGeom>
        </p:spPr>
        <p:txBody>
          <a:bodyPr/>
          <a:lstStyle>
            <a:lvl1pPr>
              <a:defRPr sz="8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29BEA89B-AEB9-EC4E-ACDE-73189EA191E7}" type="slidenum">
              <a:rPr lang="en-US" smtClean="0"/>
              <a:pPr/>
              <a:t>‹#›</a:t>
            </a:fld>
            <a:endParaRPr lang="en-US"/>
          </a:p>
        </p:txBody>
      </p:sp>
      <p:sp>
        <p:nvSpPr>
          <p:cNvPr id="14" name="Date Placeholder 2">
            <a:extLst>
              <a:ext uri="{FF2B5EF4-FFF2-40B4-BE49-F238E27FC236}">
                <a16:creationId xmlns:a16="http://schemas.microsoft.com/office/drawing/2014/main" id="{AE9713E2-90DD-3F4E-925C-305CD8F3A018}"/>
              </a:ext>
            </a:extLst>
          </p:cNvPr>
          <p:cNvSpPr txBox="1">
            <a:spLocks/>
          </p:cNvSpPr>
          <p:nvPr userDrawn="1"/>
        </p:nvSpPr>
        <p:spPr>
          <a:xfrm>
            <a:off x="685800" y="656907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b="0" i="0" dirty="0">
                <a:solidFill>
                  <a:schemeClr val="bg1"/>
                </a:solidFill>
                <a:latin typeface="Open Sans" panose="020B0606030504020204" pitchFamily="34" charset="0"/>
                <a:ea typeface="Open Sans" panose="020B0606030504020204" pitchFamily="34" charset="0"/>
                <a:cs typeface="Open Sans" panose="020B0606030504020204" pitchFamily="34" charset="0"/>
              </a:rPr>
              <a:t>Wiley</a:t>
            </a:r>
            <a:r>
              <a:rPr lang="en-US" sz="800" b="0" i="0" baseline="0" dirty="0">
                <a:solidFill>
                  <a:schemeClr val="bg1"/>
                </a:solidFill>
                <a:latin typeface="Open Sans" panose="020B0606030504020204" pitchFamily="34" charset="0"/>
                <a:ea typeface="Open Sans" panose="020B0606030504020204" pitchFamily="34" charset="0"/>
                <a:cs typeface="Open Sans" panose="020B0606030504020204" pitchFamily="34" charset="0"/>
              </a:rPr>
              <a:t> - Proprietary &amp; Confidential</a:t>
            </a:r>
            <a:endParaRPr lang="en-US" sz="800" b="0" i="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Rectangle 35">
            <a:extLst>
              <a:ext uri="{FF2B5EF4-FFF2-40B4-BE49-F238E27FC236}">
                <a16:creationId xmlns:a16="http://schemas.microsoft.com/office/drawing/2014/main" id="{BAEF486F-38CF-8144-816D-3C2BF25FD939}"/>
              </a:ext>
            </a:extLst>
          </p:cNvPr>
          <p:cNvSpPr/>
          <p:nvPr userDrawn="1"/>
        </p:nvSpPr>
        <p:spPr>
          <a:xfrm>
            <a:off x="0" y="2825496"/>
            <a:ext cx="5562601" cy="3803904"/>
          </a:xfrm>
          <a:prstGeom prst="rect">
            <a:avLst/>
          </a:prstGeom>
          <a:solidFill>
            <a:schemeClr val="accent3">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itle 4">
            <a:extLst>
              <a:ext uri="{FF2B5EF4-FFF2-40B4-BE49-F238E27FC236}">
                <a16:creationId xmlns:a16="http://schemas.microsoft.com/office/drawing/2014/main" id="{E0EA2316-2223-364E-BC4A-1B49B7306A9C}"/>
              </a:ext>
            </a:extLst>
          </p:cNvPr>
          <p:cNvSpPr>
            <a:spLocks noGrp="1"/>
          </p:cNvSpPr>
          <p:nvPr>
            <p:ph type="title" hasCustomPrompt="1"/>
          </p:nvPr>
        </p:nvSpPr>
        <p:spPr>
          <a:xfrm>
            <a:off x="419101" y="3276600"/>
            <a:ext cx="4686299" cy="1905000"/>
          </a:xfrm>
        </p:spPr>
        <p:txBody>
          <a:bodyPr anchor="b">
            <a:normAutofit/>
          </a:bodyPr>
          <a:lstStyle>
            <a:lvl1pPr>
              <a:defRPr sz="44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Title</a:t>
            </a:r>
          </a:p>
        </p:txBody>
      </p:sp>
      <p:grpSp>
        <p:nvGrpSpPr>
          <p:cNvPr id="35" name="Group 34">
            <a:extLst>
              <a:ext uri="{FF2B5EF4-FFF2-40B4-BE49-F238E27FC236}">
                <a16:creationId xmlns:a16="http://schemas.microsoft.com/office/drawing/2014/main" id="{AC72BD7C-B28C-D644-B550-C055F60B3352}"/>
              </a:ext>
            </a:extLst>
          </p:cNvPr>
          <p:cNvGrpSpPr/>
          <p:nvPr userDrawn="1"/>
        </p:nvGrpSpPr>
        <p:grpSpPr>
          <a:xfrm>
            <a:off x="0" y="5384784"/>
            <a:ext cx="5105400" cy="0"/>
            <a:chOff x="3269379" y="3945802"/>
            <a:chExt cx="5105400" cy="0"/>
          </a:xfrm>
        </p:grpSpPr>
        <p:cxnSp>
          <p:nvCxnSpPr>
            <p:cNvPr id="23" name="Straight Connector 22">
              <a:extLst>
                <a:ext uri="{FF2B5EF4-FFF2-40B4-BE49-F238E27FC236}">
                  <a16:creationId xmlns:a16="http://schemas.microsoft.com/office/drawing/2014/main" id="{2E6CE916-45F6-3248-BE39-A89A9E64F2AF}"/>
                </a:ext>
              </a:extLst>
            </p:cNvPr>
            <p:cNvCxnSpPr>
              <a:cxnSpLocks/>
            </p:cNvCxnSpPr>
            <p:nvPr userDrawn="1"/>
          </p:nvCxnSpPr>
          <p:spPr>
            <a:xfrm>
              <a:off x="3269379" y="3945802"/>
              <a:ext cx="2293221"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74716EAE-728E-EF42-9995-22339D206BDC}"/>
                </a:ext>
              </a:extLst>
            </p:cNvPr>
            <p:cNvCxnSpPr>
              <a:cxnSpLocks/>
            </p:cNvCxnSpPr>
            <p:nvPr userDrawn="1"/>
          </p:nvCxnSpPr>
          <p:spPr>
            <a:xfrm>
              <a:off x="5562600" y="3945802"/>
              <a:ext cx="281217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32" name="Group 31">
            <a:extLst>
              <a:ext uri="{FF2B5EF4-FFF2-40B4-BE49-F238E27FC236}">
                <a16:creationId xmlns:a16="http://schemas.microsoft.com/office/drawing/2014/main" id="{ED3C5269-496B-D94D-99FF-0D26AEEA66B5}"/>
              </a:ext>
            </a:extLst>
          </p:cNvPr>
          <p:cNvGrpSpPr/>
          <p:nvPr userDrawn="1"/>
        </p:nvGrpSpPr>
        <p:grpSpPr>
          <a:xfrm>
            <a:off x="533400" y="5762030"/>
            <a:ext cx="2466753" cy="435894"/>
            <a:chOff x="3610317" y="2962601"/>
            <a:chExt cx="4490102" cy="793435"/>
          </a:xfrm>
        </p:grpSpPr>
        <p:pic>
          <p:nvPicPr>
            <p:cNvPr id="33" name="Picture 32">
              <a:extLst>
                <a:ext uri="{FF2B5EF4-FFF2-40B4-BE49-F238E27FC236}">
                  <a16:creationId xmlns:a16="http://schemas.microsoft.com/office/drawing/2014/main" id="{76512F91-6E7E-F441-BB70-CD5BAAA44D7A}"/>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3610317" y="2962601"/>
              <a:ext cx="1529698" cy="789296"/>
            </a:xfrm>
            <a:prstGeom prst="rect">
              <a:avLst/>
            </a:prstGeom>
          </p:spPr>
        </p:pic>
        <p:pic>
          <p:nvPicPr>
            <p:cNvPr id="34" name="Picture 33">
              <a:extLst>
                <a:ext uri="{FF2B5EF4-FFF2-40B4-BE49-F238E27FC236}">
                  <a16:creationId xmlns:a16="http://schemas.microsoft.com/office/drawing/2014/main" id="{667D313C-E56A-AB46-9AC1-FDDE86C7BED0}"/>
                </a:ext>
              </a:extLst>
            </p:cNvPr>
            <p:cNvPicPr>
              <a:picLocks noChangeAspect="1"/>
            </p:cNvPicPr>
            <p:nvPr userDrawn="1"/>
          </p:nvPicPr>
          <p:blipFill>
            <a:blip r:embed="rId4"/>
            <a:stretch>
              <a:fillRect/>
            </a:stretch>
          </p:blipFill>
          <p:spPr>
            <a:xfrm>
              <a:off x="5667717" y="2962601"/>
              <a:ext cx="2432702" cy="793435"/>
            </a:xfrm>
            <a:prstGeom prst="rect">
              <a:avLst/>
            </a:prstGeom>
          </p:spPr>
        </p:pic>
      </p:grpSp>
    </p:spTree>
    <p:extLst>
      <p:ext uri="{BB962C8B-B14F-4D97-AF65-F5344CB8AC3E}">
        <p14:creationId xmlns:p14="http://schemas.microsoft.com/office/powerpoint/2010/main" val="12595496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ction Divider [Opt 5]">
    <p:bg>
      <p:bgPr>
        <a:blipFill dpi="0" rotWithShape="1">
          <a:blip r:embed="rId2">
            <a:lum/>
          </a:blip>
          <a:srcRect/>
          <a:stretch>
            <a:fillRect l="-2000" r="-2000"/>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A2E1468-B532-F446-AE4B-1FD425E657B3}"/>
              </a:ext>
            </a:extLst>
          </p:cNvPr>
          <p:cNvSpPr/>
          <p:nvPr userDrawn="1"/>
        </p:nvSpPr>
        <p:spPr>
          <a:xfrm>
            <a:off x="0" y="6629400"/>
            <a:ext cx="12192000" cy="228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1" name="Rectangle 10">
            <a:extLst>
              <a:ext uri="{FF2B5EF4-FFF2-40B4-BE49-F238E27FC236}">
                <a16:creationId xmlns:a16="http://schemas.microsoft.com/office/drawing/2014/main" id="{E9733551-85CE-534B-8B38-5DDC765E017F}"/>
              </a:ext>
            </a:extLst>
          </p:cNvPr>
          <p:cNvSpPr/>
          <p:nvPr userDrawn="1"/>
        </p:nvSpPr>
        <p:spPr>
          <a:xfrm>
            <a:off x="11429999" y="6629400"/>
            <a:ext cx="762001" cy="2286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Date Placeholder 2">
            <a:extLst>
              <a:ext uri="{FF2B5EF4-FFF2-40B4-BE49-F238E27FC236}">
                <a16:creationId xmlns:a16="http://schemas.microsoft.com/office/drawing/2014/main" id="{8F0652A0-D48B-6D4F-A927-20302B0FE22D}"/>
              </a:ext>
            </a:extLst>
          </p:cNvPr>
          <p:cNvSpPr>
            <a:spLocks noGrp="1"/>
          </p:cNvSpPr>
          <p:nvPr>
            <p:ph type="dt" sz="half" idx="10"/>
          </p:nvPr>
        </p:nvSpPr>
        <p:spPr>
          <a:xfrm>
            <a:off x="61610" y="6569075"/>
            <a:ext cx="703634" cy="365125"/>
          </a:xfrm>
          <a:prstGeom prst="rect">
            <a:avLst/>
          </a:prstGeom>
        </p:spPr>
        <p:txBody>
          <a:bodyPr/>
          <a:lstStyle>
            <a:lvl1pPr>
              <a:defRPr sz="8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DB4888D4-3616-E842-AE0B-F67567F59619}" type="datetime1">
              <a:rPr lang="en-US" smtClean="0"/>
              <a:pPr/>
              <a:t>4/9/2019</a:t>
            </a:fld>
            <a:endParaRPr lang="en-US" dirty="0"/>
          </a:p>
        </p:txBody>
      </p:sp>
      <p:sp>
        <p:nvSpPr>
          <p:cNvPr id="13" name="Slide Number Placeholder 3">
            <a:extLst>
              <a:ext uri="{FF2B5EF4-FFF2-40B4-BE49-F238E27FC236}">
                <a16:creationId xmlns:a16="http://schemas.microsoft.com/office/drawing/2014/main" id="{2DC85A7A-42CF-984F-A6C5-6D6AFAF37CC4}"/>
              </a:ext>
            </a:extLst>
          </p:cNvPr>
          <p:cNvSpPr>
            <a:spLocks noGrp="1"/>
          </p:cNvSpPr>
          <p:nvPr>
            <p:ph type="sldNum" sz="quarter" idx="11"/>
          </p:nvPr>
        </p:nvSpPr>
        <p:spPr>
          <a:xfrm>
            <a:off x="11429999" y="6569075"/>
            <a:ext cx="612843" cy="365125"/>
          </a:xfrm>
          <a:prstGeom prst="rect">
            <a:avLst/>
          </a:prstGeom>
        </p:spPr>
        <p:txBody>
          <a:bodyPr/>
          <a:lstStyle>
            <a:lvl1pPr>
              <a:defRPr sz="8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29BEA89B-AEB9-EC4E-ACDE-73189EA191E7}" type="slidenum">
              <a:rPr lang="en-US" smtClean="0"/>
              <a:pPr/>
              <a:t>‹#›</a:t>
            </a:fld>
            <a:endParaRPr lang="en-US"/>
          </a:p>
        </p:txBody>
      </p:sp>
      <p:sp>
        <p:nvSpPr>
          <p:cNvPr id="14" name="Date Placeholder 2">
            <a:extLst>
              <a:ext uri="{FF2B5EF4-FFF2-40B4-BE49-F238E27FC236}">
                <a16:creationId xmlns:a16="http://schemas.microsoft.com/office/drawing/2014/main" id="{AE9713E2-90DD-3F4E-925C-305CD8F3A018}"/>
              </a:ext>
            </a:extLst>
          </p:cNvPr>
          <p:cNvSpPr txBox="1">
            <a:spLocks/>
          </p:cNvSpPr>
          <p:nvPr userDrawn="1"/>
        </p:nvSpPr>
        <p:spPr>
          <a:xfrm>
            <a:off x="685800" y="656907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b="0" i="0" dirty="0">
                <a:solidFill>
                  <a:schemeClr val="bg1"/>
                </a:solidFill>
                <a:latin typeface="Open Sans" panose="020B0606030504020204" pitchFamily="34" charset="0"/>
                <a:ea typeface="Open Sans" panose="020B0606030504020204" pitchFamily="34" charset="0"/>
                <a:cs typeface="Open Sans" panose="020B0606030504020204" pitchFamily="34" charset="0"/>
              </a:rPr>
              <a:t>Wiley</a:t>
            </a:r>
            <a:r>
              <a:rPr lang="en-US" sz="800" b="0" i="0" baseline="0" dirty="0">
                <a:solidFill>
                  <a:schemeClr val="bg1"/>
                </a:solidFill>
                <a:latin typeface="Open Sans" panose="020B0606030504020204" pitchFamily="34" charset="0"/>
                <a:ea typeface="Open Sans" panose="020B0606030504020204" pitchFamily="34" charset="0"/>
                <a:cs typeface="Open Sans" panose="020B0606030504020204" pitchFamily="34" charset="0"/>
              </a:rPr>
              <a:t> - Proprietary &amp; Confidential</a:t>
            </a:r>
            <a:endParaRPr lang="en-US" sz="800" b="0" i="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Rectangle 35">
            <a:extLst>
              <a:ext uri="{FF2B5EF4-FFF2-40B4-BE49-F238E27FC236}">
                <a16:creationId xmlns:a16="http://schemas.microsoft.com/office/drawing/2014/main" id="{BAEF486F-38CF-8144-816D-3C2BF25FD939}"/>
              </a:ext>
            </a:extLst>
          </p:cNvPr>
          <p:cNvSpPr/>
          <p:nvPr userDrawn="1"/>
        </p:nvSpPr>
        <p:spPr>
          <a:xfrm>
            <a:off x="0" y="2825496"/>
            <a:ext cx="5562601" cy="3803904"/>
          </a:xfrm>
          <a:prstGeom prst="rect">
            <a:avLst/>
          </a:prstGeom>
          <a:solidFill>
            <a:schemeClr val="accent3">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itle 4">
            <a:extLst>
              <a:ext uri="{FF2B5EF4-FFF2-40B4-BE49-F238E27FC236}">
                <a16:creationId xmlns:a16="http://schemas.microsoft.com/office/drawing/2014/main" id="{E0EA2316-2223-364E-BC4A-1B49B7306A9C}"/>
              </a:ext>
            </a:extLst>
          </p:cNvPr>
          <p:cNvSpPr>
            <a:spLocks noGrp="1"/>
          </p:cNvSpPr>
          <p:nvPr>
            <p:ph type="title" hasCustomPrompt="1"/>
          </p:nvPr>
        </p:nvSpPr>
        <p:spPr>
          <a:xfrm>
            <a:off x="419101" y="3276600"/>
            <a:ext cx="4686299" cy="1905000"/>
          </a:xfrm>
        </p:spPr>
        <p:txBody>
          <a:bodyPr anchor="b">
            <a:normAutofit/>
          </a:bodyPr>
          <a:lstStyle>
            <a:lvl1pPr>
              <a:defRPr sz="44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Title</a:t>
            </a:r>
          </a:p>
        </p:txBody>
      </p:sp>
      <p:grpSp>
        <p:nvGrpSpPr>
          <p:cNvPr id="35" name="Group 34">
            <a:extLst>
              <a:ext uri="{FF2B5EF4-FFF2-40B4-BE49-F238E27FC236}">
                <a16:creationId xmlns:a16="http://schemas.microsoft.com/office/drawing/2014/main" id="{AC72BD7C-B28C-D644-B550-C055F60B3352}"/>
              </a:ext>
            </a:extLst>
          </p:cNvPr>
          <p:cNvGrpSpPr/>
          <p:nvPr userDrawn="1"/>
        </p:nvGrpSpPr>
        <p:grpSpPr>
          <a:xfrm>
            <a:off x="0" y="5384784"/>
            <a:ext cx="5105400" cy="0"/>
            <a:chOff x="3269379" y="3945802"/>
            <a:chExt cx="5105400" cy="0"/>
          </a:xfrm>
        </p:grpSpPr>
        <p:cxnSp>
          <p:nvCxnSpPr>
            <p:cNvPr id="23" name="Straight Connector 22">
              <a:extLst>
                <a:ext uri="{FF2B5EF4-FFF2-40B4-BE49-F238E27FC236}">
                  <a16:creationId xmlns:a16="http://schemas.microsoft.com/office/drawing/2014/main" id="{2E6CE916-45F6-3248-BE39-A89A9E64F2AF}"/>
                </a:ext>
              </a:extLst>
            </p:cNvPr>
            <p:cNvCxnSpPr>
              <a:cxnSpLocks/>
            </p:cNvCxnSpPr>
            <p:nvPr userDrawn="1"/>
          </p:nvCxnSpPr>
          <p:spPr>
            <a:xfrm>
              <a:off x="3269379" y="3945802"/>
              <a:ext cx="2293221"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74716EAE-728E-EF42-9995-22339D206BDC}"/>
                </a:ext>
              </a:extLst>
            </p:cNvPr>
            <p:cNvCxnSpPr>
              <a:cxnSpLocks/>
            </p:cNvCxnSpPr>
            <p:nvPr userDrawn="1"/>
          </p:nvCxnSpPr>
          <p:spPr>
            <a:xfrm>
              <a:off x="5562600" y="3945802"/>
              <a:ext cx="281217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32" name="Group 31">
            <a:extLst>
              <a:ext uri="{FF2B5EF4-FFF2-40B4-BE49-F238E27FC236}">
                <a16:creationId xmlns:a16="http://schemas.microsoft.com/office/drawing/2014/main" id="{ED3C5269-496B-D94D-99FF-0D26AEEA66B5}"/>
              </a:ext>
            </a:extLst>
          </p:cNvPr>
          <p:cNvGrpSpPr/>
          <p:nvPr userDrawn="1"/>
        </p:nvGrpSpPr>
        <p:grpSpPr>
          <a:xfrm>
            <a:off x="533400" y="5762030"/>
            <a:ext cx="2466753" cy="435894"/>
            <a:chOff x="3610317" y="2962601"/>
            <a:chExt cx="4490102" cy="793435"/>
          </a:xfrm>
        </p:grpSpPr>
        <p:pic>
          <p:nvPicPr>
            <p:cNvPr id="33" name="Picture 32">
              <a:extLst>
                <a:ext uri="{FF2B5EF4-FFF2-40B4-BE49-F238E27FC236}">
                  <a16:creationId xmlns:a16="http://schemas.microsoft.com/office/drawing/2014/main" id="{76512F91-6E7E-F441-BB70-CD5BAAA44D7A}"/>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3610317" y="2962601"/>
              <a:ext cx="1529698" cy="789296"/>
            </a:xfrm>
            <a:prstGeom prst="rect">
              <a:avLst/>
            </a:prstGeom>
          </p:spPr>
        </p:pic>
        <p:pic>
          <p:nvPicPr>
            <p:cNvPr id="34" name="Picture 33">
              <a:extLst>
                <a:ext uri="{FF2B5EF4-FFF2-40B4-BE49-F238E27FC236}">
                  <a16:creationId xmlns:a16="http://schemas.microsoft.com/office/drawing/2014/main" id="{667D313C-E56A-AB46-9AC1-FDDE86C7BED0}"/>
                </a:ext>
              </a:extLst>
            </p:cNvPr>
            <p:cNvPicPr>
              <a:picLocks noChangeAspect="1"/>
            </p:cNvPicPr>
            <p:nvPr userDrawn="1"/>
          </p:nvPicPr>
          <p:blipFill>
            <a:blip r:embed="rId4"/>
            <a:stretch>
              <a:fillRect/>
            </a:stretch>
          </p:blipFill>
          <p:spPr>
            <a:xfrm>
              <a:off x="5667717" y="2962601"/>
              <a:ext cx="2432702" cy="793435"/>
            </a:xfrm>
            <a:prstGeom prst="rect">
              <a:avLst/>
            </a:prstGeom>
          </p:spPr>
        </p:pic>
      </p:grpSp>
    </p:spTree>
    <p:extLst>
      <p:ext uri="{BB962C8B-B14F-4D97-AF65-F5344CB8AC3E}">
        <p14:creationId xmlns:p14="http://schemas.microsoft.com/office/powerpoint/2010/main" val="15996639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Divider [Opt 6]">
    <p:bg>
      <p:bgPr>
        <a:blipFill dpi="0" rotWithShape="1">
          <a:blip r:embed="rId2">
            <a:lum/>
          </a:blip>
          <a:srcRect/>
          <a:stretch>
            <a:fillRect l="-2000" r="-2000"/>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A2E1468-B532-F446-AE4B-1FD425E657B3}"/>
              </a:ext>
            </a:extLst>
          </p:cNvPr>
          <p:cNvSpPr/>
          <p:nvPr userDrawn="1"/>
        </p:nvSpPr>
        <p:spPr>
          <a:xfrm>
            <a:off x="0" y="6629400"/>
            <a:ext cx="12192000" cy="228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1" name="Rectangle 10">
            <a:extLst>
              <a:ext uri="{FF2B5EF4-FFF2-40B4-BE49-F238E27FC236}">
                <a16:creationId xmlns:a16="http://schemas.microsoft.com/office/drawing/2014/main" id="{E9733551-85CE-534B-8B38-5DDC765E017F}"/>
              </a:ext>
            </a:extLst>
          </p:cNvPr>
          <p:cNvSpPr/>
          <p:nvPr userDrawn="1"/>
        </p:nvSpPr>
        <p:spPr>
          <a:xfrm>
            <a:off x="11429999" y="6629400"/>
            <a:ext cx="762001" cy="2286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Date Placeholder 2">
            <a:extLst>
              <a:ext uri="{FF2B5EF4-FFF2-40B4-BE49-F238E27FC236}">
                <a16:creationId xmlns:a16="http://schemas.microsoft.com/office/drawing/2014/main" id="{8F0652A0-D48B-6D4F-A927-20302B0FE22D}"/>
              </a:ext>
            </a:extLst>
          </p:cNvPr>
          <p:cNvSpPr>
            <a:spLocks noGrp="1"/>
          </p:cNvSpPr>
          <p:nvPr>
            <p:ph type="dt" sz="half" idx="10"/>
          </p:nvPr>
        </p:nvSpPr>
        <p:spPr>
          <a:xfrm>
            <a:off x="61610" y="6569075"/>
            <a:ext cx="703634" cy="365125"/>
          </a:xfrm>
          <a:prstGeom prst="rect">
            <a:avLst/>
          </a:prstGeom>
        </p:spPr>
        <p:txBody>
          <a:bodyPr/>
          <a:lstStyle>
            <a:lvl1pPr>
              <a:defRPr sz="8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DB4888D4-3616-E842-AE0B-F67567F59619}" type="datetime1">
              <a:rPr lang="en-US" smtClean="0"/>
              <a:pPr/>
              <a:t>4/9/2019</a:t>
            </a:fld>
            <a:endParaRPr lang="en-US" dirty="0"/>
          </a:p>
        </p:txBody>
      </p:sp>
      <p:sp>
        <p:nvSpPr>
          <p:cNvPr id="13" name="Slide Number Placeholder 3">
            <a:extLst>
              <a:ext uri="{FF2B5EF4-FFF2-40B4-BE49-F238E27FC236}">
                <a16:creationId xmlns:a16="http://schemas.microsoft.com/office/drawing/2014/main" id="{2DC85A7A-42CF-984F-A6C5-6D6AFAF37CC4}"/>
              </a:ext>
            </a:extLst>
          </p:cNvPr>
          <p:cNvSpPr>
            <a:spLocks noGrp="1"/>
          </p:cNvSpPr>
          <p:nvPr>
            <p:ph type="sldNum" sz="quarter" idx="11"/>
          </p:nvPr>
        </p:nvSpPr>
        <p:spPr>
          <a:xfrm>
            <a:off x="11429999" y="6569075"/>
            <a:ext cx="612843" cy="365125"/>
          </a:xfrm>
          <a:prstGeom prst="rect">
            <a:avLst/>
          </a:prstGeom>
        </p:spPr>
        <p:txBody>
          <a:bodyPr/>
          <a:lstStyle>
            <a:lvl1pPr>
              <a:defRPr sz="8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29BEA89B-AEB9-EC4E-ACDE-73189EA191E7}" type="slidenum">
              <a:rPr lang="en-US" smtClean="0"/>
              <a:pPr/>
              <a:t>‹#›</a:t>
            </a:fld>
            <a:endParaRPr lang="en-US"/>
          </a:p>
        </p:txBody>
      </p:sp>
      <p:sp>
        <p:nvSpPr>
          <p:cNvPr id="14" name="Date Placeholder 2">
            <a:extLst>
              <a:ext uri="{FF2B5EF4-FFF2-40B4-BE49-F238E27FC236}">
                <a16:creationId xmlns:a16="http://schemas.microsoft.com/office/drawing/2014/main" id="{AE9713E2-90DD-3F4E-925C-305CD8F3A018}"/>
              </a:ext>
            </a:extLst>
          </p:cNvPr>
          <p:cNvSpPr txBox="1">
            <a:spLocks/>
          </p:cNvSpPr>
          <p:nvPr userDrawn="1"/>
        </p:nvSpPr>
        <p:spPr>
          <a:xfrm>
            <a:off x="685800" y="656907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b="0" i="0" dirty="0">
                <a:solidFill>
                  <a:schemeClr val="bg1"/>
                </a:solidFill>
                <a:latin typeface="Open Sans" panose="020B0606030504020204" pitchFamily="34" charset="0"/>
                <a:ea typeface="Open Sans" panose="020B0606030504020204" pitchFamily="34" charset="0"/>
                <a:cs typeface="Open Sans" panose="020B0606030504020204" pitchFamily="34" charset="0"/>
              </a:rPr>
              <a:t>Wiley</a:t>
            </a:r>
            <a:r>
              <a:rPr lang="en-US" sz="800" b="0" i="0" baseline="0" dirty="0">
                <a:solidFill>
                  <a:schemeClr val="bg1"/>
                </a:solidFill>
                <a:latin typeface="Open Sans" panose="020B0606030504020204" pitchFamily="34" charset="0"/>
                <a:ea typeface="Open Sans" panose="020B0606030504020204" pitchFamily="34" charset="0"/>
                <a:cs typeface="Open Sans" panose="020B0606030504020204" pitchFamily="34" charset="0"/>
              </a:rPr>
              <a:t> - Proprietary &amp; Confidential</a:t>
            </a:r>
            <a:endParaRPr lang="en-US" sz="800" b="0" i="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Rectangle 35">
            <a:extLst>
              <a:ext uri="{FF2B5EF4-FFF2-40B4-BE49-F238E27FC236}">
                <a16:creationId xmlns:a16="http://schemas.microsoft.com/office/drawing/2014/main" id="{BAEF486F-38CF-8144-816D-3C2BF25FD939}"/>
              </a:ext>
            </a:extLst>
          </p:cNvPr>
          <p:cNvSpPr/>
          <p:nvPr userDrawn="1"/>
        </p:nvSpPr>
        <p:spPr>
          <a:xfrm>
            <a:off x="0" y="2825496"/>
            <a:ext cx="5562601" cy="3803904"/>
          </a:xfrm>
          <a:prstGeom prst="rect">
            <a:avLst/>
          </a:prstGeom>
          <a:solidFill>
            <a:schemeClr val="accent3">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itle 4">
            <a:extLst>
              <a:ext uri="{FF2B5EF4-FFF2-40B4-BE49-F238E27FC236}">
                <a16:creationId xmlns:a16="http://schemas.microsoft.com/office/drawing/2014/main" id="{E0EA2316-2223-364E-BC4A-1B49B7306A9C}"/>
              </a:ext>
            </a:extLst>
          </p:cNvPr>
          <p:cNvSpPr>
            <a:spLocks noGrp="1"/>
          </p:cNvSpPr>
          <p:nvPr>
            <p:ph type="title" hasCustomPrompt="1"/>
          </p:nvPr>
        </p:nvSpPr>
        <p:spPr>
          <a:xfrm>
            <a:off x="419101" y="3276600"/>
            <a:ext cx="4686299" cy="1905000"/>
          </a:xfrm>
        </p:spPr>
        <p:txBody>
          <a:bodyPr anchor="b">
            <a:normAutofit/>
          </a:bodyPr>
          <a:lstStyle>
            <a:lvl1pPr>
              <a:defRPr sz="44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Title</a:t>
            </a:r>
          </a:p>
        </p:txBody>
      </p:sp>
      <p:grpSp>
        <p:nvGrpSpPr>
          <p:cNvPr id="35" name="Group 34">
            <a:extLst>
              <a:ext uri="{FF2B5EF4-FFF2-40B4-BE49-F238E27FC236}">
                <a16:creationId xmlns:a16="http://schemas.microsoft.com/office/drawing/2014/main" id="{AC72BD7C-B28C-D644-B550-C055F60B3352}"/>
              </a:ext>
            </a:extLst>
          </p:cNvPr>
          <p:cNvGrpSpPr/>
          <p:nvPr userDrawn="1"/>
        </p:nvGrpSpPr>
        <p:grpSpPr>
          <a:xfrm>
            <a:off x="0" y="5384784"/>
            <a:ext cx="5105400" cy="0"/>
            <a:chOff x="3269379" y="3945802"/>
            <a:chExt cx="5105400" cy="0"/>
          </a:xfrm>
        </p:grpSpPr>
        <p:cxnSp>
          <p:nvCxnSpPr>
            <p:cNvPr id="23" name="Straight Connector 22">
              <a:extLst>
                <a:ext uri="{FF2B5EF4-FFF2-40B4-BE49-F238E27FC236}">
                  <a16:creationId xmlns:a16="http://schemas.microsoft.com/office/drawing/2014/main" id="{2E6CE916-45F6-3248-BE39-A89A9E64F2AF}"/>
                </a:ext>
              </a:extLst>
            </p:cNvPr>
            <p:cNvCxnSpPr>
              <a:cxnSpLocks/>
            </p:cNvCxnSpPr>
            <p:nvPr userDrawn="1"/>
          </p:nvCxnSpPr>
          <p:spPr>
            <a:xfrm>
              <a:off x="3269379" y="3945802"/>
              <a:ext cx="2293221"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74716EAE-728E-EF42-9995-22339D206BDC}"/>
                </a:ext>
              </a:extLst>
            </p:cNvPr>
            <p:cNvCxnSpPr>
              <a:cxnSpLocks/>
            </p:cNvCxnSpPr>
            <p:nvPr userDrawn="1"/>
          </p:nvCxnSpPr>
          <p:spPr>
            <a:xfrm>
              <a:off x="5562600" y="3945802"/>
              <a:ext cx="281217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32" name="Group 31">
            <a:extLst>
              <a:ext uri="{FF2B5EF4-FFF2-40B4-BE49-F238E27FC236}">
                <a16:creationId xmlns:a16="http://schemas.microsoft.com/office/drawing/2014/main" id="{ED3C5269-496B-D94D-99FF-0D26AEEA66B5}"/>
              </a:ext>
            </a:extLst>
          </p:cNvPr>
          <p:cNvGrpSpPr/>
          <p:nvPr userDrawn="1"/>
        </p:nvGrpSpPr>
        <p:grpSpPr>
          <a:xfrm>
            <a:off x="533400" y="5762030"/>
            <a:ext cx="2466753" cy="435894"/>
            <a:chOff x="3610317" y="2962601"/>
            <a:chExt cx="4490102" cy="793435"/>
          </a:xfrm>
        </p:grpSpPr>
        <p:pic>
          <p:nvPicPr>
            <p:cNvPr id="33" name="Picture 32">
              <a:extLst>
                <a:ext uri="{FF2B5EF4-FFF2-40B4-BE49-F238E27FC236}">
                  <a16:creationId xmlns:a16="http://schemas.microsoft.com/office/drawing/2014/main" id="{76512F91-6E7E-F441-BB70-CD5BAAA44D7A}"/>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3610317" y="2962601"/>
              <a:ext cx="1529698" cy="789296"/>
            </a:xfrm>
            <a:prstGeom prst="rect">
              <a:avLst/>
            </a:prstGeom>
          </p:spPr>
        </p:pic>
        <p:pic>
          <p:nvPicPr>
            <p:cNvPr id="34" name="Picture 33">
              <a:extLst>
                <a:ext uri="{FF2B5EF4-FFF2-40B4-BE49-F238E27FC236}">
                  <a16:creationId xmlns:a16="http://schemas.microsoft.com/office/drawing/2014/main" id="{667D313C-E56A-AB46-9AC1-FDDE86C7BED0}"/>
                </a:ext>
              </a:extLst>
            </p:cNvPr>
            <p:cNvPicPr>
              <a:picLocks noChangeAspect="1"/>
            </p:cNvPicPr>
            <p:nvPr userDrawn="1"/>
          </p:nvPicPr>
          <p:blipFill>
            <a:blip r:embed="rId4"/>
            <a:stretch>
              <a:fillRect/>
            </a:stretch>
          </p:blipFill>
          <p:spPr>
            <a:xfrm>
              <a:off x="5667717" y="2962601"/>
              <a:ext cx="2432702" cy="793435"/>
            </a:xfrm>
            <a:prstGeom prst="rect">
              <a:avLst/>
            </a:prstGeom>
          </p:spPr>
        </p:pic>
      </p:grpSp>
    </p:spTree>
    <p:extLst>
      <p:ext uri="{BB962C8B-B14F-4D97-AF65-F5344CB8AC3E}">
        <p14:creationId xmlns:p14="http://schemas.microsoft.com/office/powerpoint/2010/main" val="41433616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Divider [Opt 7]">
    <p:bg>
      <p:bgPr>
        <a:blipFill dpi="0" rotWithShape="1">
          <a:blip r:embed="rId2">
            <a:lum/>
          </a:blip>
          <a:srcRect/>
          <a:stretch>
            <a:fillRect l="-2000" r="-2000"/>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A2E1468-B532-F446-AE4B-1FD425E657B3}"/>
              </a:ext>
            </a:extLst>
          </p:cNvPr>
          <p:cNvSpPr/>
          <p:nvPr userDrawn="1"/>
        </p:nvSpPr>
        <p:spPr>
          <a:xfrm>
            <a:off x="0" y="6629400"/>
            <a:ext cx="12192000" cy="228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1" name="Rectangle 10">
            <a:extLst>
              <a:ext uri="{FF2B5EF4-FFF2-40B4-BE49-F238E27FC236}">
                <a16:creationId xmlns:a16="http://schemas.microsoft.com/office/drawing/2014/main" id="{E9733551-85CE-534B-8B38-5DDC765E017F}"/>
              </a:ext>
            </a:extLst>
          </p:cNvPr>
          <p:cNvSpPr/>
          <p:nvPr userDrawn="1"/>
        </p:nvSpPr>
        <p:spPr>
          <a:xfrm>
            <a:off x="11429999" y="6629400"/>
            <a:ext cx="762001" cy="2286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Date Placeholder 2">
            <a:extLst>
              <a:ext uri="{FF2B5EF4-FFF2-40B4-BE49-F238E27FC236}">
                <a16:creationId xmlns:a16="http://schemas.microsoft.com/office/drawing/2014/main" id="{8F0652A0-D48B-6D4F-A927-20302B0FE22D}"/>
              </a:ext>
            </a:extLst>
          </p:cNvPr>
          <p:cNvSpPr>
            <a:spLocks noGrp="1"/>
          </p:cNvSpPr>
          <p:nvPr>
            <p:ph type="dt" sz="half" idx="10"/>
          </p:nvPr>
        </p:nvSpPr>
        <p:spPr>
          <a:xfrm>
            <a:off x="61610" y="6569075"/>
            <a:ext cx="703634" cy="365125"/>
          </a:xfrm>
          <a:prstGeom prst="rect">
            <a:avLst/>
          </a:prstGeom>
        </p:spPr>
        <p:txBody>
          <a:bodyPr/>
          <a:lstStyle>
            <a:lvl1pPr>
              <a:defRPr sz="8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DB4888D4-3616-E842-AE0B-F67567F59619}" type="datetime1">
              <a:rPr lang="en-US" smtClean="0"/>
              <a:pPr/>
              <a:t>4/9/2019</a:t>
            </a:fld>
            <a:endParaRPr lang="en-US" dirty="0"/>
          </a:p>
        </p:txBody>
      </p:sp>
      <p:sp>
        <p:nvSpPr>
          <p:cNvPr id="13" name="Slide Number Placeholder 3">
            <a:extLst>
              <a:ext uri="{FF2B5EF4-FFF2-40B4-BE49-F238E27FC236}">
                <a16:creationId xmlns:a16="http://schemas.microsoft.com/office/drawing/2014/main" id="{2DC85A7A-42CF-984F-A6C5-6D6AFAF37CC4}"/>
              </a:ext>
            </a:extLst>
          </p:cNvPr>
          <p:cNvSpPr>
            <a:spLocks noGrp="1"/>
          </p:cNvSpPr>
          <p:nvPr>
            <p:ph type="sldNum" sz="quarter" idx="11"/>
          </p:nvPr>
        </p:nvSpPr>
        <p:spPr>
          <a:xfrm>
            <a:off x="11429999" y="6569075"/>
            <a:ext cx="612843" cy="365125"/>
          </a:xfrm>
          <a:prstGeom prst="rect">
            <a:avLst/>
          </a:prstGeom>
        </p:spPr>
        <p:txBody>
          <a:bodyPr/>
          <a:lstStyle>
            <a:lvl1pPr>
              <a:defRPr sz="8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29BEA89B-AEB9-EC4E-ACDE-73189EA191E7}" type="slidenum">
              <a:rPr lang="en-US" smtClean="0"/>
              <a:pPr/>
              <a:t>‹#›</a:t>
            </a:fld>
            <a:endParaRPr lang="en-US"/>
          </a:p>
        </p:txBody>
      </p:sp>
      <p:sp>
        <p:nvSpPr>
          <p:cNvPr id="14" name="Date Placeholder 2">
            <a:extLst>
              <a:ext uri="{FF2B5EF4-FFF2-40B4-BE49-F238E27FC236}">
                <a16:creationId xmlns:a16="http://schemas.microsoft.com/office/drawing/2014/main" id="{AE9713E2-90DD-3F4E-925C-305CD8F3A018}"/>
              </a:ext>
            </a:extLst>
          </p:cNvPr>
          <p:cNvSpPr txBox="1">
            <a:spLocks/>
          </p:cNvSpPr>
          <p:nvPr userDrawn="1"/>
        </p:nvSpPr>
        <p:spPr>
          <a:xfrm>
            <a:off x="685800" y="656907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b="0" i="0" dirty="0">
                <a:solidFill>
                  <a:schemeClr val="bg1"/>
                </a:solidFill>
                <a:latin typeface="Open Sans" panose="020B0606030504020204" pitchFamily="34" charset="0"/>
                <a:ea typeface="Open Sans" panose="020B0606030504020204" pitchFamily="34" charset="0"/>
                <a:cs typeface="Open Sans" panose="020B0606030504020204" pitchFamily="34" charset="0"/>
              </a:rPr>
              <a:t>Wiley</a:t>
            </a:r>
            <a:r>
              <a:rPr lang="en-US" sz="800" b="0" i="0" baseline="0" dirty="0">
                <a:solidFill>
                  <a:schemeClr val="bg1"/>
                </a:solidFill>
                <a:latin typeface="Open Sans" panose="020B0606030504020204" pitchFamily="34" charset="0"/>
                <a:ea typeface="Open Sans" panose="020B0606030504020204" pitchFamily="34" charset="0"/>
                <a:cs typeface="Open Sans" panose="020B0606030504020204" pitchFamily="34" charset="0"/>
              </a:rPr>
              <a:t> - Proprietary &amp; Confidential</a:t>
            </a:r>
            <a:endParaRPr lang="en-US" sz="800" b="0" i="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Rectangle 35">
            <a:extLst>
              <a:ext uri="{FF2B5EF4-FFF2-40B4-BE49-F238E27FC236}">
                <a16:creationId xmlns:a16="http://schemas.microsoft.com/office/drawing/2014/main" id="{BAEF486F-38CF-8144-816D-3C2BF25FD939}"/>
              </a:ext>
            </a:extLst>
          </p:cNvPr>
          <p:cNvSpPr/>
          <p:nvPr userDrawn="1"/>
        </p:nvSpPr>
        <p:spPr>
          <a:xfrm>
            <a:off x="0" y="2825496"/>
            <a:ext cx="5562601" cy="3803904"/>
          </a:xfrm>
          <a:prstGeom prst="rect">
            <a:avLst/>
          </a:prstGeom>
          <a:solidFill>
            <a:schemeClr val="accent3">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itle 4">
            <a:extLst>
              <a:ext uri="{FF2B5EF4-FFF2-40B4-BE49-F238E27FC236}">
                <a16:creationId xmlns:a16="http://schemas.microsoft.com/office/drawing/2014/main" id="{E0EA2316-2223-364E-BC4A-1B49B7306A9C}"/>
              </a:ext>
            </a:extLst>
          </p:cNvPr>
          <p:cNvSpPr>
            <a:spLocks noGrp="1"/>
          </p:cNvSpPr>
          <p:nvPr>
            <p:ph type="title" hasCustomPrompt="1"/>
          </p:nvPr>
        </p:nvSpPr>
        <p:spPr>
          <a:xfrm>
            <a:off x="419101" y="3276600"/>
            <a:ext cx="4686299" cy="1905000"/>
          </a:xfrm>
        </p:spPr>
        <p:txBody>
          <a:bodyPr anchor="b">
            <a:normAutofit/>
          </a:bodyPr>
          <a:lstStyle>
            <a:lvl1pPr>
              <a:defRPr sz="44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Title</a:t>
            </a:r>
          </a:p>
        </p:txBody>
      </p:sp>
      <p:grpSp>
        <p:nvGrpSpPr>
          <p:cNvPr id="35" name="Group 34">
            <a:extLst>
              <a:ext uri="{FF2B5EF4-FFF2-40B4-BE49-F238E27FC236}">
                <a16:creationId xmlns:a16="http://schemas.microsoft.com/office/drawing/2014/main" id="{AC72BD7C-B28C-D644-B550-C055F60B3352}"/>
              </a:ext>
            </a:extLst>
          </p:cNvPr>
          <p:cNvGrpSpPr/>
          <p:nvPr userDrawn="1"/>
        </p:nvGrpSpPr>
        <p:grpSpPr>
          <a:xfrm>
            <a:off x="0" y="5384784"/>
            <a:ext cx="5105400" cy="0"/>
            <a:chOff x="3269379" y="3945802"/>
            <a:chExt cx="5105400" cy="0"/>
          </a:xfrm>
        </p:grpSpPr>
        <p:cxnSp>
          <p:nvCxnSpPr>
            <p:cNvPr id="23" name="Straight Connector 22">
              <a:extLst>
                <a:ext uri="{FF2B5EF4-FFF2-40B4-BE49-F238E27FC236}">
                  <a16:creationId xmlns:a16="http://schemas.microsoft.com/office/drawing/2014/main" id="{2E6CE916-45F6-3248-BE39-A89A9E64F2AF}"/>
                </a:ext>
              </a:extLst>
            </p:cNvPr>
            <p:cNvCxnSpPr>
              <a:cxnSpLocks/>
            </p:cNvCxnSpPr>
            <p:nvPr userDrawn="1"/>
          </p:nvCxnSpPr>
          <p:spPr>
            <a:xfrm>
              <a:off x="3269379" y="3945802"/>
              <a:ext cx="2293221"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74716EAE-728E-EF42-9995-22339D206BDC}"/>
                </a:ext>
              </a:extLst>
            </p:cNvPr>
            <p:cNvCxnSpPr>
              <a:cxnSpLocks/>
            </p:cNvCxnSpPr>
            <p:nvPr userDrawn="1"/>
          </p:nvCxnSpPr>
          <p:spPr>
            <a:xfrm>
              <a:off x="5562600" y="3945802"/>
              <a:ext cx="281217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32" name="Group 31">
            <a:extLst>
              <a:ext uri="{FF2B5EF4-FFF2-40B4-BE49-F238E27FC236}">
                <a16:creationId xmlns:a16="http://schemas.microsoft.com/office/drawing/2014/main" id="{ED3C5269-496B-D94D-99FF-0D26AEEA66B5}"/>
              </a:ext>
            </a:extLst>
          </p:cNvPr>
          <p:cNvGrpSpPr/>
          <p:nvPr userDrawn="1"/>
        </p:nvGrpSpPr>
        <p:grpSpPr>
          <a:xfrm>
            <a:off x="533400" y="5762030"/>
            <a:ext cx="2466753" cy="435894"/>
            <a:chOff x="3610317" y="2962601"/>
            <a:chExt cx="4490102" cy="793435"/>
          </a:xfrm>
        </p:grpSpPr>
        <p:pic>
          <p:nvPicPr>
            <p:cNvPr id="33" name="Picture 32">
              <a:extLst>
                <a:ext uri="{FF2B5EF4-FFF2-40B4-BE49-F238E27FC236}">
                  <a16:creationId xmlns:a16="http://schemas.microsoft.com/office/drawing/2014/main" id="{76512F91-6E7E-F441-BB70-CD5BAAA44D7A}"/>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3610317" y="2962601"/>
              <a:ext cx="1529698" cy="789296"/>
            </a:xfrm>
            <a:prstGeom prst="rect">
              <a:avLst/>
            </a:prstGeom>
          </p:spPr>
        </p:pic>
        <p:pic>
          <p:nvPicPr>
            <p:cNvPr id="34" name="Picture 33">
              <a:extLst>
                <a:ext uri="{FF2B5EF4-FFF2-40B4-BE49-F238E27FC236}">
                  <a16:creationId xmlns:a16="http://schemas.microsoft.com/office/drawing/2014/main" id="{667D313C-E56A-AB46-9AC1-FDDE86C7BED0}"/>
                </a:ext>
              </a:extLst>
            </p:cNvPr>
            <p:cNvPicPr>
              <a:picLocks noChangeAspect="1"/>
            </p:cNvPicPr>
            <p:nvPr userDrawn="1"/>
          </p:nvPicPr>
          <p:blipFill>
            <a:blip r:embed="rId4"/>
            <a:stretch>
              <a:fillRect/>
            </a:stretch>
          </p:blipFill>
          <p:spPr>
            <a:xfrm>
              <a:off x="5667717" y="2962601"/>
              <a:ext cx="2432702" cy="793435"/>
            </a:xfrm>
            <a:prstGeom prst="rect">
              <a:avLst/>
            </a:prstGeom>
          </p:spPr>
        </p:pic>
      </p:grpSp>
    </p:spTree>
    <p:extLst>
      <p:ext uri="{BB962C8B-B14F-4D97-AF65-F5344CB8AC3E}">
        <p14:creationId xmlns:p14="http://schemas.microsoft.com/office/powerpoint/2010/main" val="22254658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Divider [Opt 8]">
    <p:bg>
      <p:bgPr>
        <a:blipFill dpi="0" rotWithShape="1">
          <a:blip r:embed="rId2">
            <a:lum/>
          </a:blip>
          <a:srcRect/>
          <a:stretch>
            <a:fillRect l="-2000" r="-2000"/>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A2E1468-B532-F446-AE4B-1FD425E657B3}"/>
              </a:ext>
            </a:extLst>
          </p:cNvPr>
          <p:cNvSpPr/>
          <p:nvPr userDrawn="1"/>
        </p:nvSpPr>
        <p:spPr>
          <a:xfrm>
            <a:off x="0" y="6629400"/>
            <a:ext cx="12192000" cy="228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1" name="Rectangle 10">
            <a:extLst>
              <a:ext uri="{FF2B5EF4-FFF2-40B4-BE49-F238E27FC236}">
                <a16:creationId xmlns:a16="http://schemas.microsoft.com/office/drawing/2014/main" id="{E9733551-85CE-534B-8B38-5DDC765E017F}"/>
              </a:ext>
            </a:extLst>
          </p:cNvPr>
          <p:cNvSpPr/>
          <p:nvPr userDrawn="1"/>
        </p:nvSpPr>
        <p:spPr>
          <a:xfrm>
            <a:off x="11429999" y="6629400"/>
            <a:ext cx="762001" cy="2286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Date Placeholder 2">
            <a:extLst>
              <a:ext uri="{FF2B5EF4-FFF2-40B4-BE49-F238E27FC236}">
                <a16:creationId xmlns:a16="http://schemas.microsoft.com/office/drawing/2014/main" id="{8F0652A0-D48B-6D4F-A927-20302B0FE22D}"/>
              </a:ext>
            </a:extLst>
          </p:cNvPr>
          <p:cNvSpPr>
            <a:spLocks noGrp="1"/>
          </p:cNvSpPr>
          <p:nvPr>
            <p:ph type="dt" sz="half" idx="10"/>
          </p:nvPr>
        </p:nvSpPr>
        <p:spPr>
          <a:xfrm>
            <a:off x="61610" y="6569075"/>
            <a:ext cx="703634" cy="365125"/>
          </a:xfrm>
          <a:prstGeom prst="rect">
            <a:avLst/>
          </a:prstGeom>
        </p:spPr>
        <p:txBody>
          <a:bodyPr/>
          <a:lstStyle>
            <a:lvl1pPr>
              <a:defRPr sz="8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DB4888D4-3616-E842-AE0B-F67567F59619}" type="datetime1">
              <a:rPr lang="en-US" smtClean="0"/>
              <a:pPr/>
              <a:t>4/9/2019</a:t>
            </a:fld>
            <a:endParaRPr lang="en-US" dirty="0"/>
          </a:p>
        </p:txBody>
      </p:sp>
      <p:sp>
        <p:nvSpPr>
          <p:cNvPr id="13" name="Slide Number Placeholder 3">
            <a:extLst>
              <a:ext uri="{FF2B5EF4-FFF2-40B4-BE49-F238E27FC236}">
                <a16:creationId xmlns:a16="http://schemas.microsoft.com/office/drawing/2014/main" id="{2DC85A7A-42CF-984F-A6C5-6D6AFAF37CC4}"/>
              </a:ext>
            </a:extLst>
          </p:cNvPr>
          <p:cNvSpPr>
            <a:spLocks noGrp="1"/>
          </p:cNvSpPr>
          <p:nvPr>
            <p:ph type="sldNum" sz="quarter" idx="11"/>
          </p:nvPr>
        </p:nvSpPr>
        <p:spPr>
          <a:xfrm>
            <a:off x="11429999" y="6569075"/>
            <a:ext cx="612843" cy="365125"/>
          </a:xfrm>
          <a:prstGeom prst="rect">
            <a:avLst/>
          </a:prstGeom>
        </p:spPr>
        <p:txBody>
          <a:bodyPr/>
          <a:lstStyle>
            <a:lvl1pPr>
              <a:defRPr sz="8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29BEA89B-AEB9-EC4E-ACDE-73189EA191E7}" type="slidenum">
              <a:rPr lang="en-US" smtClean="0"/>
              <a:pPr/>
              <a:t>‹#›</a:t>
            </a:fld>
            <a:endParaRPr lang="en-US"/>
          </a:p>
        </p:txBody>
      </p:sp>
      <p:sp>
        <p:nvSpPr>
          <p:cNvPr id="14" name="Date Placeholder 2">
            <a:extLst>
              <a:ext uri="{FF2B5EF4-FFF2-40B4-BE49-F238E27FC236}">
                <a16:creationId xmlns:a16="http://schemas.microsoft.com/office/drawing/2014/main" id="{AE9713E2-90DD-3F4E-925C-305CD8F3A018}"/>
              </a:ext>
            </a:extLst>
          </p:cNvPr>
          <p:cNvSpPr txBox="1">
            <a:spLocks/>
          </p:cNvSpPr>
          <p:nvPr userDrawn="1"/>
        </p:nvSpPr>
        <p:spPr>
          <a:xfrm>
            <a:off x="685800" y="656907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b="0" i="0" dirty="0">
                <a:solidFill>
                  <a:schemeClr val="bg1"/>
                </a:solidFill>
                <a:latin typeface="Open Sans" panose="020B0606030504020204" pitchFamily="34" charset="0"/>
                <a:ea typeface="Open Sans" panose="020B0606030504020204" pitchFamily="34" charset="0"/>
                <a:cs typeface="Open Sans" panose="020B0606030504020204" pitchFamily="34" charset="0"/>
              </a:rPr>
              <a:t>Wiley</a:t>
            </a:r>
            <a:r>
              <a:rPr lang="en-US" sz="800" b="0" i="0" baseline="0" dirty="0">
                <a:solidFill>
                  <a:schemeClr val="bg1"/>
                </a:solidFill>
                <a:latin typeface="Open Sans" panose="020B0606030504020204" pitchFamily="34" charset="0"/>
                <a:ea typeface="Open Sans" panose="020B0606030504020204" pitchFamily="34" charset="0"/>
                <a:cs typeface="Open Sans" panose="020B0606030504020204" pitchFamily="34" charset="0"/>
              </a:rPr>
              <a:t> - Proprietary &amp; Confidential</a:t>
            </a:r>
            <a:endParaRPr lang="en-US" sz="800" b="0" i="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Rectangle 35">
            <a:extLst>
              <a:ext uri="{FF2B5EF4-FFF2-40B4-BE49-F238E27FC236}">
                <a16:creationId xmlns:a16="http://schemas.microsoft.com/office/drawing/2014/main" id="{BAEF486F-38CF-8144-816D-3C2BF25FD939}"/>
              </a:ext>
            </a:extLst>
          </p:cNvPr>
          <p:cNvSpPr/>
          <p:nvPr userDrawn="1"/>
        </p:nvSpPr>
        <p:spPr>
          <a:xfrm>
            <a:off x="0" y="2825496"/>
            <a:ext cx="5562601" cy="3803904"/>
          </a:xfrm>
          <a:prstGeom prst="rect">
            <a:avLst/>
          </a:prstGeom>
          <a:solidFill>
            <a:schemeClr val="accent3">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itle 4">
            <a:extLst>
              <a:ext uri="{FF2B5EF4-FFF2-40B4-BE49-F238E27FC236}">
                <a16:creationId xmlns:a16="http://schemas.microsoft.com/office/drawing/2014/main" id="{E0EA2316-2223-364E-BC4A-1B49B7306A9C}"/>
              </a:ext>
            </a:extLst>
          </p:cNvPr>
          <p:cNvSpPr>
            <a:spLocks noGrp="1"/>
          </p:cNvSpPr>
          <p:nvPr>
            <p:ph type="title" hasCustomPrompt="1"/>
          </p:nvPr>
        </p:nvSpPr>
        <p:spPr>
          <a:xfrm>
            <a:off x="419101" y="3276600"/>
            <a:ext cx="4686299" cy="1905000"/>
          </a:xfrm>
        </p:spPr>
        <p:txBody>
          <a:bodyPr anchor="b">
            <a:normAutofit/>
          </a:bodyPr>
          <a:lstStyle>
            <a:lvl1pPr>
              <a:defRPr sz="44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Title</a:t>
            </a:r>
          </a:p>
        </p:txBody>
      </p:sp>
      <p:grpSp>
        <p:nvGrpSpPr>
          <p:cNvPr id="35" name="Group 34">
            <a:extLst>
              <a:ext uri="{FF2B5EF4-FFF2-40B4-BE49-F238E27FC236}">
                <a16:creationId xmlns:a16="http://schemas.microsoft.com/office/drawing/2014/main" id="{AC72BD7C-B28C-D644-B550-C055F60B3352}"/>
              </a:ext>
            </a:extLst>
          </p:cNvPr>
          <p:cNvGrpSpPr/>
          <p:nvPr userDrawn="1"/>
        </p:nvGrpSpPr>
        <p:grpSpPr>
          <a:xfrm>
            <a:off x="0" y="5384784"/>
            <a:ext cx="5105400" cy="0"/>
            <a:chOff x="3269379" y="3945802"/>
            <a:chExt cx="5105400" cy="0"/>
          </a:xfrm>
        </p:grpSpPr>
        <p:cxnSp>
          <p:nvCxnSpPr>
            <p:cNvPr id="23" name="Straight Connector 22">
              <a:extLst>
                <a:ext uri="{FF2B5EF4-FFF2-40B4-BE49-F238E27FC236}">
                  <a16:creationId xmlns:a16="http://schemas.microsoft.com/office/drawing/2014/main" id="{2E6CE916-45F6-3248-BE39-A89A9E64F2AF}"/>
                </a:ext>
              </a:extLst>
            </p:cNvPr>
            <p:cNvCxnSpPr>
              <a:cxnSpLocks/>
            </p:cNvCxnSpPr>
            <p:nvPr userDrawn="1"/>
          </p:nvCxnSpPr>
          <p:spPr>
            <a:xfrm>
              <a:off x="3269379" y="3945802"/>
              <a:ext cx="2293221"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74716EAE-728E-EF42-9995-22339D206BDC}"/>
                </a:ext>
              </a:extLst>
            </p:cNvPr>
            <p:cNvCxnSpPr>
              <a:cxnSpLocks/>
            </p:cNvCxnSpPr>
            <p:nvPr userDrawn="1"/>
          </p:nvCxnSpPr>
          <p:spPr>
            <a:xfrm>
              <a:off x="5562600" y="3945802"/>
              <a:ext cx="281217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32" name="Group 31">
            <a:extLst>
              <a:ext uri="{FF2B5EF4-FFF2-40B4-BE49-F238E27FC236}">
                <a16:creationId xmlns:a16="http://schemas.microsoft.com/office/drawing/2014/main" id="{ED3C5269-496B-D94D-99FF-0D26AEEA66B5}"/>
              </a:ext>
            </a:extLst>
          </p:cNvPr>
          <p:cNvGrpSpPr/>
          <p:nvPr userDrawn="1"/>
        </p:nvGrpSpPr>
        <p:grpSpPr>
          <a:xfrm>
            <a:off x="533400" y="5762030"/>
            <a:ext cx="2466753" cy="435894"/>
            <a:chOff x="3610317" y="2962601"/>
            <a:chExt cx="4490102" cy="793435"/>
          </a:xfrm>
        </p:grpSpPr>
        <p:pic>
          <p:nvPicPr>
            <p:cNvPr id="33" name="Picture 32">
              <a:extLst>
                <a:ext uri="{FF2B5EF4-FFF2-40B4-BE49-F238E27FC236}">
                  <a16:creationId xmlns:a16="http://schemas.microsoft.com/office/drawing/2014/main" id="{76512F91-6E7E-F441-BB70-CD5BAAA44D7A}"/>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3610317" y="2962601"/>
              <a:ext cx="1529698" cy="789296"/>
            </a:xfrm>
            <a:prstGeom prst="rect">
              <a:avLst/>
            </a:prstGeom>
          </p:spPr>
        </p:pic>
        <p:pic>
          <p:nvPicPr>
            <p:cNvPr id="34" name="Picture 33">
              <a:extLst>
                <a:ext uri="{FF2B5EF4-FFF2-40B4-BE49-F238E27FC236}">
                  <a16:creationId xmlns:a16="http://schemas.microsoft.com/office/drawing/2014/main" id="{667D313C-E56A-AB46-9AC1-FDDE86C7BED0}"/>
                </a:ext>
              </a:extLst>
            </p:cNvPr>
            <p:cNvPicPr>
              <a:picLocks noChangeAspect="1"/>
            </p:cNvPicPr>
            <p:nvPr userDrawn="1"/>
          </p:nvPicPr>
          <p:blipFill>
            <a:blip r:embed="rId4"/>
            <a:stretch>
              <a:fillRect/>
            </a:stretch>
          </p:blipFill>
          <p:spPr>
            <a:xfrm>
              <a:off x="5667717" y="2962601"/>
              <a:ext cx="2432702" cy="793435"/>
            </a:xfrm>
            <a:prstGeom prst="rect">
              <a:avLst/>
            </a:prstGeom>
          </p:spPr>
        </p:pic>
      </p:grpSp>
    </p:spTree>
    <p:extLst>
      <p:ext uri="{BB962C8B-B14F-4D97-AF65-F5344CB8AC3E}">
        <p14:creationId xmlns:p14="http://schemas.microsoft.com/office/powerpoint/2010/main" val="13942778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Divider [Opt 9]">
    <p:bg>
      <p:bgPr>
        <a:blipFill dpi="0" rotWithShape="1">
          <a:blip r:embed="rId2">
            <a:lum/>
          </a:blip>
          <a:srcRect/>
          <a:stretch>
            <a:fillRect l="-2000" r="-2000"/>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A2E1468-B532-F446-AE4B-1FD425E657B3}"/>
              </a:ext>
            </a:extLst>
          </p:cNvPr>
          <p:cNvSpPr/>
          <p:nvPr userDrawn="1"/>
        </p:nvSpPr>
        <p:spPr>
          <a:xfrm>
            <a:off x="0" y="6629400"/>
            <a:ext cx="12192000" cy="228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1" name="Rectangle 10">
            <a:extLst>
              <a:ext uri="{FF2B5EF4-FFF2-40B4-BE49-F238E27FC236}">
                <a16:creationId xmlns:a16="http://schemas.microsoft.com/office/drawing/2014/main" id="{E9733551-85CE-534B-8B38-5DDC765E017F}"/>
              </a:ext>
            </a:extLst>
          </p:cNvPr>
          <p:cNvSpPr/>
          <p:nvPr userDrawn="1"/>
        </p:nvSpPr>
        <p:spPr>
          <a:xfrm>
            <a:off x="11429999" y="6629400"/>
            <a:ext cx="762001" cy="2286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Date Placeholder 2">
            <a:extLst>
              <a:ext uri="{FF2B5EF4-FFF2-40B4-BE49-F238E27FC236}">
                <a16:creationId xmlns:a16="http://schemas.microsoft.com/office/drawing/2014/main" id="{8F0652A0-D48B-6D4F-A927-20302B0FE22D}"/>
              </a:ext>
            </a:extLst>
          </p:cNvPr>
          <p:cNvSpPr>
            <a:spLocks noGrp="1"/>
          </p:cNvSpPr>
          <p:nvPr>
            <p:ph type="dt" sz="half" idx="10"/>
          </p:nvPr>
        </p:nvSpPr>
        <p:spPr>
          <a:xfrm>
            <a:off x="61610" y="6569075"/>
            <a:ext cx="703634" cy="365125"/>
          </a:xfrm>
          <a:prstGeom prst="rect">
            <a:avLst/>
          </a:prstGeom>
        </p:spPr>
        <p:txBody>
          <a:bodyPr/>
          <a:lstStyle>
            <a:lvl1pPr>
              <a:defRPr sz="8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DB4888D4-3616-E842-AE0B-F67567F59619}" type="datetime1">
              <a:rPr lang="en-US" smtClean="0"/>
              <a:pPr/>
              <a:t>4/9/2019</a:t>
            </a:fld>
            <a:endParaRPr lang="en-US" dirty="0"/>
          </a:p>
        </p:txBody>
      </p:sp>
      <p:sp>
        <p:nvSpPr>
          <p:cNvPr id="13" name="Slide Number Placeholder 3">
            <a:extLst>
              <a:ext uri="{FF2B5EF4-FFF2-40B4-BE49-F238E27FC236}">
                <a16:creationId xmlns:a16="http://schemas.microsoft.com/office/drawing/2014/main" id="{2DC85A7A-42CF-984F-A6C5-6D6AFAF37CC4}"/>
              </a:ext>
            </a:extLst>
          </p:cNvPr>
          <p:cNvSpPr>
            <a:spLocks noGrp="1"/>
          </p:cNvSpPr>
          <p:nvPr>
            <p:ph type="sldNum" sz="quarter" idx="11"/>
          </p:nvPr>
        </p:nvSpPr>
        <p:spPr>
          <a:xfrm>
            <a:off x="11429999" y="6569075"/>
            <a:ext cx="612843" cy="365125"/>
          </a:xfrm>
          <a:prstGeom prst="rect">
            <a:avLst/>
          </a:prstGeom>
        </p:spPr>
        <p:txBody>
          <a:bodyPr/>
          <a:lstStyle>
            <a:lvl1pPr>
              <a:defRPr sz="8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29BEA89B-AEB9-EC4E-ACDE-73189EA191E7}" type="slidenum">
              <a:rPr lang="en-US" smtClean="0"/>
              <a:pPr/>
              <a:t>‹#›</a:t>
            </a:fld>
            <a:endParaRPr lang="en-US"/>
          </a:p>
        </p:txBody>
      </p:sp>
      <p:sp>
        <p:nvSpPr>
          <p:cNvPr id="14" name="Date Placeholder 2">
            <a:extLst>
              <a:ext uri="{FF2B5EF4-FFF2-40B4-BE49-F238E27FC236}">
                <a16:creationId xmlns:a16="http://schemas.microsoft.com/office/drawing/2014/main" id="{AE9713E2-90DD-3F4E-925C-305CD8F3A018}"/>
              </a:ext>
            </a:extLst>
          </p:cNvPr>
          <p:cNvSpPr txBox="1">
            <a:spLocks/>
          </p:cNvSpPr>
          <p:nvPr userDrawn="1"/>
        </p:nvSpPr>
        <p:spPr>
          <a:xfrm>
            <a:off x="685800" y="656907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b="0" i="0" dirty="0">
                <a:solidFill>
                  <a:schemeClr val="bg1"/>
                </a:solidFill>
                <a:latin typeface="Open Sans" panose="020B0606030504020204" pitchFamily="34" charset="0"/>
                <a:ea typeface="Open Sans" panose="020B0606030504020204" pitchFamily="34" charset="0"/>
                <a:cs typeface="Open Sans" panose="020B0606030504020204" pitchFamily="34" charset="0"/>
              </a:rPr>
              <a:t>Wiley</a:t>
            </a:r>
            <a:r>
              <a:rPr lang="en-US" sz="800" b="0" i="0" baseline="0" dirty="0">
                <a:solidFill>
                  <a:schemeClr val="bg1"/>
                </a:solidFill>
                <a:latin typeface="Open Sans" panose="020B0606030504020204" pitchFamily="34" charset="0"/>
                <a:ea typeface="Open Sans" panose="020B0606030504020204" pitchFamily="34" charset="0"/>
                <a:cs typeface="Open Sans" panose="020B0606030504020204" pitchFamily="34" charset="0"/>
              </a:rPr>
              <a:t> - Proprietary &amp; Confidential</a:t>
            </a:r>
            <a:endParaRPr lang="en-US" sz="800" b="0" i="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Rectangle 35">
            <a:extLst>
              <a:ext uri="{FF2B5EF4-FFF2-40B4-BE49-F238E27FC236}">
                <a16:creationId xmlns:a16="http://schemas.microsoft.com/office/drawing/2014/main" id="{BAEF486F-38CF-8144-816D-3C2BF25FD939}"/>
              </a:ext>
            </a:extLst>
          </p:cNvPr>
          <p:cNvSpPr/>
          <p:nvPr userDrawn="1"/>
        </p:nvSpPr>
        <p:spPr>
          <a:xfrm>
            <a:off x="0" y="2825496"/>
            <a:ext cx="5562601" cy="3803904"/>
          </a:xfrm>
          <a:prstGeom prst="rect">
            <a:avLst/>
          </a:prstGeom>
          <a:solidFill>
            <a:schemeClr val="accent3">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itle 4">
            <a:extLst>
              <a:ext uri="{FF2B5EF4-FFF2-40B4-BE49-F238E27FC236}">
                <a16:creationId xmlns:a16="http://schemas.microsoft.com/office/drawing/2014/main" id="{E0EA2316-2223-364E-BC4A-1B49B7306A9C}"/>
              </a:ext>
            </a:extLst>
          </p:cNvPr>
          <p:cNvSpPr>
            <a:spLocks noGrp="1"/>
          </p:cNvSpPr>
          <p:nvPr>
            <p:ph type="title" hasCustomPrompt="1"/>
          </p:nvPr>
        </p:nvSpPr>
        <p:spPr>
          <a:xfrm>
            <a:off x="419101" y="3276600"/>
            <a:ext cx="4686299" cy="1905000"/>
          </a:xfrm>
        </p:spPr>
        <p:txBody>
          <a:bodyPr anchor="b">
            <a:normAutofit/>
          </a:bodyPr>
          <a:lstStyle>
            <a:lvl1pPr>
              <a:defRPr sz="44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Title</a:t>
            </a:r>
          </a:p>
        </p:txBody>
      </p:sp>
      <p:grpSp>
        <p:nvGrpSpPr>
          <p:cNvPr id="35" name="Group 34">
            <a:extLst>
              <a:ext uri="{FF2B5EF4-FFF2-40B4-BE49-F238E27FC236}">
                <a16:creationId xmlns:a16="http://schemas.microsoft.com/office/drawing/2014/main" id="{AC72BD7C-B28C-D644-B550-C055F60B3352}"/>
              </a:ext>
            </a:extLst>
          </p:cNvPr>
          <p:cNvGrpSpPr/>
          <p:nvPr userDrawn="1"/>
        </p:nvGrpSpPr>
        <p:grpSpPr>
          <a:xfrm>
            <a:off x="0" y="5384784"/>
            <a:ext cx="5105400" cy="0"/>
            <a:chOff x="3269379" y="3945802"/>
            <a:chExt cx="5105400" cy="0"/>
          </a:xfrm>
        </p:grpSpPr>
        <p:cxnSp>
          <p:nvCxnSpPr>
            <p:cNvPr id="23" name="Straight Connector 22">
              <a:extLst>
                <a:ext uri="{FF2B5EF4-FFF2-40B4-BE49-F238E27FC236}">
                  <a16:creationId xmlns:a16="http://schemas.microsoft.com/office/drawing/2014/main" id="{2E6CE916-45F6-3248-BE39-A89A9E64F2AF}"/>
                </a:ext>
              </a:extLst>
            </p:cNvPr>
            <p:cNvCxnSpPr>
              <a:cxnSpLocks/>
            </p:cNvCxnSpPr>
            <p:nvPr userDrawn="1"/>
          </p:nvCxnSpPr>
          <p:spPr>
            <a:xfrm>
              <a:off x="3269379" y="3945802"/>
              <a:ext cx="2293221"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74716EAE-728E-EF42-9995-22339D206BDC}"/>
                </a:ext>
              </a:extLst>
            </p:cNvPr>
            <p:cNvCxnSpPr>
              <a:cxnSpLocks/>
            </p:cNvCxnSpPr>
            <p:nvPr userDrawn="1"/>
          </p:nvCxnSpPr>
          <p:spPr>
            <a:xfrm>
              <a:off x="5562600" y="3945802"/>
              <a:ext cx="281217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32" name="Group 31">
            <a:extLst>
              <a:ext uri="{FF2B5EF4-FFF2-40B4-BE49-F238E27FC236}">
                <a16:creationId xmlns:a16="http://schemas.microsoft.com/office/drawing/2014/main" id="{ED3C5269-496B-D94D-99FF-0D26AEEA66B5}"/>
              </a:ext>
            </a:extLst>
          </p:cNvPr>
          <p:cNvGrpSpPr/>
          <p:nvPr userDrawn="1"/>
        </p:nvGrpSpPr>
        <p:grpSpPr>
          <a:xfrm>
            <a:off x="533400" y="5762030"/>
            <a:ext cx="2466753" cy="435894"/>
            <a:chOff x="3610317" y="2962601"/>
            <a:chExt cx="4490102" cy="793435"/>
          </a:xfrm>
        </p:grpSpPr>
        <p:pic>
          <p:nvPicPr>
            <p:cNvPr id="33" name="Picture 32">
              <a:extLst>
                <a:ext uri="{FF2B5EF4-FFF2-40B4-BE49-F238E27FC236}">
                  <a16:creationId xmlns:a16="http://schemas.microsoft.com/office/drawing/2014/main" id="{76512F91-6E7E-F441-BB70-CD5BAAA44D7A}"/>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3610317" y="2962601"/>
              <a:ext cx="1529698" cy="789296"/>
            </a:xfrm>
            <a:prstGeom prst="rect">
              <a:avLst/>
            </a:prstGeom>
          </p:spPr>
        </p:pic>
        <p:pic>
          <p:nvPicPr>
            <p:cNvPr id="34" name="Picture 33">
              <a:extLst>
                <a:ext uri="{FF2B5EF4-FFF2-40B4-BE49-F238E27FC236}">
                  <a16:creationId xmlns:a16="http://schemas.microsoft.com/office/drawing/2014/main" id="{667D313C-E56A-AB46-9AC1-FDDE86C7BED0}"/>
                </a:ext>
              </a:extLst>
            </p:cNvPr>
            <p:cNvPicPr>
              <a:picLocks noChangeAspect="1"/>
            </p:cNvPicPr>
            <p:nvPr userDrawn="1"/>
          </p:nvPicPr>
          <p:blipFill>
            <a:blip r:embed="rId4"/>
            <a:stretch>
              <a:fillRect/>
            </a:stretch>
          </p:blipFill>
          <p:spPr>
            <a:xfrm>
              <a:off x="5667717" y="2962601"/>
              <a:ext cx="2432702" cy="793435"/>
            </a:xfrm>
            <a:prstGeom prst="rect">
              <a:avLst/>
            </a:prstGeom>
          </p:spPr>
        </p:pic>
      </p:grpSp>
    </p:spTree>
    <p:extLst>
      <p:ext uri="{BB962C8B-B14F-4D97-AF65-F5344CB8AC3E}">
        <p14:creationId xmlns:p14="http://schemas.microsoft.com/office/powerpoint/2010/main" val="13630384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General Content">
    <p:bg>
      <p:bgPr>
        <a:solidFill>
          <a:schemeClr val="bg1"/>
        </a:solidFill>
        <a:effectLst/>
      </p:bgPr>
    </p:bg>
    <p:spTree>
      <p:nvGrpSpPr>
        <p:cNvPr id="1" name=""/>
        <p:cNvGrpSpPr/>
        <p:nvPr/>
      </p:nvGrpSpPr>
      <p:grpSpPr>
        <a:xfrm>
          <a:off x="0" y="0"/>
          <a:ext cx="0" cy="0"/>
          <a:chOff x="0" y="0"/>
          <a:chExt cx="0" cy="0"/>
        </a:xfrm>
      </p:grpSpPr>
      <p:sp>
        <p:nvSpPr>
          <p:cNvPr id="9" name="Text Placeholder 2"/>
          <p:cNvSpPr>
            <a:spLocks noGrp="1"/>
          </p:cNvSpPr>
          <p:nvPr>
            <p:ph idx="1" hasCustomPrompt="1"/>
          </p:nvPr>
        </p:nvSpPr>
        <p:spPr>
          <a:xfrm>
            <a:off x="296140" y="1143000"/>
            <a:ext cx="11591060" cy="4704990"/>
          </a:xfrm>
          <a:prstGeom prst="rect">
            <a:avLst/>
          </a:prstGeom>
        </p:spPr>
        <p:txBody>
          <a:bodyPr vert="horz" lIns="91440" tIns="45720" rIns="91440" bIns="45720" rtlCol="0">
            <a:normAutofit/>
          </a:bodyPr>
          <a:lstStyle>
            <a:lvl1pPr>
              <a:defRPr sz="1600" b="0" i="0">
                <a:latin typeface="Open Sans Light" panose="020B0306030504020204" pitchFamily="34" charset="0"/>
                <a:ea typeface="Open Sans Light" panose="020B0306030504020204" pitchFamily="34" charset="0"/>
                <a:cs typeface="Open Sans Light" panose="020B0306030504020204" pitchFamily="34" charset="0"/>
              </a:defRPr>
            </a:lvl1pPr>
            <a:lvl2pPr>
              <a:defRPr sz="1600" b="0" i="0">
                <a:latin typeface="Open Sans Light" panose="020B0306030504020204" pitchFamily="34" charset="0"/>
                <a:ea typeface="Open Sans Light" panose="020B0306030504020204" pitchFamily="34" charset="0"/>
                <a:cs typeface="Open Sans Light" panose="020B0306030504020204" pitchFamily="34" charset="0"/>
              </a:defRPr>
            </a:lvl2pPr>
            <a:lvl3pPr>
              <a:defRPr sz="1600" b="0" i="0">
                <a:latin typeface="Open Sans Light" panose="020B0306030504020204" pitchFamily="34" charset="0"/>
                <a:ea typeface="Open Sans Light" panose="020B0306030504020204" pitchFamily="34" charset="0"/>
                <a:cs typeface="Open Sans Light" panose="020B0306030504020204" pitchFamily="34" charset="0"/>
              </a:defRPr>
            </a:lvl3pPr>
            <a:lvl4pPr>
              <a:defRPr sz="1600" b="0" i="0">
                <a:latin typeface="Open Sans Light" panose="020B0306030504020204" pitchFamily="34" charset="0"/>
                <a:ea typeface="Open Sans Light" panose="020B0306030504020204" pitchFamily="34" charset="0"/>
                <a:cs typeface="Open Sans Light" panose="020B0306030504020204" pitchFamily="34" charset="0"/>
              </a:defRPr>
            </a:lvl4pPr>
            <a:lvl5pPr marL="1417320" marR="0" indent="-228600" algn="l" defTabSz="914400" rtl="0" eaLnBrk="1" fontAlgn="auto" latinLnBrk="0" hangingPunct="1">
              <a:lnSpc>
                <a:spcPct val="90000"/>
              </a:lnSpc>
              <a:spcBef>
                <a:spcPts val="500"/>
              </a:spcBef>
              <a:spcAft>
                <a:spcPts val="0"/>
              </a:spcAft>
              <a:buClr>
                <a:schemeClr val="accent3"/>
              </a:buClr>
              <a:buSzPct val="115000"/>
              <a:buFont typeface="Arial" panose="020B0604020202020204" pitchFamily="34" charset="0"/>
              <a:buChar char="•"/>
              <a:tabLst/>
              <a:defRPr sz="1600" b="0" i="0">
                <a:latin typeface="Open Sans Light" panose="020B0306030504020204" pitchFamily="34" charset="0"/>
                <a:ea typeface="Open Sans Light" panose="020B0306030504020204" pitchFamily="34" charset="0"/>
                <a:cs typeface="Open Sans Light" panose="020B0306030504020204" pitchFamily="34" charset="0"/>
              </a:defRPr>
            </a:lvl5pPr>
            <a:lvl6pPr>
              <a:defRPr b="0" i="0">
                <a:latin typeface="Open Sans Light" panose="020B0306030504020204" pitchFamily="34" charset="0"/>
                <a:ea typeface="Open Sans Light" panose="020B0306030504020204" pitchFamily="34" charset="0"/>
                <a:cs typeface="Open Sans Light" panose="020B0306030504020204" pitchFamily="34" charset="0"/>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marL="1691640" marR="0" lvl="5" indent="-228600" algn="l" defTabSz="914400" rtl="0" eaLnBrk="1" fontAlgn="auto" latinLnBrk="0" hangingPunct="1">
              <a:lnSpc>
                <a:spcPct val="90000"/>
              </a:lnSpc>
              <a:spcBef>
                <a:spcPts val="500"/>
              </a:spcBef>
              <a:spcAft>
                <a:spcPts val="0"/>
              </a:spcAft>
              <a:buClr>
                <a:schemeClr val="accent3"/>
              </a:buClr>
              <a:buSzPct val="115000"/>
              <a:buFont typeface="Arial" panose="020B0604020202020204" pitchFamily="34" charset="0"/>
              <a:buChar char="•"/>
              <a:tabLst/>
              <a:defRPr/>
            </a:pPr>
            <a:r>
              <a:rPr lang="en-US" dirty="0"/>
              <a:t>Fifth level</a:t>
            </a:r>
          </a:p>
          <a:p>
            <a:pPr lvl="4"/>
            <a:endParaRPr lang="en-US" dirty="0"/>
          </a:p>
        </p:txBody>
      </p:sp>
      <p:sp>
        <p:nvSpPr>
          <p:cNvPr id="15" name="Date Placeholder 2"/>
          <p:cNvSpPr txBox="1">
            <a:spLocks/>
          </p:cNvSpPr>
          <p:nvPr userDrawn="1"/>
        </p:nvSpPr>
        <p:spPr>
          <a:xfrm>
            <a:off x="9144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bg1"/>
                </a:solidFill>
              </a:rPr>
              <a:t>Wiley</a:t>
            </a:r>
            <a:r>
              <a:rPr lang="en-US" baseline="0" dirty="0">
                <a:solidFill>
                  <a:schemeClr val="bg1"/>
                </a:solidFill>
              </a:rPr>
              <a:t> - Proprietary &amp; Confidential</a:t>
            </a:r>
            <a:endParaRPr lang="en-US" dirty="0">
              <a:solidFill>
                <a:schemeClr val="bg1"/>
              </a:solidFill>
            </a:endParaRPr>
          </a:p>
        </p:txBody>
      </p:sp>
      <p:sp>
        <p:nvSpPr>
          <p:cNvPr id="10" name="Rectangle 9">
            <a:extLst>
              <a:ext uri="{FF2B5EF4-FFF2-40B4-BE49-F238E27FC236}">
                <a16:creationId xmlns:a16="http://schemas.microsoft.com/office/drawing/2014/main" id="{EAB0E240-8E05-564A-8567-18286826F2DE}"/>
              </a:ext>
            </a:extLst>
          </p:cNvPr>
          <p:cNvSpPr/>
          <p:nvPr userDrawn="1"/>
        </p:nvSpPr>
        <p:spPr>
          <a:xfrm>
            <a:off x="0" y="6629400"/>
            <a:ext cx="12192000" cy="228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1" name="Rectangle 10">
            <a:extLst>
              <a:ext uri="{FF2B5EF4-FFF2-40B4-BE49-F238E27FC236}">
                <a16:creationId xmlns:a16="http://schemas.microsoft.com/office/drawing/2014/main" id="{A4A04F50-1489-E14A-84F1-9375E9838660}"/>
              </a:ext>
            </a:extLst>
          </p:cNvPr>
          <p:cNvSpPr/>
          <p:nvPr userDrawn="1"/>
        </p:nvSpPr>
        <p:spPr>
          <a:xfrm>
            <a:off x="11429999" y="6629400"/>
            <a:ext cx="762001" cy="2286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Date Placeholder 2">
            <a:extLst>
              <a:ext uri="{FF2B5EF4-FFF2-40B4-BE49-F238E27FC236}">
                <a16:creationId xmlns:a16="http://schemas.microsoft.com/office/drawing/2014/main" id="{EC5F5AF2-7BF4-FD46-9570-CB0E87C6E2D1}"/>
              </a:ext>
            </a:extLst>
          </p:cNvPr>
          <p:cNvSpPr>
            <a:spLocks noGrp="1"/>
          </p:cNvSpPr>
          <p:nvPr>
            <p:ph type="dt" sz="half" idx="10"/>
          </p:nvPr>
        </p:nvSpPr>
        <p:spPr>
          <a:xfrm>
            <a:off x="61610" y="6569075"/>
            <a:ext cx="703634" cy="365125"/>
          </a:xfrm>
          <a:prstGeom prst="rect">
            <a:avLst/>
          </a:prstGeom>
        </p:spPr>
        <p:txBody>
          <a:bodyPr/>
          <a:lstStyle>
            <a:lvl1pPr>
              <a:defRPr sz="8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DB4888D4-3616-E842-AE0B-F67567F59619}" type="datetime1">
              <a:rPr lang="en-US" smtClean="0"/>
              <a:pPr/>
              <a:t>4/9/2019</a:t>
            </a:fld>
            <a:endParaRPr lang="en-US" dirty="0"/>
          </a:p>
        </p:txBody>
      </p:sp>
      <p:sp>
        <p:nvSpPr>
          <p:cNvPr id="17" name="Slide Number Placeholder 3">
            <a:extLst>
              <a:ext uri="{FF2B5EF4-FFF2-40B4-BE49-F238E27FC236}">
                <a16:creationId xmlns:a16="http://schemas.microsoft.com/office/drawing/2014/main" id="{2D867BA8-D208-3541-B865-DA8C43ABCA5E}"/>
              </a:ext>
            </a:extLst>
          </p:cNvPr>
          <p:cNvSpPr>
            <a:spLocks noGrp="1"/>
          </p:cNvSpPr>
          <p:nvPr>
            <p:ph type="sldNum" sz="quarter" idx="11"/>
          </p:nvPr>
        </p:nvSpPr>
        <p:spPr>
          <a:xfrm>
            <a:off x="11429999" y="6569075"/>
            <a:ext cx="612843" cy="365125"/>
          </a:xfrm>
          <a:prstGeom prst="rect">
            <a:avLst/>
          </a:prstGeom>
        </p:spPr>
        <p:txBody>
          <a:bodyPr/>
          <a:lstStyle>
            <a:lvl1pPr>
              <a:defRPr sz="8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29BEA89B-AEB9-EC4E-ACDE-73189EA191E7}" type="slidenum">
              <a:rPr lang="en-US" smtClean="0"/>
              <a:pPr/>
              <a:t>‹#›</a:t>
            </a:fld>
            <a:endParaRPr lang="en-US"/>
          </a:p>
        </p:txBody>
      </p:sp>
      <p:sp>
        <p:nvSpPr>
          <p:cNvPr id="18" name="Date Placeholder 2">
            <a:extLst>
              <a:ext uri="{FF2B5EF4-FFF2-40B4-BE49-F238E27FC236}">
                <a16:creationId xmlns:a16="http://schemas.microsoft.com/office/drawing/2014/main" id="{3DC57FFE-F2E2-E749-9F8D-0CD193B16471}"/>
              </a:ext>
            </a:extLst>
          </p:cNvPr>
          <p:cNvSpPr txBox="1">
            <a:spLocks/>
          </p:cNvSpPr>
          <p:nvPr userDrawn="1"/>
        </p:nvSpPr>
        <p:spPr>
          <a:xfrm>
            <a:off x="685800" y="656907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b="0" i="0" dirty="0">
                <a:solidFill>
                  <a:schemeClr val="bg1"/>
                </a:solidFill>
                <a:latin typeface="Open Sans" panose="020B0606030504020204" pitchFamily="34" charset="0"/>
                <a:ea typeface="Open Sans" panose="020B0606030504020204" pitchFamily="34" charset="0"/>
                <a:cs typeface="Open Sans" panose="020B0606030504020204" pitchFamily="34" charset="0"/>
              </a:rPr>
              <a:t>Wiley</a:t>
            </a:r>
            <a:r>
              <a:rPr lang="en-US" sz="800" b="0" i="0" baseline="0" dirty="0">
                <a:solidFill>
                  <a:schemeClr val="bg1"/>
                </a:solidFill>
                <a:latin typeface="Open Sans" panose="020B0606030504020204" pitchFamily="34" charset="0"/>
                <a:ea typeface="Open Sans" panose="020B0606030504020204" pitchFamily="34" charset="0"/>
                <a:cs typeface="Open Sans" panose="020B0606030504020204" pitchFamily="34" charset="0"/>
              </a:rPr>
              <a:t> - Proprietary &amp; Confidential</a:t>
            </a:r>
            <a:endParaRPr lang="en-US" sz="800" b="0" i="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a:extLst>
              <a:ext uri="{FF2B5EF4-FFF2-40B4-BE49-F238E27FC236}">
                <a16:creationId xmlns:a16="http://schemas.microsoft.com/office/drawing/2014/main" id="{BF7D5A8A-1CE7-E441-90D0-E5BADC215D94}"/>
              </a:ext>
            </a:extLst>
          </p:cNvPr>
          <p:cNvPicPr>
            <a:picLocks noChangeAspect="1"/>
          </p:cNvPicPr>
          <p:nvPr userDrawn="1"/>
        </p:nvPicPr>
        <p:blipFill>
          <a:blip r:embed="rId2"/>
          <a:stretch>
            <a:fillRect/>
          </a:stretch>
        </p:blipFill>
        <p:spPr>
          <a:xfrm>
            <a:off x="10439400" y="6169658"/>
            <a:ext cx="1603374" cy="336709"/>
          </a:xfrm>
          <a:prstGeom prst="rect">
            <a:avLst/>
          </a:prstGeom>
        </p:spPr>
      </p:pic>
      <p:pic>
        <p:nvPicPr>
          <p:cNvPr id="5" name="Picture 4">
            <a:extLst>
              <a:ext uri="{FF2B5EF4-FFF2-40B4-BE49-F238E27FC236}">
                <a16:creationId xmlns:a16="http://schemas.microsoft.com/office/drawing/2014/main" id="{8EBE728C-1712-0F49-BC5F-A6C6F4807B36}"/>
              </a:ext>
            </a:extLst>
          </p:cNvPr>
          <p:cNvPicPr>
            <a:picLocks noChangeAspect="1"/>
          </p:cNvPicPr>
          <p:nvPr userDrawn="1"/>
        </p:nvPicPr>
        <p:blipFill>
          <a:blip r:embed="rId3"/>
          <a:stretch>
            <a:fillRect/>
          </a:stretch>
        </p:blipFill>
        <p:spPr>
          <a:xfrm>
            <a:off x="8681720" y="6175735"/>
            <a:ext cx="1452880" cy="330200"/>
          </a:xfrm>
          <a:prstGeom prst="rect">
            <a:avLst/>
          </a:prstGeom>
        </p:spPr>
      </p:pic>
      <p:sp>
        <p:nvSpPr>
          <p:cNvPr id="68" name="Title 1">
            <a:extLst>
              <a:ext uri="{FF2B5EF4-FFF2-40B4-BE49-F238E27FC236}">
                <a16:creationId xmlns:a16="http://schemas.microsoft.com/office/drawing/2014/main" id="{93E8B1F0-E5EC-724D-B003-80228917750A}"/>
              </a:ext>
            </a:extLst>
          </p:cNvPr>
          <p:cNvSpPr>
            <a:spLocks noGrp="1"/>
          </p:cNvSpPr>
          <p:nvPr>
            <p:ph type="title" hasCustomPrompt="1"/>
          </p:nvPr>
        </p:nvSpPr>
        <p:spPr>
          <a:xfrm>
            <a:off x="296140" y="151117"/>
            <a:ext cx="11591059" cy="458484"/>
          </a:xfrm>
        </p:spPr>
        <p:txBody>
          <a:bodyPr/>
          <a:lstStyle>
            <a:lvl1pPr>
              <a:defRPr b="0" i="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dirty="0"/>
              <a:t>Click to edit title</a:t>
            </a:r>
          </a:p>
        </p:txBody>
      </p:sp>
      <p:grpSp>
        <p:nvGrpSpPr>
          <p:cNvPr id="69" name="Group 68">
            <a:extLst>
              <a:ext uri="{FF2B5EF4-FFF2-40B4-BE49-F238E27FC236}">
                <a16:creationId xmlns:a16="http://schemas.microsoft.com/office/drawing/2014/main" id="{C36A5EA2-AF1E-4149-B2D6-E69BECFBA6E3}"/>
              </a:ext>
            </a:extLst>
          </p:cNvPr>
          <p:cNvGrpSpPr/>
          <p:nvPr userDrawn="1"/>
        </p:nvGrpSpPr>
        <p:grpSpPr>
          <a:xfrm flipV="1">
            <a:off x="381000" y="914400"/>
            <a:ext cx="11430000" cy="0"/>
            <a:chOff x="3415125" y="3641002"/>
            <a:chExt cx="11383124" cy="0"/>
          </a:xfrm>
        </p:grpSpPr>
        <p:cxnSp>
          <p:nvCxnSpPr>
            <p:cNvPr id="70" name="Straight Connector 69">
              <a:extLst>
                <a:ext uri="{FF2B5EF4-FFF2-40B4-BE49-F238E27FC236}">
                  <a16:creationId xmlns:a16="http://schemas.microsoft.com/office/drawing/2014/main" id="{207454E8-F2F1-E64C-AAE9-FDA5B8CB9879}"/>
                </a:ext>
              </a:extLst>
            </p:cNvPr>
            <p:cNvCxnSpPr>
              <a:cxnSpLocks/>
            </p:cNvCxnSpPr>
            <p:nvPr userDrawn="1"/>
          </p:nvCxnSpPr>
          <p:spPr>
            <a:xfrm flipV="1">
              <a:off x="3415125" y="3641002"/>
              <a:ext cx="2147476"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D8BD75E0-9F46-A64D-9DF2-CF7195B5ECB5}"/>
                </a:ext>
              </a:extLst>
            </p:cNvPr>
            <p:cNvCxnSpPr>
              <a:cxnSpLocks/>
            </p:cNvCxnSpPr>
            <p:nvPr userDrawn="1"/>
          </p:nvCxnSpPr>
          <p:spPr>
            <a:xfrm flipV="1">
              <a:off x="5562601" y="3641002"/>
              <a:ext cx="9235648"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grpSp>
      <p:sp>
        <p:nvSpPr>
          <p:cNvPr id="72" name="Text Placeholder 16">
            <a:extLst>
              <a:ext uri="{FF2B5EF4-FFF2-40B4-BE49-F238E27FC236}">
                <a16:creationId xmlns:a16="http://schemas.microsoft.com/office/drawing/2014/main" id="{026C8324-3FB2-1F41-BEBB-E4783682D8B7}"/>
              </a:ext>
            </a:extLst>
          </p:cNvPr>
          <p:cNvSpPr>
            <a:spLocks noGrp="1"/>
          </p:cNvSpPr>
          <p:nvPr>
            <p:ph type="body" sz="quarter" idx="14" hasCustomPrompt="1"/>
          </p:nvPr>
        </p:nvSpPr>
        <p:spPr>
          <a:xfrm>
            <a:off x="307844" y="634640"/>
            <a:ext cx="11579355" cy="279760"/>
          </a:xfrm>
        </p:spPr>
        <p:txBody>
          <a:bodyPr>
            <a:normAutofit/>
          </a:bodyPr>
          <a:lstStyle>
            <a:lvl1pPr marL="0" indent="0">
              <a:buNone/>
              <a:defRPr sz="1600" b="0" i="1" baseline="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defRPr>
            </a:lvl1pPr>
            <a:lvl2pPr>
              <a:defRPr b="1">
                <a:solidFill>
                  <a:schemeClr val="accent1"/>
                </a:solidFill>
              </a:defRPr>
            </a:lvl2pPr>
            <a:lvl3pPr>
              <a:defRPr b="1">
                <a:solidFill>
                  <a:schemeClr val="accent1"/>
                </a:solidFill>
              </a:defRPr>
            </a:lvl3pPr>
            <a:lvl4pPr>
              <a:defRPr b="1">
                <a:solidFill>
                  <a:schemeClr val="accent1"/>
                </a:solidFill>
              </a:defRPr>
            </a:lvl4pPr>
            <a:lvl5pPr>
              <a:defRPr b="1">
                <a:solidFill>
                  <a:schemeClr val="accent1"/>
                </a:solidFill>
              </a:defRPr>
            </a:lvl5pPr>
          </a:lstStyle>
          <a:p>
            <a:pPr lvl="0"/>
            <a:r>
              <a:rPr lang="en-US" dirty="0"/>
              <a:t>Subtitle</a:t>
            </a:r>
          </a:p>
        </p:txBody>
      </p:sp>
    </p:spTree>
    <p:extLst>
      <p:ext uri="{BB962C8B-B14F-4D97-AF65-F5344CB8AC3E}">
        <p14:creationId xmlns:p14="http://schemas.microsoft.com/office/powerpoint/2010/main" val="13449721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heck List with Callout">
    <p:bg>
      <p:bgPr>
        <a:solidFill>
          <a:schemeClr val="bg1"/>
        </a:solidFill>
        <a:effectLst/>
      </p:bgPr>
    </p:bg>
    <p:spTree>
      <p:nvGrpSpPr>
        <p:cNvPr id="1" name=""/>
        <p:cNvGrpSpPr/>
        <p:nvPr/>
      </p:nvGrpSpPr>
      <p:grpSpPr>
        <a:xfrm>
          <a:off x="0" y="0"/>
          <a:ext cx="0" cy="0"/>
          <a:chOff x="0" y="0"/>
          <a:chExt cx="0" cy="0"/>
        </a:xfrm>
      </p:grpSpPr>
      <p:sp>
        <p:nvSpPr>
          <p:cNvPr id="9" name="Text Placeholder 2"/>
          <p:cNvSpPr>
            <a:spLocks noGrp="1"/>
          </p:cNvSpPr>
          <p:nvPr>
            <p:ph idx="1" hasCustomPrompt="1"/>
          </p:nvPr>
        </p:nvSpPr>
        <p:spPr>
          <a:xfrm>
            <a:off x="296140" y="1161967"/>
            <a:ext cx="11591060" cy="3565608"/>
          </a:xfrm>
          <a:prstGeom prst="rect">
            <a:avLst/>
          </a:prstGeom>
        </p:spPr>
        <p:txBody>
          <a:bodyPr vert="horz" lIns="91440" tIns="45720" rIns="91440" bIns="45720" rtlCol="0">
            <a:normAutofit/>
          </a:bodyPr>
          <a:lstStyle>
            <a:lvl1pPr marL="342900" indent="-342900">
              <a:buSzPct val="100000"/>
              <a:buFontTx/>
              <a:buBlip>
                <a:blip r:embed="rId2"/>
              </a:buBlip>
              <a:defRPr sz="1600" b="0" i="0">
                <a:latin typeface="Open Sans Light" panose="020B0306030504020204" pitchFamily="34" charset="0"/>
                <a:ea typeface="Open Sans Light" panose="020B0306030504020204" pitchFamily="34" charset="0"/>
                <a:cs typeface="Open Sans Light" panose="020B0306030504020204" pitchFamily="34" charset="0"/>
              </a:defRPr>
            </a:lvl1pPr>
            <a:lvl2pPr>
              <a:defRPr sz="1600" b="0" i="0">
                <a:latin typeface="Open Sans Light" panose="020B0306030504020204" pitchFamily="34" charset="0"/>
                <a:ea typeface="Open Sans Light" panose="020B0306030504020204" pitchFamily="34" charset="0"/>
                <a:cs typeface="Open Sans Light" panose="020B0306030504020204" pitchFamily="34" charset="0"/>
              </a:defRPr>
            </a:lvl2pPr>
            <a:lvl3pPr>
              <a:defRPr sz="1600" b="0" i="0">
                <a:latin typeface="Open Sans Light" panose="020B0306030504020204" pitchFamily="34" charset="0"/>
                <a:ea typeface="Open Sans Light" panose="020B0306030504020204" pitchFamily="34" charset="0"/>
                <a:cs typeface="Open Sans Light" panose="020B0306030504020204" pitchFamily="34" charset="0"/>
              </a:defRPr>
            </a:lvl3pPr>
            <a:lvl4pPr>
              <a:defRPr sz="1600" b="0" i="0">
                <a:latin typeface="Open Sans Light" panose="020B0306030504020204" pitchFamily="34" charset="0"/>
                <a:ea typeface="Open Sans Light" panose="020B0306030504020204" pitchFamily="34" charset="0"/>
                <a:cs typeface="Open Sans Light" panose="020B0306030504020204" pitchFamily="34" charset="0"/>
              </a:defRPr>
            </a:lvl4pPr>
            <a:lvl5pPr>
              <a:defRPr sz="16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text styles</a:t>
            </a:r>
          </a:p>
          <a:p>
            <a:pPr lvl="1"/>
            <a:r>
              <a:rPr lang="en-US" dirty="0"/>
              <a:t>Second level </a:t>
            </a:r>
          </a:p>
          <a:p>
            <a:pPr lvl="4"/>
            <a:r>
              <a:rPr lang="en-US" dirty="0"/>
              <a:t>Fifth level             </a:t>
            </a:r>
          </a:p>
        </p:txBody>
      </p:sp>
      <p:sp>
        <p:nvSpPr>
          <p:cNvPr id="15" name="Date Placeholder 2"/>
          <p:cNvSpPr txBox="1">
            <a:spLocks/>
          </p:cNvSpPr>
          <p:nvPr userDrawn="1"/>
        </p:nvSpPr>
        <p:spPr>
          <a:xfrm>
            <a:off x="9144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bg1"/>
                </a:solidFill>
              </a:rPr>
              <a:t>Wiley</a:t>
            </a:r>
            <a:r>
              <a:rPr lang="en-US" baseline="0" dirty="0">
                <a:solidFill>
                  <a:schemeClr val="bg1"/>
                </a:solidFill>
              </a:rPr>
              <a:t> - Proprietary &amp; Confidential</a:t>
            </a:r>
            <a:endParaRPr lang="en-US" dirty="0">
              <a:solidFill>
                <a:schemeClr val="bg1"/>
              </a:solidFill>
            </a:endParaRPr>
          </a:p>
        </p:txBody>
      </p:sp>
      <p:sp>
        <p:nvSpPr>
          <p:cNvPr id="10" name="Rectangle 9">
            <a:extLst>
              <a:ext uri="{FF2B5EF4-FFF2-40B4-BE49-F238E27FC236}">
                <a16:creationId xmlns:a16="http://schemas.microsoft.com/office/drawing/2014/main" id="{EAB0E240-8E05-564A-8567-18286826F2DE}"/>
              </a:ext>
            </a:extLst>
          </p:cNvPr>
          <p:cNvSpPr/>
          <p:nvPr userDrawn="1"/>
        </p:nvSpPr>
        <p:spPr>
          <a:xfrm>
            <a:off x="0" y="6629400"/>
            <a:ext cx="12192000" cy="228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1" name="Rectangle 10">
            <a:extLst>
              <a:ext uri="{FF2B5EF4-FFF2-40B4-BE49-F238E27FC236}">
                <a16:creationId xmlns:a16="http://schemas.microsoft.com/office/drawing/2014/main" id="{A4A04F50-1489-E14A-84F1-9375E9838660}"/>
              </a:ext>
            </a:extLst>
          </p:cNvPr>
          <p:cNvSpPr/>
          <p:nvPr userDrawn="1"/>
        </p:nvSpPr>
        <p:spPr>
          <a:xfrm>
            <a:off x="11429999" y="6629400"/>
            <a:ext cx="762001" cy="2286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Date Placeholder 2">
            <a:extLst>
              <a:ext uri="{FF2B5EF4-FFF2-40B4-BE49-F238E27FC236}">
                <a16:creationId xmlns:a16="http://schemas.microsoft.com/office/drawing/2014/main" id="{EC5F5AF2-7BF4-FD46-9570-CB0E87C6E2D1}"/>
              </a:ext>
            </a:extLst>
          </p:cNvPr>
          <p:cNvSpPr>
            <a:spLocks noGrp="1"/>
          </p:cNvSpPr>
          <p:nvPr>
            <p:ph type="dt" sz="half" idx="10"/>
          </p:nvPr>
        </p:nvSpPr>
        <p:spPr>
          <a:xfrm>
            <a:off x="61610" y="6569075"/>
            <a:ext cx="703634" cy="365125"/>
          </a:xfrm>
          <a:prstGeom prst="rect">
            <a:avLst/>
          </a:prstGeom>
        </p:spPr>
        <p:txBody>
          <a:bodyPr/>
          <a:lstStyle>
            <a:lvl1pPr>
              <a:defRPr sz="8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DB4888D4-3616-E842-AE0B-F67567F59619}" type="datetime1">
              <a:rPr lang="en-US" smtClean="0"/>
              <a:pPr/>
              <a:t>4/9/2019</a:t>
            </a:fld>
            <a:endParaRPr lang="en-US" dirty="0"/>
          </a:p>
        </p:txBody>
      </p:sp>
      <p:sp>
        <p:nvSpPr>
          <p:cNvPr id="17" name="Slide Number Placeholder 3">
            <a:extLst>
              <a:ext uri="{FF2B5EF4-FFF2-40B4-BE49-F238E27FC236}">
                <a16:creationId xmlns:a16="http://schemas.microsoft.com/office/drawing/2014/main" id="{2D867BA8-D208-3541-B865-DA8C43ABCA5E}"/>
              </a:ext>
            </a:extLst>
          </p:cNvPr>
          <p:cNvSpPr>
            <a:spLocks noGrp="1"/>
          </p:cNvSpPr>
          <p:nvPr>
            <p:ph type="sldNum" sz="quarter" idx="11"/>
          </p:nvPr>
        </p:nvSpPr>
        <p:spPr>
          <a:xfrm>
            <a:off x="11429999" y="6569075"/>
            <a:ext cx="612843" cy="365125"/>
          </a:xfrm>
          <a:prstGeom prst="rect">
            <a:avLst/>
          </a:prstGeom>
        </p:spPr>
        <p:txBody>
          <a:bodyPr/>
          <a:lstStyle>
            <a:lvl1pPr>
              <a:defRPr sz="8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29BEA89B-AEB9-EC4E-ACDE-73189EA191E7}" type="slidenum">
              <a:rPr lang="en-US" smtClean="0"/>
              <a:pPr/>
              <a:t>‹#›</a:t>
            </a:fld>
            <a:endParaRPr lang="en-US"/>
          </a:p>
        </p:txBody>
      </p:sp>
      <p:sp>
        <p:nvSpPr>
          <p:cNvPr id="18" name="Date Placeholder 2">
            <a:extLst>
              <a:ext uri="{FF2B5EF4-FFF2-40B4-BE49-F238E27FC236}">
                <a16:creationId xmlns:a16="http://schemas.microsoft.com/office/drawing/2014/main" id="{3DC57FFE-F2E2-E749-9F8D-0CD193B16471}"/>
              </a:ext>
            </a:extLst>
          </p:cNvPr>
          <p:cNvSpPr txBox="1">
            <a:spLocks/>
          </p:cNvSpPr>
          <p:nvPr userDrawn="1"/>
        </p:nvSpPr>
        <p:spPr>
          <a:xfrm>
            <a:off x="685800" y="656907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b="0" i="0" dirty="0">
                <a:solidFill>
                  <a:schemeClr val="bg1"/>
                </a:solidFill>
                <a:latin typeface="Open Sans" panose="020B0606030504020204" pitchFamily="34" charset="0"/>
                <a:ea typeface="Open Sans" panose="020B0606030504020204" pitchFamily="34" charset="0"/>
                <a:cs typeface="Open Sans" panose="020B0606030504020204" pitchFamily="34" charset="0"/>
              </a:rPr>
              <a:t>Wiley</a:t>
            </a:r>
            <a:r>
              <a:rPr lang="en-US" sz="800" b="0" i="0" baseline="0" dirty="0">
                <a:solidFill>
                  <a:schemeClr val="bg1"/>
                </a:solidFill>
                <a:latin typeface="Open Sans" panose="020B0606030504020204" pitchFamily="34" charset="0"/>
                <a:ea typeface="Open Sans" panose="020B0606030504020204" pitchFamily="34" charset="0"/>
                <a:cs typeface="Open Sans" panose="020B0606030504020204" pitchFamily="34" charset="0"/>
              </a:rPr>
              <a:t> - Proprietary &amp; Confidential</a:t>
            </a:r>
            <a:endParaRPr lang="en-US" sz="800" b="0" i="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a:extLst>
              <a:ext uri="{FF2B5EF4-FFF2-40B4-BE49-F238E27FC236}">
                <a16:creationId xmlns:a16="http://schemas.microsoft.com/office/drawing/2014/main" id="{BF7D5A8A-1CE7-E441-90D0-E5BADC215D94}"/>
              </a:ext>
            </a:extLst>
          </p:cNvPr>
          <p:cNvPicPr>
            <a:picLocks noChangeAspect="1"/>
          </p:cNvPicPr>
          <p:nvPr userDrawn="1"/>
        </p:nvPicPr>
        <p:blipFill>
          <a:blip r:embed="rId3"/>
          <a:stretch>
            <a:fillRect/>
          </a:stretch>
        </p:blipFill>
        <p:spPr>
          <a:xfrm>
            <a:off x="10439400" y="6169658"/>
            <a:ext cx="1603374" cy="336709"/>
          </a:xfrm>
          <a:prstGeom prst="rect">
            <a:avLst/>
          </a:prstGeom>
        </p:spPr>
      </p:pic>
      <p:pic>
        <p:nvPicPr>
          <p:cNvPr id="5" name="Picture 4">
            <a:extLst>
              <a:ext uri="{FF2B5EF4-FFF2-40B4-BE49-F238E27FC236}">
                <a16:creationId xmlns:a16="http://schemas.microsoft.com/office/drawing/2014/main" id="{8EBE728C-1712-0F49-BC5F-A6C6F4807B36}"/>
              </a:ext>
            </a:extLst>
          </p:cNvPr>
          <p:cNvPicPr>
            <a:picLocks noChangeAspect="1"/>
          </p:cNvPicPr>
          <p:nvPr userDrawn="1"/>
        </p:nvPicPr>
        <p:blipFill>
          <a:blip r:embed="rId4"/>
          <a:stretch>
            <a:fillRect/>
          </a:stretch>
        </p:blipFill>
        <p:spPr>
          <a:xfrm>
            <a:off x="8681720" y="6175735"/>
            <a:ext cx="1452880" cy="330200"/>
          </a:xfrm>
          <a:prstGeom prst="rect">
            <a:avLst/>
          </a:prstGeom>
        </p:spPr>
      </p:pic>
      <p:sp>
        <p:nvSpPr>
          <p:cNvPr id="19" name="Rectangle 18">
            <a:extLst>
              <a:ext uri="{FF2B5EF4-FFF2-40B4-BE49-F238E27FC236}">
                <a16:creationId xmlns:a16="http://schemas.microsoft.com/office/drawing/2014/main" id="{22C4F44F-4B48-AC4F-97F0-A52C53FE772C}"/>
              </a:ext>
            </a:extLst>
          </p:cNvPr>
          <p:cNvSpPr/>
          <p:nvPr userDrawn="1"/>
        </p:nvSpPr>
        <p:spPr>
          <a:xfrm>
            <a:off x="627786" y="4953001"/>
            <a:ext cx="11564214" cy="1082675"/>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5BD18726-7718-E248-9D86-A9CB9F728B27}"/>
              </a:ext>
            </a:extLst>
          </p:cNvPr>
          <p:cNvSpPr/>
          <p:nvPr userDrawn="1"/>
        </p:nvSpPr>
        <p:spPr>
          <a:xfrm>
            <a:off x="101469" y="4953001"/>
            <a:ext cx="1090613" cy="108311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Picture Placeholder 18">
            <a:extLst>
              <a:ext uri="{FF2B5EF4-FFF2-40B4-BE49-F238E27FC236}">
                <a16:creationId xmlns:a16="http://schemas.microsoft.com/office/drawing/2014/main" id="{A2977B35-83E2-9C46-8E48-A059EFE1268D}"/>
              </a:ext>
            </a:extLst>
          </p:cNvPr>
          <p:cNvSpPr>
            <a:spLocks noGrp="1"/>
          </p:cNvSpPr>
          <p:nvPr>
            <p:ph type="pic" sz="quarter" idx="18" hasCustomPrompt="1"/>
          </p:nvPr>
        </p:nvSpPr>
        <p:spPr>
          <a:xfrm>
            <a:off x="307844" y="5149159"/>
            <a:ext cx="696781" cy="654368"/>
          </a:xfrm>
        </p:spPr>
        <p:txBody>
          <a:bodyPr anchor="ctr">
            <a:normAutofit/>
          </a:bodyPr>
          <a:lstStyle>
            <a:lvl1pPr algn="ctr">
              <a:defRPr sz="900">
                <a:solidFill>
                  <a:schemeClr val="bg1"/>
                </a:solidFill>
              </a:defRPr>
            </a:lvl1pPr>
          </a:lstStyle>
          <a:p>
            <a:r>
              <a:rPr lang="en-US" dirty="0"/>
              <a:t>WHITE</a:t>
            </a:r>
            <a:br>
              <a:rPr lang="en-US" dirty="0"/>
            </a:br>
            <a:r>
              <a:rPr lang="en-US" dirty="0"/>
              <a:t>ICON</a:t>
            </a:r>
          </a:p>
        </p:txBody>
      </p:sp>
      <p:sp>
        <p:nvSpPr>
          <p:cNvPr id="22" name="Text Placeholder 3">
            <a:extLst>
              <a:ext uri="{FF2B5EF4-FFF2-40B4-BE49-F238E27FC236}">
                <a16:creationId xmlns:a16="http://schemas.microsoft.com/office/drawing/2014/main" id="{3DAC0E87-94E6-B049-8D5F-4589B9CA7A7B}"/>
              </a:ext>
            </a:extLst>
          </p:cNvPr>
          <p:cNvSpPr>
            <a:spLocks noGrp="1"/>
          </p:cNvSpPr>
          <p:nvPr>
            <p:ph type="body" sz="quarter" idx="21" hasCustomPrompt="1"/>
          </p:nvPr>
        </p:nvSpPr>
        <p:spPr>
          <a:xfrm>
            <a:off x="1524000" y="5156201"/>
            <a:ext cx="10287000" cy="654050"/>
          </a:xfrm>
        </p:spPr>
        <p:txBody>
          <a:bodyPr anchor="ct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Callout item here. Integer vitae libero </a:t>
            </a:r>
            <a:r>
              <a:rPr lang="en-US" dirty="0" err="1"/>
              <a:t>nec</a:t>
            </a:r>
            <a:r>
              <a:rPr lang="en-US" dirty="0"/>
              <a:t> </a:t>
            </a:r>
            <a:r>
              <a:rPr lang="en-US" dirty="0" err="1"/>
              <a:t>arcu</a:t>
            </a:r>
            <a:r>
              <a:rPr lang="en-US" dirty="0"/>
              <a:t> </a:t>
            </a:r>
            <a:r>
              <a:rPr lang="en-US" dirty="0" err="1"/>
              <a:t>faucibus</a:t>
            </a:r>
            <a:r>
              <a:rPr lang="en-US" dirty="0"/>
              <a:t> </a:t>
            </a:r>
            <a:r>
              <a:rPr lang="en-US" dirty="0" err="1"/>
              <a:t>blandit</a:t>
            </a:r>
            <a:r>
              <a:rPr lang="en-US" dirty="0"/>
              <a:t>. </a:t>
            </a:r>
            <a:r>
              <a:rPr lang="en-US" dirty="0" err="1"/>
              <a:t>Pellentesque</a:t>
            </a:r>
            <a:r>
              <a:rPr lang="en-US" dirty="0"/>
              <a:t> libero ante, </a:t>
            </a:r>
            <a:r>
              <a:rPr lang="en-US" dirty="0" err="1"/>
              <a:t>sollicitudin</a:t>
            </a:r>
            <a:r>
              <a:rPr lang="en-US" dirty="0"/>
              <a:t> </a:t>
            </a:r>
            <a:r>
              <a:rPr lang="en-US" dirty="0" err="1"/>
              <a:t>vel</a:t>
            </a:r>
            <a:r>
              <a:rPr lang="en-US" dirty="0"/>
              <a:t> </a:t>
            </a:r>
            <a:r>
              <a:rPr lang="en-US" dirty="0" err="1"/>
              <a:t>nisl</a:t>
            </a:r>
            <a:r>
              <a:rPr lang="en-US" dirty="0"/>
              <a:t> in, </a:t>
            </a:r>
            <a:r>
              <a:rPr lang="en-US" dirty="0" err="1"/>
              <a:t>laoreet</a:t>
            </a:r>
            <a:r>
              <a:rPr lang="en-US" dirty="0"/>
              <a:t> </a:t>
            </a:r>
            <a:r>
              <a:rPr lang="en-US" dirty="0" err="1"/>
              <a:t>volutpat</a:t>
            </a:r>
            <a:r>
              <a:rPr lang="en-US" dirty="0"/>
              <a:t> </a:t>
            </a:r>
            <a:r>
              <a:rPr lang="en-US" dirty="0" err="1"/>
              <a:t>nisl</a:t>
            </a:r>
            <a:r>
              <a:rPr lang="en-US" dirty="0"/>
              <a:t>. </a:t>
            </a:r>
          </a:p>
        </p:txBody>
      </p:sp>
      <p:sp>
        <p:nvSpPr>
          <p:cNvPr id="51" name="Title 1">
            <a:extLst>
              <a:ext uri="{FF2B5EF4-FFF2-40B4-BE49-F238E27FC236}">
                <a16:creationId xmlns:a16="http://schemas.microsoft.com/office/drawing/2014/main" id="{91E2ADA3-03A0-BE41-A956-98CCE2723BF4}"/>
              </a:ext>
            </a:extLst>
          </p:cNvPr>
          <p:cNvSpPr>
            <a:spLocks noGrp="1"/>
          </p:cNvSpPr>
          <p:nvPr>
            <p:ph type="title" hasCustomPrompt="1"/>
          </p:nvPr>
        </p:nvSpPr>
        <p:spPr>
          <a:xfrm>
            <a:off x="296140" y="151117"/>
            <a:ext cx="11591059" cy="458484"/>
          </a:xfrm>
        </p:spPr>
        <p:txBody>
          <a:bodyPr/>
          <a:lstStyle>
            <a:lvl1pPr>
              <a:defRPr b="0" i="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dirty="0"/>
              <a:t>Click to edit title</a:t>
            </a:r>
          </a:p>
        </p:txBody>
      </p:sp>
      <p:grpSp>
        <p:nvGrpSpPr>
          <p:cNvPr id="52" name="Group 51">
            <a:extLst>
              <a:ext uri="{FF2B5EF4-FFF2-40B4-BE49-F238E27FC236}">
                <a16:creationId xmlns:a16="http://schemas.microsoft.com/office/drawing/2014/main" id="{C40BE1E6-1138-EC4A-918B-BBF368E92BAC}"/>
              </a:ext>
            </a:extLst>
          </p:cNvPr>
          <p:cNvGrpSpPr/>
          <p:nvPr userDrawn="1"/>
        </p:nvGrpSpPr>
        <p:grpSpPr>
          <a:xfrm flipV="1">
            <a:off x="381000" y="914400"/>
            <a:ext cx="11430000" cy="0"/>
            <a:chOff x="3415125" y="3641002"/>
            <a:chExt cx="11383124" cy="0"/>
          </a:xfrm>
        </p:grpSpPr>
        <p:cxnSp>
          <p:nvCxnSpPr>
            <p:cNvPr id="53" name="Straight Connector 52">
              <a:extLst>
                <a:ext uri="{FF2B5EF4-FFF2-40B4-BE49-F238E27FC236}">
                  <a16:creationId xmlns:a16="http://schemas.microsoft.com/office/drawing/2014/main" id="{8081E609-F338-E144-ADE8-E6449BC3E253}"/>
                </a:ext>
              </a:extLst>
            </p:cNvPr>
            <p:cNvCxnSpPr>
              <a:cxnSpLocks/>
            </p:cNvCxnSpPr>
            <p:nvPr userDrawn="1"/>
          </p:nvCxnSpPr>
          <p:spPr>
            <a:xfrm flipV="1">
              <a:off x="3415125" y="3641002"/>
              <a:ext cx="2147476"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D3E7EBD0-12D3-9B47-A9E7-76074E37C1E0}"/>
                </a:ext>
              </a:extLst>
            </p:cNvPr>
            <p:cNvCxnSpPr>
              <a:cxnSpLocks/>
            </p:cNvCxnSpPr>
            <p:nvPr userDrawn="1"/>
          </p:nvCxnSpPr>
          <p:spPr>
            <a:xfrm flipV="1">
              <a:off x="5562601" y="3641002"/>
              <a:ext cx="9235648"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grpSp>
      <p:sp>
        <p:nvSpPr>
          <p:cNvPr id="55" name="Text Placeholder 16">
            <a:extLst>
              <a:ext uri="{FF2B5EF4-FFF2-40B4-BE49-F238E27FC236}">
                <a16:creationId xmlns:a16="http://schemas.microsoft.com/office/drawing/2014/main" id="{BA9F67B4-9D69-3247-B435-201A7F7C2930}"/>
              </a:ext>
            </a:extLst>
          </p:cNvPr>
          <p:cNvSpPr>
            <a:spLocks noGrp="1"/>
          </p:cNvSpPr>
          <p:nvPr>
            <p:ph type="body" sz="quarter" idx="14" hasCustomPrompt="1"/>
          </p:nvPr>
        </p:nvSpPr>
        <p:spPr>
          <a:xfrm>
            <a:off x="307844" y="634640"/>
            <a:ext cx="11579355" cy="279760"/>
          </a:xfrm>
        </p:spPr>
        <p:txBody>
          <a:bodyPr>
            <a:normAutofit/>
          </a:bodyPr>
          <a:lstStyle>
            <a:lvl1pPr marL="0" indent="0">
              <a:buNone/>
              <a:defRPr sz="1600" b="0" i="1" baseline="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defRPr>
            </a:lvl1pPr>
            <a:lvl2pPr>
              <a:defRPr b="1">
                <a:solidFill>
                  <a:schemeClr val="accent1"/>
                </a:solidFill>
              </a:defRPr>
            </a:lvl2pPr>
            <a:lvl3pPr>
              <a:defRPr b="1">
                <a:solidFill>
                  <a:schemeClr val="accent1"/>
                </a:solidFill>
              </a:defRPr>
            </a:lvl3pPr>
            <a:lvl4pPr>
              <a:defRPr b="1">
                <a:solidFill>
                  <a:schemeClr val="accent1"/>
                </a:solidFill>
              </a:defRPr>
            </a:lvl4pPr>
            <a:lvl5pPr>
              <a:defRPr b="1">
                <a:solidFill>
                  <a:schemeClr val="accent1"/>
                </a:solidFill>
              </a:defRPr>
            </a:lvl5pPr>
          </a:lstStyle>
          <a:p>
            <a:pPr lvl="0"/>
            <a:r>
              <a:rPr lang="en-US" dirty="0"/>
              <a:t>Subtitle</a:t>
            </a:r>
          </a:p>
        </p:txBody>
      </p:sp>
    </p:spTree>
    <p:extLst>
      <p:ext uri="{BB962C8B-B14F-4D97-AF65-F5344CB8AC3E}">
        <p14:creationId xmlns:p14="http://schemas.microsoft.com/office/powerpoint/2010/main" val="11932926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heck List with Callout and Image">
    <p:bg>
      <p:bgPr>
        <a:solidFill>
          <a:schemeClr val="bg1"/>
        </a:solidFill>
        <a:effectLst/>
      </p:bgPr>
    </p:bg>
    <p:spTree>
      <p:nvGrpSpPr>
        <p:cNvPr id="1" name=""/>
        <p:cNvGrpSpPr/>
        <p:nvPr/>
      </p:nvGrpSpPr>
      <p:grpSpPr>
        <a:xfrm>
          <a:off x="0" y="0"/>
          <a:ext cx="0" cy="0"/>
          <a:chOff x="0" y="0"/>
          <a:chExt cx="0" cy="0"/>
        </a:xfrm>
      </p:grpSpPr>
      <p:sp>
        <p:nvSpPr>
          <p:cNvPr id="9" name="Text Placeholder 2"/>
          <p:cNvSpPr>
            <a:spLocks noGrp="1"/>
          </p:cNvSpPr>
          <p:nvPr>
            <p:ph idx="1" hasCustomPrompt="1"/>
          </p:nvPr>
        </p:nvSpPr>
        <p:spPr>
          <a:xfrm>
            <a:off x="3200400" y="1161967"/>
            <a:ext cx="8686800" cy="3565608"/>
          </a:xfrm>
          <a:prstGeom prst="rect">
            <a:avLst/>
          </a:prstGeom>
        </p:spPr>
        <p:txBody>
          <a:bodyPr vert="horz" lIns="91440" tIns="45720" rIns="91440" bIns="45720" rtlCol="0">
            <a:normAutofit/>
          </a:bodyPr>
          <a:lstStyle>
            <a:lvl1pPr marL="342900" indent="-342900">
              <a:buSzPct val="100000"/>
              <a:buFontTx/>
              <a:buBlip>
                <a:blip r:embed="rId2"/>
              </a:buBlip>
              <a:defRPr sz="1600" b="0" i="0">
                <a:latin typeface="Open Sans Light" panose="020B0306030504020204" pitchFamily="34" charset="0"/>
                <a:ea typeface="Open Sans Light" panose="020B0306030504020204" pitchFamily="34" charset="0"/>
                <a:cs typeface="Open Sans Light" panose="020B0306030504020204" pitchFamily="34" charset="0"/>
              </a:defRPr>
            </a:lvl1pPr>
            <a:lvl2pPr>
              <a:defRPr sz="1600" b="0" i="0">
                <a:latin typeface="Open Sans Light" panose="020B0306030504020204" pitchFamily="34" charset="0"/>
                <a:ea typeface="Open Sans Light" panose="020B0306030504020204" pitchFamily="34" charset="0"/>
                <a:cs typeface="Open Sans Light" panose="020B0306030504020204" pitchFamily="34" charset="0"/>
              </a:defRPr>
            </a:lvl2pPr>
            <a:lvl3pPr>
              <a:defRPr sz="1600" b="0" i="0">
                <a:latin typeface="Open Sans Light" panose="020B0306030504020204" pitchFamily="34" charset="0"/>
                <a:ea typeface="Open Sans Light" panose="020B0306030504020204" pitchFamily="34" charset="0"/>
                <a:cs typeface="Open Sans Light" panose="020B0306030504020204" pitchFamily="34" charset="0"/>
              </a:defRPr>
            </a:lvl3pPr>
            <a:lvl4pPr>
              <a:defRPr sz="1600" b="0" i="0">
                <a:latin typeface="Open Sans Light" panose="020B0306030504020204" pitchFamily="34" charset="0"/>
                <a:ea typeface="Open Sans Light" panose="020B0306030504020204" pitchFamily="34" charset="0"/>
                <a:cs typeface="Open Sans Light" panose="020B0306030504020204" pitchFamily="34" charset="0"/>
              </a:defRPr>
            </a:lvl4pPr>
            <a:lvl5pPr>
              <a:defRPr sz="16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text styles</a:t>
            </a:r>
          </a:p>
          <a:p>
            <a:pPr lvl="1"/>
            <a:r>
              <a:rPr lang="en-US" dirty="0"/>
              <a:t>Second level </a:t>
            </a:r>
          </a:p>
          <a:p>
            <a:pPr lvl="4"/>
            <a:r>
              <a:rPr lang="en-US" dirty="0"/>
              <a:t>Fifth level             </a:t>
            </a:r>
          </a:p>
        </p:txBody>
      </p:sp>
      <p:sp>
        <p:nvSpPr>
          <p:cNvPr id="15" name="Date Placeholder 2"/>
          <p:cNvSpPr txBox="1">
            <a:spLocks/>
          </p:cNvSpPr>
          <p:nvPr userDrawn="1"/>
        </p:nvSpPr>
        <p:spPr>
          <a:xfrm>
            <a:off x="9144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bg1"/>
                </a:solidFill>
              </a:rPr>
              <a:t>Wiley</a:t>
            </a:r>
            <a:r>
              <a:rPr lang="en-US" baseline="0" dirty="0">
                <a:solidFill>
                  <a:schemeClr val="bg1"/>
                </a:solidFill>
              </a:rPr>
              <a:t> - Proprietary &amp; Confidential</a:t>
            </a:r>
            <a:endParaRPr lang="en-US" dirty="0">
              <a:solidFill>
                <a:schemeClr val="bg1"/>
              </a:solidFill>
            </a:endParaRPr>
          </a:p>
        </p:txBody>
      </p:sp>
      <p:sp>
        <p:nvSpPr>
          <p:cNvPr id="10" name="Rectangle 9">
            <a:extLst>
              <a:ext uri="{FF2B5EF4-FFF2-40B4-BE49-F238E27FC236}">
                <a16:creationId xmlns:a16="http://schemas.microsoft.com/office/drawing/2014/main" id="{EAB0E240-8E05-564A-8567-18286826F2DE}"/>
              </a:ext>
            </a:extLst>
          </p:cNvPr>
          <p:cNvSpPr/>
          <p:nvPr userDrawn="1"/>
        </p:nvSpPr>
        <p:spPr>
          <a:xfrm>
            <a:off x="0" y="6629400"/>
            <a:ext cx="12192000" cy="228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1" name="Rectangle 10">
            <a:extLst>
              <a:ext uri="{FF2B5EF4-FFF2-40B4-BE49-F238E27FC236}">
                <a16:creationId xmlns:a16="http://schemas.microsoft.com/office/drawing/2014/main" id="{A4A04F50-1489-E14A-84F1-9375E9838660}"/>
              </a:ext>
            </a:extLst>
          </p:cNvPr>
          <p:cNvSpPr/>
          <p:nvPr userDrawn="1"/>
        </p:nvSpPr>
        <p:spPr>
          <a:xfrm>
            <a:off x="11429999" y="6629400"/>
            <a:ext cx="762001" cy="2286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Date Placeholder 2">
            <a:extLst>
              <a:ext uri="{FF2B5EF4-FFF2-40B4-BE49-F238E27FC236}">
                <a16:creationId xmlns:a16="http://schemas.microsoft.com/office/drawing/2014/main" id="{EC5F5AF2-7BF4-FD46-9570-CB0E87C6E2D1}"/>
              </a:ext>
            </a:extLst>
          </p:cNvPr>
          <p:cNvSpPr>
            <a:spLocks noGrp="1"/>
          </p:cNvSpPr>
          <p:nvPr>
            <p:ph type="dt" sz="half" idx="10"/>
          </p:nvPr>
        </p:nvSpPr>
        <p:spPr>
          <a:xfrm>
            <a:off x="61610" y="6569075"/>
            <a:ext cx="703634" cy="365125"/>
          </a:xfrm>
          <a:prstGeom prst="rect">
            <a:avLst/>
          </a:prstGeom>
        </p:spPr>
        <p:txBody>
          <a:bodyPr/>
          <a:lstStyle>
            <a:lvl1pPr>
              <a:defRPr sz="8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DB4888D4-3616-E842-AE0B-F67567F59619}" type="datetime1">
              <a:rPr lang="en-US" smtClean="0"/>
              <a:pPr/>
              <a:t>4/9/2019</a:t>
            </a:fld>
            <a:endParaRPr lang="en-US" dirty="0"/>
          </a:p>
        </p:txBody>
      </p:sp>
      <p:sp>
        <p:nvSpPr>
          <p:cNvPr id="17" name="Slide Number Placeholder 3">
            <a:extLst>
              <a:ext uri="{FF2B5EF4-FFF2-40B4-BE49-F238E27FC236}">
                <a16:creationId xmlns:a16="http://schemas.microsoft.com/office/drawing/2014/main" id="{2D867BA8-D208-3541-B865-DA8C43ABCA5E}"/>
              </a:ext>
            </a:extLst>
          </p:cNvPr>
          <p:cNvSpPr>
            <a:spLocks noGrp="1"/>
          </p:cNvSpPr>
          <p:nvPr>
            <p:ph type="sldNum" sz="quarter" idx="11"/>
          </p:nvPr>
        </p:nvSpPr>
        <p:spPr>
          <a:xfrm>
            <a:off x="11429999" y="6569075"/>
            <a:ext cx="612843" cy="365125"/>
          </a:xfrm>
          <a:prstGeom prst="rect">
            <a:avLst/>
          </a:prstGeom>
        </p:spPr>
        <p:txBody>
          <a:bodyPr/>
          <a:lstStyle>
            <a:lvl1pPr>
              <a:defRPr sz="8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29BEA89B-AEB9-EC4E-ACDE-73189EA191E7}" type="slidenum">
              <a:rPr lang="en-US" smtClean="0"/>
              <a:pPr/>
              <a:t>‹#›</a:t>
            </a:fld>
            <a:endParaRPr lang="en-US"/>
          </a:p>
        </p:txBody>
      </p:sp>
      <p:sp>
        <p:nvSpPr>
          <p:cNvPr id="18" name="Date Placeholder 2">
            <a:extLst>
              <a:ext uri="{FF2B5EF4-FFF2-40B4-BE49-F238E27FC236}">
                <a16:creationId xmlns:a16="http://schemas.microsoft.com/office/drawing/2014/main" id="{3DC57FFE-F2E2-E749-9F8D-0CD193B16471}"/>
              </a:ext>
            </a:extLst>
          </p:cNvPr>
          <p:cNvSpPr txBox="1">
            <a:spLocks/>
          </p:cNvSpPr>
          <p:nvPr userDrawn="1"/>
        </p:nvSpPr>
        <p:spPr>
          <a:xfrm>
            <a:off x="685800" y="656907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b="0" i="0" dirty="0">
                <a:solidFill>
                  <a:schemeClr val="bg1"/>
                </a:solidFill>
                <a:latin typeface="Open Sans" panose="020B0606030504020204" pitchFamily="34" charset="0"/>
                <a:ea typeface="Open Sans" panose="020B0606030504020204" pitchFamily="34" charset="0"/>
                <a:cs typeface="Open Sans" panose="020B0606030504020204" pitchFamily="34" charset="0"/>
              </a:rPr>
              <a:t>Wiley</a:t>
            </a:r>
            <a:r>
              <a:rPr lang="en-US" sz="800" b="0" i="0" baseline="0" dirty="0">
                <a:solidFill>
                  <a:schemeClr val="bg1"/>
                </a:solidFill>
                <a:latin typeface="Open Sans" panose="020B0606030504020204" pitchFamily="34" charset="0"/>
                <a:ea typeface="Open Sans" panose="020B0606030504020204" pitchFamily="34" charset="0"/>
                <a:cs typeface="Open Sans" panose="020B0606030504020204" pitchFamily="34" charset="0"/>
              </a:rPr>
              <a:t> - Proprietary &amp; Confidential</a:t>
            </a:r>
            <a:endParaRPr lang="en-US" sz="800" b="0" i="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a:extLst>
              <a:ext uri="{FF2B5EF4-FFF2-40B4-BE49-F238E27FC236}">
                <a16:creationId xmlns:a16="http://schemas.microsoft.com/office/drawing/2014/main" id="{BF7D5A8A-1CE7-E441-90D0-E5BADC215D94}"/>
              </a:ext>
            </a:extLst>
          </p:cNvPr>
          <p:cNvPicPr>
            <a:picLocks noChangeAspect="1"/>
          </p:cNvPicPr>
          <p:nvPr userDrawn="1"/>
        </p:nvPicPr>
        <p:blipFill>
          <a:blip r:embed="rId3"/>
          <a:stretch>
            <a:fillRect/>
          </a:stretch>
        </p:blipFill>
        <p:spPr>
          <a:xfrm>
            <a:off x="10439400" y="6169658"/>
            <a:ext cx="1603374" cy="336709"/>
          </a:xfrm>
          <a:prstGeom prst="rect">
            <a:avLst/>
          </a:prstGeom>
        </p:spPr>
      </p:pic>
      <p:pic>
        <p:nvPicPr>
          <p:cNvPr id="5" name="Picture 4">
            <a:extLst>
              <a:ext uri="{FF2B5EF4-FFF2-40B4-BE49-F238E27FC236}">
                <a16:creationId xmlns:a16="http://schemas.microsoft.com/office/drawing/2014/main" id="{8EBE728C-1712-0F49-BC5F-A6C6F4807B36}"/>
              </a:ext>
            </a:extLst>
          </p:cNvPr>
          <p:cNvPicPr>
            <a:picLocks noChangeAspect="1"/>
          </p:cNvPicPr>
          <p:nvPr userDrawn="1"/>
        </p:nvPicPr>
        <p:blipFill>
          <a:blip r:embed="rId4"/>
          <a:stretch>
            <a:fillRect/>
          </a:stretch>
        </p:blipFill>
        <p:spPr>
          <a:xfrm>
            <a:off x="8681720" y="6175735"/>
            <a:ext cx="1452880" cy="330200"/>
          </a:xfrm>
          <a:prstGeom prst="rect">
            <a:avLst/>
          </a:prstGeom>
        </p:spPr>
      </p:pic>
      <p:sp>
        <p:nvSpPr>
          <p:cNvPr id="19" name="Rectangle 18">
            <a:extLst>
              <a:ext uri="{FF2B5EF4-FFF2-40B4-BE49-F238E27FC236}">
                <a16:creationId xmlns:a16="http://schemas.microsoft.com/office/drawing/2014/main" id="{22C4F44F-4B48-AC4F-97F0-A52C53FE772C}"/>
              </a:ext>
            </a:extLst>
          </p:cNvPr>
          <p:cNvSpPr/>
          <p:nvPr userDrawn="1"/>
        </p:nvSpPr>
        <p:spPr>
          <a:xfrm>
            <a:off x="627786" y="4953001"/>
            <a:ext cx="11564214" cy="1082675"/>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5BD18726-7718-E248-9D86-A9CB9F728B27}"/>
              </a:ext>
            </a:extLst>
          </p:cNvPr>
          <p:cNvSpPr/>
          <p:nvPr userDrawn="1"/>
        </p:nvSpPr>
        <p:spPr>
          <a:xfrm>
            <a:off x="101469" y="4953001"/>
            <a:ext cx="1090613" cy="108311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Picture Placeholder 18">
            <a:extLst>
              <a:ext uri="{FF2B5EF4-FFF2-40B4-BE49-F238E27FC236}">
                <a16:creationId xmlns:a16="http://schemas.microsoft.com/office/drawing/2014/main" id="{A2977B35-83E2-9C46-8E48-A059EFE1268D}"/>
              </a:ext>
            </a:extLst>
          </p:cNvPr>
          <p:cNvSpPr>
            <a:spLocks noGrp="1"/>
          </p:cNvSpPr>
          <p:nvPr>
            <p:ph type="pic" sz="quarter" idx="18" hasCustomPrompt="1"/>
          </p:nvPr>
        </p:nvSpPr>
        <p:spPr>
          <a:xfrm>
            <a:off x="307844" y="5149159"/>
            <a:ext cx="696781" cy="654368"/>
          </a:xfrm>
        </p:spPr>
        <p:txBody>
          <a:bodyPr anchor="ctr">
            <a:normAutofit/>
          </a:bodyPr>
          <a:lstStyle>
            <a:lvl1pPr algn="ctr">
              <a:defRPr sz="900">
                <a:solidFill>
                  <a:schemeClr val="bg1"/>
                </a:solidFill>
              </a:defRPr>
            </a:lvl1pPr>
          </a:lstStyle>
          <a:p>
            <a:r>
              <a:rPr lang="en-US" dirty="0"/>
              <a:t>WHITE</a:t>
            </a:r>
            <a:br>
              <a:rPr lang="en-US" dirty="0"/>
            </a:br>
            <a:r>
              <a:rPr lang="en-US" dirty="0"/>
              <a:t>ICON</a:t>
            </a:r>
          </a:p>
        </p:txBody>
      </p:sp>
      <p:sp>
        <p:nvSpPr>
          <p:cNvPr id="22" name="Text Placeholder 3">
            <a:extLst>
              <a:ext uri="{FF2B5EF4-FFF2-40B4-BE49-F238E27FC236}">
                <a16:creationId xmlns:a16="http://schemas.microsoft.com/office/drawing/2014/main" id="{3DAC0E87-94E6-B049-8D5F-4589B9CA7A7B}"/>
              </a:ext>
            </a:extLst>
          </p:cNvPr>
          <p:cNvSpPr>
            <a:spLocks noGrp="1"/>
          </p:cNvSpPr>
          <p:nvPr>
            <p:ph type="body" sz="quarter" idx="21" hasCustomPrompt="1"/>
          </p:nvPr>
        </p:nvSpPr>
        <p:spPr>
          <a:xfrm>
            <a:off x="1524000" y="5156201"/>
            <a:ext cx="10287000" cy="654050"/>
          </a:xfrm>
        </p:spPr>
        <p:txBody>
          <a:bodyPr anchor="ct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Callout item here. Integer vitae libero </a:t>
            </a:r>
            <a:r>
              <a:rPr lang="en-US" dirty="0" err="1"/>
              <a:t>nec</a:t>
            </a:r>
            <a:r>
              <a:rPr lang="en-US" dirty="0"/>
              <a:t> </a:t>
            </a:r>
            <a:r>
              <a:rPr lang="en-US" dirty="0" err="1"/>
              <a:t>arcu</a:t>
            </a:r>
            <a:r>
              <a:rPr lang="en-US" dirty="0"/>
              <a:t> </a:t>
            </a:r>
            <a:r>
              <a:rPr lang="en-US" dirty="0" err="1"/>
              <a:t>faucibus</a:t>
            </a:r>
            <a:r>
              <a:rPr lang="en-US" dirty="0"/>
              <a:t> </a:t>
            </a:r>
            <a:r>
              <a:rPr lang="en-US" dirty="0" err="1"/>
              <a:t>blandit</a:t>
            </a:r>
            <a:r>
              <a:rPr lang="en-US" dirty="0"/>
              <a:t>. </a:t>
            </a:r>
            <a:r>
              <a:rPr lang="en-US" dirty="0" err="1"/>
              <a:t>Pellentesque</a:t>
            </a:r>
            <a:r>
              <a:rPr lang="en-US" dirty="0"/>
              <a:t> libero ante, </a:t>
            </a:r>
            <a:r>
              <a:rPr lang="en-US" dirty="0" err="1"/>
              <a:t>sollicitudin</a:t>
            </a:r>
            <a:r>
              <a:rPr lang="en-US" dirty="0"/>
              <a:t> </a:t>
            </a:r>
            <a:r>
              <a:rPr lang="en-US" dirty="0" err="1"/>
              <a:t>vel</a:t>
            </a:r>
            <a:r>
              <a:rPr lang="en-US" dirty="0"/>
              <a:t> </a:t>
            </a:r>
            <a:r>
              <a:rPr lang="en-US" dirty="0" err="1"/>
              <a:t>nisl</a:t>
            </a:r>
            <a:r>
              <a:rPr lang="en-US" dirty="0"/>
              <a:t> in, </a:t>
            </a:r>
            <a:r>
              <a:rPr lang="en-US" dirty="0" err="1"/>
              <a:t>laoreet</a:t>
            </a:r>
            <a:r>
              <a:rPr lang="en-US" dirty="0"/>
              <a:t> </a:t>
            </a:r>
            <a:r>
              <a:rPr lang="en-US" dirty="0" err="1"/>
              <a:t>volutpat</a:t>
            </a:r>
            <a:r>
              <a:rPr lang="en-US" dirty="0"/>
              <a:t> </a:t>
            </a:r>
            <a:r>
              <a:rPr lang="en-US" dirty="0" err="1"/>
              <a:t>nisl</a:t>
            </a:r>
            <a:r>
              <a:rPr lang="en-US" dirty="0"/>
              <a:t>. </a:t>
            </a:r>
          </a:p>
        </p:txBody>
      </p:sp>
      <p:sp>
        <p:nvSpPr>
          <p:cNvPr id="51" name="Title 1">
            <a:extLst>
              <a:ext uri="{FF2B5EF4-FFF2-40B4-BE49-F238E27FC236}">
                <a16:creationId xmlns:a16="http://schemas.microsoft.com/office/drawing/2014/main" id="{91E2ADA3-03A0-BE41-A956-98CCE2723BF4}"/>
              </a:ext>
            </a:extLst>
          </p:cNvPr>
          <p:cNvSpPr>
            <a:spLocks noGrp="1"/>
          </p:cNvSpPr>
          <p:nvPr>
            <p:ph type="title" hasCustomPrompt="1"/>
          </p:nvPr>
        </p:nvSpPr>
        <p:spPr>
          <a:xfrm>
            <a:off x="296140" y="151117"/>
            <a:ext cx="11591059" cy="458484"/>
          </a:xfrm>
        </p:spPr>
        <p:txBody>
          <a:bodyPr/>
          <a:lstStyle>
            <a:lvl1pPr>
              <a:defRPr b="0" i="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dirty="0"/>
              <a:t>Click to edit title</a:t>
            </a:r>
          </a:p>
        </p:txBody>
      </p:sp>
      <p:grpSp>
        <p:nvGrpSpPr>
          <p:cNvPr id="52" name="Group 51">
            <a:extLst>
              <a:ext uri="{FF2B5EF4-FFF2-40B4-BE49-F238E27FC236}">
                <a16:creationId xmlns:a16="http://schemas.microsoft.com/office/drawing/2014/main" id="{C40BE1E6-1138-EC4A-918B-BBF368E92BAC}"/>
              </a:ext>
            </a:extLst>
          </p:cNvPr>
          <p:cNvGrpSpPr/>
          <p:nvPr userDrawn="1"/>
        </p:nvGrpSpPr>
        <p:grpSpPr>
          <a:xfrm flipV="1">
            <a:off x="381000" y="914400"/>
            <a:ext cx="11430000" cy="0"/>
            <a:chOff x="3415125" y="3641002"/>
            <a:chExt cx="11383124" cy="0"/>
          </a:xfrm>
        </p:grpSpPr>
        <p:cxnSp>
          <p:nvCxnSpPr>
            <p:cNvPr id="53" name="Straight Connector 52">
              <a:extLst>
                <a:ext uri="{FF2B5EF4-FFF2-40B4-BE49-F238E27FC236}">
                  <a16:creationId xmlns:a16="http://schemas.microsoft.com/office/drawing/2014/main" id="{8081E609-F338-E144-ADE8-E6449BC3E253}"/>
                </a:ext>
              </a:extLst>
            </p:cNvPr>
            <p:cNvCxnSpPr>
              <a:cxnSpLocks/>
            </p:cNvCxnSpPr>
            <p:nvPr userDrawn="1"/>
          </p:nvCxnSpPr>
          <p:spPr>
            <a:xfrm flipV="1">
              <a:off x="3415125" y="3641002"/>
              <a:ext cx="2147476"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D3E7EBD0-12D3-9B47-A9E7-76074E37C1E0}"/>
                </a:ext>
              </a:extLst>
            </p:cNvPr>
            <p:cNvCxnSpPr>
              <a:cxnSpLocks/>
            </p:cNvCxnSpPr>
            <p:nvPr userDrawn="1"/>
          </p:nvCxnSpPr>
          <p:spPr>
            <a:xfrm flipV="1">
              <a:off x="5562601" y="3641002"/>
              <a:ext cx="9235648"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grpSp>
      <p:sp>
        <p:nvSpPr>
          <p:cNvPr id="55" name="Text Placeholder 16">
            <a:extLst>
              <a:ext uri="{FF2B5EF4-FFF2-40B4-BE49-F238E27FC236}">
                <a16:creationId xmlns:a16="http://schemas.microsoft.com/office/drawing/2014/main" id="{BA9F67B4-9D69-3247-B435-201A7F7C2930}"/>
              </a:ext>
            </a:extLst>
          </p:cNvPr>
          <p:cNvSpPr>
            <a:spLocks noGrp="1"/>
          </p:cNvSpPr>
          <p:nvPr>
            <p:ph type="body" sz="quarter" idx="14" hasCustomPrompt="1"/>
          </p:nvPr>
        </p:nvSpPr>
        <p:spPr>
          <a:xfrm>
            <a:off x="307844" y="634640"/>
            <a:ext cx="11579355" cy="279760"/>
          </a:xfrm>
        </p:spPr>
        <p:txBody>
          <a:bodyPr>
            <a:normAutofit/>
          </a:bodyPr>
          <a:lstStyle>
            <a:lvl1pPr marL="0" indent="0">
              <a:buNone/>
              <a:defRPr sz="1600" b="0" i="1" baseline="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defRPr>
            </a:lvl1pPr>
            <a:lvl2pPr>
              <a:defRPr b="1">
                <a:solidFill>
                  <a:schemeClr val="accent1"/>
                </a:solidFill>
              </a:defRPr>
            </a:lvl2pPr>
            <a:lvl3pPr>
              <a:defRPr b="1">
                <a:solidFill>
                  <a:schemeClr val="accent1"/>
                </a:solidFill>
              </a:defRPr>
            </a:lvl3pPr>
            <a:lvl4pPr>
              <a:defRPr b="1">
                <a:solidFill>
                  <a:schemeClr val="accent1"/>
                </a:solidFill>
              </a:defRPr>
            </a:lvl4pPr>
            <a:lvl5pPr>
              <a:defRPr b="1">
                <a:solidFill>
                  <a:schemeClr val="accent1"/>
                </a:solidFill>
              </a:defRPr>
            </a:lvl5pPr>
          </a:lstStyle>
          <a:p>
            <a:pPr lvl="0"/>
            <a:r>
              <a:rPr lang="en-US" dirty="0"/>
              <a:t>Subtitle</a:t>
            </a:r>
          </a:p>
        </p:txBody>
      </p:sp>
      <p:sp>
        <p:nvSpPr>
          <p:cNvPr id="4" name="Picture Placeholder 3">
            <a:extLst>
              <a:ext uri="{FF2B5EF4-FFF2-40B4-BE49-F238E27FC236}">
                <a16:creationId xmlns:a16="http://schemas.microsoft.com/office/drawing/2014/main" id="{CAF231A9-CB43-7846-A250-522B2D527FCA}"/>
              </a:ext>
            </a:extLst>
          </p:cNvPr>
          <p:cNvSpPr>
            <a:spLocks noGrp="1"/>
          </p:cNvSpPr>
          <p:nvPr>
            <p:ph type="pic" sz="quarter" idx="22" hasCustomPrompt="1"/>
          </p:nvPr>
        </p:nvSpPr>
        <p:spPr>
          <a:xfrm>
            <a:off x="381000" y="1162050"/>
            <a:ext cx="2514600" cy="3565525"/>
          </a:xfrm>
        </p:spPr>
        <p:txBody>
          <a:bodyPr anchor="ctr">
            <a:normAutofit/>
          </a:bodyPr>
          <a:lstStyle>
            <a:lvl1pPr algn="ctr">
              <a:defRPr sz="1100"/>
            </a:lvl1pPr>
          </a:lstStyle>
          <a:p>
            <a:r>
              <a:rPr lang="en-US" dirty="0"/>
              <a:t>[insert image]</a:t>
            </a:r>
          </a:p>
        </p:txBody>
      </p:sp>
    </p:spTree>
    <p:extLst>
      <p:ext uri="{BB962C8B-B14F-4D97-AF65-F5344CB8AC3E}">
        <p14:creationId xmlns:p14="http://schemas.microsoft.com/office/powerpoint/2010/main" val="22201295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WES LH Title Slide [Opt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A6A5B02-6691-1444-91B6-70D9015121D4}"/>
              </a:ext>
            </a:extLst>
          </p:cNvPr>
          <p:cNvSpPr/>
          <p:nvPr userDrawn="1"/>
        </p:nvSpPr>
        <p:spPr>
          <a:xfrm>
            <a:off x="0" y="0"/>
            <a:ext cx="6096000" cy="6858000"/>
          </a:xfrm>
          <a:prstGeom prst="rect">
            <a:avLst/>
          </a:prstGeom>
          <a:solidFill>
            <a:schemeClr val="accent3">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ubtitle 2"/>
          <p:cNvSpPr>
            <a:spLocks noGrp="1"/>
          </p:cNvSpPr>
          <p:nvPr>
            <p:ph type="subTitle" idx="1" hasCustomPrompt="1"/>
          </p:nvPr>
        </p:nvSpPr>
        <p:spPr>
          <a:xfrm>
            <a:off x="685800" y="3769060"/>
            <a:ext cx="4642503" cy="1095931"/>
          </a:xfrm>
        </p:spPr>
        <p:txBody>
          <a:bodyPr anchor="t">
            <a:normAutofit/>
          </a:bodyPr>
          <a:lstStyle>
            <a:lvl1pPr marL="0" indent="0" algn="l">
              <a:buNone/>
              <a:defRPr sz="2000" b="0" i="1" spc="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subtitle</a:t>
            </a:r>
          </a:p>
        </p:txBody>
      </p:sp>
      <p:sp>
        <p:nvSpPr>
          <p:cNvPr id="11" name="Title 4"/>
          <p:cNvSpPr>
            <a:spLocks noGrp="1"/>
          </p:cNvSpPr>
          <p:nvPr>
            <p:ph type="title" hasCustomPrompt="1"/>
          </p:nvPr>
        </p:nvSpPr>
        <p:spPr>
          <a:xfrm>
            <a:off x="685800" y="533399"/>
            <a:ext cx="4642503" cy="2735069"/>
          </a:xfrm>
        </p:spPr>
        <p:txBody>
          <a:bodyPr anchor="b">
            <a:normAutofit/>
          </a:bodyPr>
          <a:lstStyle>
            <a:lvl1pPr>
              <a:defRPr sz="44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Title</a:t>
            </a:r>
          </a:p>
        </p:txBody>
      </p:sp>
      <p:grpSp>
        <p:nvGrpSpPr>
          <p:cNvPr id="9" name="Group 8">
            <a:extLst>
              <a:ext uri="{FF2B5EF4-FFF2-40B4-BE49-F238E27FC236}">
                <a16:creationId xmlns:a16="http://schemas.microsoft.com/office/drawing/2014/main" id="{8825615B-CB24-F745-A867-B05B190B55D6}"/>
              </a:ext>
            </a:extLst>
          </p:cNvPr>
          <p:cNvGrpSpPr/>
          <p:nvPr userDrawn="1"/>
        </p:nvGrpSpPr>
        <p:grpSpPr>
          <a:xfrm>
            <a:off x="795528" y="5464778"/>
            <a:ext cx="4490102" cy="793435"/>
            <a:chOff x="3610317" y="2962601"/>
            <a:chExt cx="4490102" cy="793435"/>
          </a:xfrm>
        </p:grpSpPr>
        <p:pic>
          <p:nvPicPr>
            <p:cNvPr id="12" name="Picture 11"/>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3610317" y="2962601"/>
              <a:ext cx="1529698" cy="789296"/>
            </a:xfrm>
            <a:prstGeom prst="rect">
              <a:avLst/>
            </a:prstGeom>
          </p:spPr>
        </p:pic>
        <p:pic>
          <p:nvPicPr>
            <p:cNvPr id="6" name="Picture 5">
              <a:extLst>
                <a:ext uri="{FF2B5EF4-FFF2-40B4-BE49-F238E27FC236}">
                  <a16:creationId xmlns:a16="http://schemas.microsoft.com/office/drawing/2014/main" id="{B5E63647-4295-5540-B091-274F8B93E6E0}"/>
                </a:ext>
              </a:extLst>
            </p:cNvPr>
            <p:cNvPicPr>
              <a:picLocks noChangeAspect="1"/>
            </p:cNvPicPr>
            <p:nvPr userDrawn="1"/>
          </p:nvPicPr>
          <p:blipFill>
            <a:blip r:embed="rId4"/>
            <a:stretch>
              <a:fillRect/>
            </a:stretch>
          </p:blipFill>
          <p:spPr>
            <a:xfrm>
              <a:off x="5667717" y="2962601"/>
              <a:ext cx="2432702" cy="793435"/>
            </a:xfrm>
            <a:prstGeom prst="rect">
              <a:avLst/>
            </a:prstGeom>
          </p:spPr>
        </p:pic>
      </p:grpSp>
      <p:cxnSp>
        <p:nvCxnSpPr>
          <p:cNvPr id="14" name="Straight Connector 13">
            <a:extLst>
              <a:ext uri="{FF2B5EF4-FFF2-40B4-BE49-F238E27FC236}">
                <a16:creationId xmlns:a16="http://schemas.microsoft.com/office/drawing/2014/main" id="{50B0EE76-360F-1D40-8682-2A690B555716}"/>
              </a:ext>
            </a:extLst>
          </p:cNvPr>
          <p:cNvCxnSpPr>
            <a:cxnSpLocks/>
          </p:cNvCxnSpPr>
          <p:nvPr userDrawn="1"/>
        </p:nvCxnSpPr>
        <p:spPr>
          <a:xfrm>
            <a:off x="0" y="3569591"/>
            <a:ext cx="2133600"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E7F48CF5-0E07-B043-9F51-0F65E04B29DC}"/>
              </a:ext>
            </a:extLst>
          </p:cNvPr>
          <p:cNvCxnSpPr>
            <a:cxnSpLocks/>
          </p:cNvCxnSpPr>
          <p:nvPr userDrawn="1"/>
        </p:nvCxnSpPr>
        <p:spPr>
          <a:xfrm>
            <a:off x="2133600" y="3569591"/>
            <a:ext cx="3194703"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115843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ase Study">
    <p:bg>
      <p:bgPr>
        <a:solidFill>
          <a:schemeClr val="bg1"/>
        </a:solidFill>
        <a:effectLst/>
      </p:bgPr>
    </p:bg>
    <p:spTree>
      <p:nvGrpSpPr>
        <p:cNvPr id="1" name=""/>
        <p:cNvGrpSpPr/>
        <p:nvPr/>
      </p:nvGrpSpPr>
      <p:grpSpPr>
        <a:xfrm>
          <a:off x="0" y="0"/>
          <a:ext cx="0" cy="0"/>
          <a:chOff x="0" y="0"/>
          <a:chExt cx="0" cy="0"/>
        </a:xfrm>
      </p:grpSpPr>
      <p:sp>
        <p:nvSpPr>
          <p:cNvPr id="9" name="Text Placeholder 2"/>
          <p:cNvSpPr>
            <a:spLocks noGrp="1"/>
          </p:cNvSpPr>
          <p:nvPr>
            <p:ph idx="1" hasCustomPrompt="1"/>
          </p:nvPr>
        </p:nvSpPr>
        <p:spPr>
          <a:xfrm>
            <a:off x="296140" y="1897153"/>
            <a:ext cx="4047260" cy="1797948"/>
          </a:xfrm>
          <a:prstGeom prst="rect">
            <a:avLst/>
          </a:prstGeom>
        </p:spPr>
        <p:txBody>
          <a:bodyPr vert="horz" lIns="91440" tIns="45720" rIns="91440" bIns="45720" rtlCol="0">
            <a:normAutofit/>
          </a:bodyPr>
          <a:lstStyle>
            <a:lvl1pPr marL="285750" indent="-285750">
              <a:lnSpc>
                <a:spcPct val="100000"/>
              </a:lnSpc>
              <a:spcBef>
                <a:spcPts val="0"/>
              </a:spcBef>
              <a:buFont typeface="Arial" panose="020B0604020202020204" pitchFamily="34" charset="0"/>
              <a:buChar char="•"/>
              <a:defRPr sz="1400" b="0" i="0">
                <a:latin typeface="Open Sans Light" panose="020B0306030504020204" pitchFamily="34" charset="0"/>
                <a:ea typeface="Open Sans Light" panose="020B0306030504020204" pitchFamily="34" charset="0"/>
                <a:cs typeface="Open Sans Light" panose="020B0306030504020204" pitchFamily="34" charset="0"/>
              </a:defRPr>
            </a:lvl1pPr>
            <a:lvl2pPr marL="457200" marR="0" indent="0" algn="l" defTabSz="914400" rtl="0" eaLnBrk="1" fontAlgn="auto" latinLnBrk="0" hangingPunct="1">
              <a:lnSpc>
                <a:spcPct val="90000"/>
              </a:lnSpc>
              <a:spcBef>
                <a:spcPts val="1700"/>
              </a:spcBef>
              <a:spcAft>
                <a:spcPts val="0"/>
              </a:spcAft>
              <a:buClr>
                <a:schemeClr val="accent3"/>
              </a:buClr>
              <a:buSzPct val="120000"/>
              <a:buFont typeface="Arial" panose="020B0604020202020204" pitchFamily="34" charset="0"/>
              <a:buNone/>
              <a:tabLst/>
              <a:defRPr sz="1600" b="0" i="0">
                <a:latin typeface="Open Sans Light" panose="020B0306030504020204" pitchFamily="34" charset="0"/>
                <a:ea typeface="Open Sans Light" panose="020B0306030504020204" pitchFamily="34" charset="0"/>
                <a:cs typeface="Open Sans Light" panose="020B0306030504020204" pitchFamily="34" charset="0"/>
              </a:defRPr>
            </a:lvl2pPr>
            <a:lvl3pPr>
              <a:defRPr sz="1600" b="0" i="0">
                <a:latin typeface="Open Sans Light" panose="020B0306030504020204" pitchFamily="34" charset="0"/>
                <a:ea typeface="Open Sans Light" panose="020B0306030504020204" pitchFamily="34" charset="0"/>
                <a:cs typeface="Open Sans Light" panose="020B0306030504020204" pitchFamily="34" charset="0"/>
              </a:defRPr>
            </a:lvl3pPr>
            <a:lvl4pPr>
              <a:defRPr sz="1600" b="0" i="0">
                <a:latin typeface="Open Sans Light" panose="020B0306030504020204" pitchFamily="34" charset="0"/>
                <a:ea typeface="Open Sans Light" panose="020B0306030504020204" pitchFamily="34" charset="0"/>
                <a:cs typeface="Open Sans Light" panose="020B0306030504020204" pitchFamily="34" charset="0"/>
              </a:defRPr>
            </a:lvl4pPr>
            <a:lvl5pPr marL="1417320" marR="0" indent="-228600" algn="l" defTabSz="914400" rtl="0" eaLnBrk="1" fontAlgn="auto" latinLnBrk="0" hangingPunct="1">
              <a:lnSpc>
                <a:spcPct val="100000"/>
              </a:lnSpc>
              <a:spcBef>
                <a:spcPts val="0"/>
              </a:spcBef>
              <a:spcAft>
                <a:spcPts val="0"/>
              </a:spcAft>
              <a:buClr>
                <a:schemeClr val="accent3"/>
              </a:buClr>
              <a:buSzPct val="115000"/>
              <a:buFont typeface="Arial" panose="020B0604020202020204" pitchFamily="34" charset="0"/>
              <a:buChar char="•"/>
              <a:tabLst/>
              <a:defRPr sz="1400" b="0" i="0">
                <a:latin typeface="Open Sans Light" panose="020B0306030504020204" pitchFamily="34" charset="0"/>
                <a:ea typeface="Open Sans Light" panose="020B0306030504020204" pitchFamily="34" charset="0"/>
                <a:cs typeface="Open Sans Light" panose="020B0306030504020204" pitchFamily="34" charset="0"/>
              </a:defRPr>
            </a:lvl5pPr>
            <a:lvl6pPr>
              <a:defRPr b="0" i="0">
                <a:latin typeface="Open Sans Light" panose="020B0306030504020204" pitchFamily="34" charset="0"/>
                <a:ea typeface="Open Sans Light" panose="020B0306030504020204" pitchFamily="34" charset="0"/>
                <a:cs typeface="Open Sans Light" panose="020B0306030504020204" pitchFamily="34" charset="0"/>
              </a:defRPr>
            </a:lvl6pPr>
          </a:lstStyle>
          <a:p>
            <a:pPr lvl="0"/>
            <a:r>
              <a:rPr lang="en-US"/>
              <a:t>Lorem ipsum item</a:t>
            </a:r>
          </a:p>
          <a:p>
            <a:pPr lvl="0"/>
            <a:r>
              <a:rPr lang="en-US"/>
              <a:t>Lorem ipsum item</a:t>
            </a:r>
          </a:p>
          <a:p>
            <a:pPr lvl="4"/>
            <a:endParaRPr lang="en-US"/>
          </a:p>
        </p:txBody>
      </p:sp>
      <p:sp>
        <p:nvSpPr>
          <p:cNvPr id="10" name="Rectangle 9">
            <a:extLst>
              <a:ext uri="{FF2B5EF4-FFF2-40B4-BE49-F238E27FC236}">
                <a16:creationId xmlns:a16="http://schemas.microsoft.com/office/drawing/2014/main" id="{EAB0E240-8E05-564A-8567-18286826F2DE}"/>
              </a:ext>
            </a:extLst>
          </p:cNvPr>
          <p:cNvSpPr/>
          <p:nvPr userDrawn="1"/>
        </p:nvSpPr>
        <p:spPr>
          <a:xfrm>
            <a:off x="0" y="6629400"/>
            <a:ext cx="12192000" cy="228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11" name="Rectangle 10">
            <a:extLst>
              <a:ext uri="{FF2B5EF4-FFF2-40B4-BE49-F238E27FC236}">
                <a16:creationId xmlns:a16="http://schemas.microsoft.com/office/drawing/2014/main" id="{A4A04F50-1489-E14A-84F1-9375E9838660}"/>
              </a:ext>
            </a:extLst>
          </p:cNvPr>
          <p:cNvSpPr/>
          <p:nvPr userDrawn="1"/>
        </p:nvSpPr>
        <p:spPr>
          <a:xfrm>
            <a:off x="11429999" y="6629400"/>
            <a:ext cx="762001" cy="2286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Date Placeholder 2">
            <a:extLst>
              <a:ext uri="{FF2B5EF4-FFF2-40B4-BE49-F238E27FC236}">
                <a16:creationId xmlns:a16="http://schemas.microsoft.com/office/drawing/2014/main" id="{EC5F5AF2-7BF4-FD46-9570-CB0E87C6E2D1}"/>
              </a:ext>
            </a:extLst>
          </p:cNvPr>
          <p:cNvSpPr>
            <a:spLocks noGrp="1"/>
          </p:cNvSpPr>
          <p:nvPr>
            <p:ph type="dt" sz="half" idx="10"/>
          </p:nvPr>
        </p:nvSpPr>
        <p:spPr>
          <a:xfrm>
            <a:off x="61610" y="6569075"/>
            <a:ext cx="703634" cy="365125"/>
          </a:xfrm>
          <a:prstGeom prst="rect">
            <a:avLst/>
          </a:prstGeom>
        </p:spPr>
        <p:txBody>
          <a:bodyPr/>
          <a:lstStyle>
            <a:lvl1pPr>
              <a:defRPr sz="8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DB4888D4-3616-E842-AE0B-F67567F59619}" type="datetime1">
              <a:rPr lang="en-US" smtClean="0"/>
              <a:pPr/>
              <a:t>4/9/2019</a:t>
            </a:fld>
            <a:endParaRPr lang="en-US"/>
          </a:p>
        </p:txBody>
      </p:sp>
      <p:sp>
        <p:nvSpPr>
          <p:cNvPr id="17" name="Slide Number Placeholder 3">
            <a:extLst>
              <a:ext uri="{FF2B5EF4-FFF2-40B4-BE49-F238E27FC236}">
                <a16:creationId xmlns:a16="http://schemas.microsoft.com/office/drawing/2014/main" id="{2D867BA8-D208-3541-B865-DA8C43ABCA5E}"/>
              </a:ext>
            </a:extLst>
          </p:cNvPr>
          <p:cNvSpPr>
            <a:spLocks noGrp="1"/>
          </p:cNvSpPr>
          <p:nvPr>
            <p:ph type="sldNum" sz="quarter" idx="11"/>
          </p:nvPr>
        </p:nvSpPr>
        <p:spPr>
          <a:xfrm>
            <a:off x="11429999" y="6569075"/>
            <a:ext cx="612843" cy="365125"/>
          </a:xfrm>
          <a:prstGeom prst="rect">
            <a:avLst/>
          </a:prstGeom>
        </p:spPr>
        <p:txBody>
          <a:bodyPr/>
          <a:lstStyle>
            <a:lvl1pPr>
              <a:defRPr sz="8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29BEA89B-AEB9-EC4E-ACDE-73189EA191E7}" type="slidenum">
              <a:rPr lang="en-US" smtClean="0"/>
              <a:pPr/>
              <a:t>‹#›</a:t>
            </a:fld>
            <a:endParaRPr lang="en-US"/>
          </a:p>
        </p:txBody>
      </p:sp>
      <p:sp>
        <p:nvSpPr>
          <p:cNvPr id="18" name="Date Placeholder 2">
            <a:extLst>
              <a:ext uri="{FF2B5EF4-FFF2-40B4-BE49-F238E27FC236}">
                <a16:creationId xmlns:a16="http://schemas.microsoft.com/office/drawing/2014/main" id="{3DC57FFE-F2E2-E749-9F8D-0CD193B16471}"/>
              </a:ext>
            </a:extLst>
          </p:cNvPr>
          <p:cNvSpPr txBox="1">
            <a:spLocks/>
          </p:cNvSpPr>
          <p:nvPr userDrawn="1"/>
        </p:nvSpPr>
        <p:spPr>
          <a:xfrm>
            <a:off x="685800" y="656907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b="0" i="0">
                <a:solidFill>
                  <a:schemeClr val="bg1"/>
                </a:solidFill>
                <a:latin typeface="Open Sans" panose="020B0606030504020204" pitchFamily="34" charset="0"/>
                <a:ea typeface="Open Sans" panose="020B0606030504020204" pitchFamily="34" charset="0"/>
                <a:cs typeface="Open Sans" panose="020B0606030504020204" pitchFamily="34" charset="0"/>
              </a:rPr>
              <a:t>Wiley</a:t>
            </a:r>
            <a:r>
              <a:rPr lang="en-US" sz="800" b="0" i="0" baseline="0">
                <a:solidFill>
                  <a:schemeClr val="bg1"/>
                </a:solidFill>
                <a:latin typeface="Open Sans" panose="020B0606030504020204" pitchFamily="34" charset="0"/>
                <a:ea typeface="Open Sans" panose="020B0606030504020204" pitchFamily="34" charset="0"/>
                <a:cs typeface="Open Sans" panose="020B0606030504020204" pitchFamily="34" charset="0"/>
              </a:rPr>
              <a:t> - Proprietary &amp; Confidential</a:t>
            </a:r>
            <a:endParaRPr lang="en-US" sz="800" b="0" i="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a:extLst>
              <a:ext uri="{FF2B5EF4-FFF2-40B4-BE49-F238E27FC236}">
                <a16:creationId xmlns:a16="http://schemas.microsoft.com/office/drawing/2014/main" id="{BF7D5A8A-1CE7-E441-90D0-E5BADC215D9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39400" y="6169658"/>
            <a:ext cx="1603374" cy="336709"/>
          </a:xfrm>
          <a:prstGeom prst="rect">
            <a:avLst/>
          </a:prstGeom>
        </p:spPr>
      </p:pic>
      <p:pic>
        <p:nvPicPr>
          <p:cNvPr id="5" name="Picture 4">
            <a:extLst>
              <a:ext uri="{FF2B5EF4-FFF2-40B4-BE49-F238E27FC236}">
                <a16:creationId xmlns:a16="http://schemas.microsoft.com/office/drawing/2014/main" id="{8EBE728C-1712-0F49-BC5F-A6C6F4807B3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681720" y="6175735"/>
            <a:ext cx="1452880" cy="330200"/>
          </a:xfrm>
          <a:prstGeom prst="rect">
            <a:avLst/>
          </a:prstGeom>
        </p:spPr>
      </p:pic>
      <p:sp>
        <p:nvSpPr>
          <p:cNvPr id="68" name="Title 1">
            <a:extLst>
              <a:ext uri="{FF2B5EF4-FFF2-40B4-BE49-F238E27FC236}">
                <a16:creationId xmlns:a16="http://schemas.microsoft.com/office/drawing/2014/main" id="{93E8B1F0-E5EC-724D-B003-80228917750A}"/>
              </a:ext>
            </a:extLst>
          </p:cNvPr>
          <p:cNvSpPr>
            <a:spLocks noGrp="1"/>
          </p:cNvSpPr>
          <p:nvPr>
            <p:ph type="title" hasCustomPrompt="1"/>
          </p:nvPr>
        </p:nvSpPr>
        <p:spPr>
          <a:xfrm>
            <a:off x="3200399" y="151117"/>
            <a:ext cx="8752195" cy="458484"/>
          </a:xfrm>
        </p:spPr>
        <p:txBody>
          <a:bodyPr/>
          <a:lstStyle>
            <a:lvl1pPr>
              <a:defRPr b="0" i="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a:t>Click to edit case study title</a:t>
            </a:r>
          </a:p>
        </p:txBody>
      </p:sp>
      <p:grpSp>
        <p:nvGrpSpPr>
          <p:cNvPr id="69" name="Group 68">
            <a:extLst>
              <a:ext uri="{FF2B5EF4-FFF2-40B4-BE49-F238E27FC236}">
                <a16:creationId xmlns:a16="http://schemas.microsoft.com/office/drawing/2014/main" id="{C36A5EA2-AF1E-4149-B2D6-E69BECFBA6E3}"/>
              </a:ext>
            </a:extLst>
          </p:cNvPr>
          <p:cNvGrpSpPr/>
          <p:nvPr userDrawn="1"/>
        </p:nvGrpSpPr>
        <p:grpSpPr>
          <a:xfrm>
            <a:off x="3285258" y="617654"/>
            <a:ext cx="8634923" cy="60325"/>
            <a:chOff x="3415125" y="3641002"/>
            <a:chExt cx="11383124" cy="0"/>
          </a:xfrm>
        </p:grpSpPr>
        <p:cxnSp>
          <p:nvCxnSpPr>
            <p:cNvPr id="70" name="Straight Connector 69">
              <a:extLst>
                <a:ext uri="{FF2B5EF4-FFF2-40B4-BE49-F238E27FC236}">
                  <a16:creationId xmlns:a16="http://schemas.microsoft.com/office/drawing/2014/main" id="{207454E8-F2F1-E64C-AAE9-FDA5B8CB9879}"/>
                </a:ext>
              </a:extLst>
            </p:cNvPr>
            <p:cNvCxnSpPr>
              <a:cxnSpLocks/>
            </p:cNvCxnSpPr>
            <p:nvPr userDrawn="1"/>
          </p:nvCxnSpPr>
          <p:spPr>
            <a:xfrm flipV="1">
              <a:off x="3415125" y="3641002"/>
              <a:ext cx="2147476"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D8BD75E0-9F46-A64D-9DF2-CF7195B5ECB5}"/>
                </a:ext>
              </a:extLst>
            </p:cNvPr>
            <p:cNvCxnSpPr>
              <a:cxnSpLocks/>
            </p:cNvCxnSpPr>
            <p:nvPr userDrawn="1"/>
          </p:nvCxnSpPr>
          <p:spPr>
            <a:xfrm flipV="1">
              <a:off x="5562601" y="3641002"/>
              <a:ext cx="9235648"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grpSp>
      <p:pic>
        <p:nvPicPr>
          <p:cNvPr id="2" name="Picture 1">
            <a:extLst>
              <a:ext uri="{FF2B5EF4-FFF2-40B4-BE49-F238E27FC236}">
                <a16:creationId xmlns:a16="http://schemas.microsoft.com/office/drawing/2014/main" id="{F136939F-3C71-8340-BEB0-584D4A66E311}"/>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6781801" y="1575769"/>
            <a:ext cx="465642" cy="301805"/>
          </a:xfrm>
          <a:prstGeom prst="rect">
            <a:avLst/>
          </a:prstGeom>
        </p:spPr>
      </p:pic>
      <p:sp>
        <p:nvSpPr>
          <p:cNvPr id="6" name="Picture Placeholder 5">
            <a:extLst>
              <a:ext uri="{FF2B5EF4-FFF2-40B4-BE49-F238E27FC236}">
                <a16:creationId xmlns:a16="http://schemas.microsoft.com/office/drawing/2014/main" id="{AAE5D2B0-17C6-964B-BA02-01AEA97ADA2C}"/>
              </a:ext>
            </a:extLst>
          </p:cNvPr>
          <p:cNvSpPr>
            <a:spLocks noGrp="1"/>
          </p:cNvSpPr>
          <p:nvPr>
            <p:ph type="pic" sz="quarter" idx="15" hasCustomPrompt="1"/>
          </p:nvPr>
        </p:nvSpPr>
        <p:spPr>
          <a:xfrm>
            <a:off x="258950" y="151116"/>
            <a:ext cx="2514600" cy="1113543"/>
          </a:xfrm>
        </p:spPr>
        <p:txBody>
          <a:bodyPr anchor="ctr">
            <a:normAutofit/>
          </a:bodyPr>
          <a:lstStyle>
            <a:lvl1pPr algn="ctr">
              <a:defRPr sz="1000"/>
            </a:lvl1pPr>
          </a:lstStyle>
          <a:p>
            <a:r>
              <a:rPr lang="en-US"/>
              <a:t>[insert logo]</a:t>
            </a:r>
          </a:p>
        </p:txBody>
      </p:sp>
      <p:sp>
        <p:nvSpPr>
          <p:cNvPr id="8" name="Text Placeholder 7">
            <a:extLst>
              <a:ext uri="{FF2B5EF4-FFF2-40B4-BE49-F238E27FC236}">
                <a16:creationId xmlns:a16="http://schemas.microsoft.com/office/drawing/2014/main" id="{54D117FF-65AB-B649-8239-483F84869AAC}"/>
              </a:ext>
            </a:extLst>
          </p:cNvPr>
          <p:cNvSpPr>
            <a:spLocks noGrp="1"/>
          </p:cNvSpPr>
          <p:nvPr>
            <p:ph type="body" sz="quarter" idx="16" hasCustomPrompt="1"/>
          </p:nvPr>
        </p:nvSpPr>
        <p:spPr>
          <a:xfrm>
            <a:off x="3200399" y="648279"/>
            <a:ext cx="8752195" cy="647121"/>
          </a:xfrm>
        </p:spPr>
        <p:txBody>
          <a:bodyPr>
            <a:normAutofit/>
          </a:bodyPr>
          <a:lstStyle>
            <a:lvl1pPr>
              <a:defRPr sz="1800">
                <a:solidFill>
                  <a:schemeClr val="accent3"/>
                </a:solidFill>
              </a:defRPr>
            </a:lvl1pPr>
          </a:lstStyle>
          <a:p>
            <a:pPr lvl="0"/>
            <a:r>
              <a:rPr lang="en-US"/>
              <a:t>Edit subtitle for case study</a:t>
            </a:r>
          </a:p>
        </p:txBody>
      </p:sp>
      <p:sp>
        <p:nvSpPr>
          <p:cNvPr id="12" name="TextBox 11">
            <a:extLst>
              <a:ext uri="{FF2B5EF4-FFF2-40B4-BE49-F238E27FC236}">
                <a16:creationId xmlns:a16="http://schemas.microsoft.com/office/drawing/2014/main" id="{3A1073EF-2898-F848-8D2F-0EB17451EB50}"/>
              </a:ext>
            </a:extLst>
          </p:cNvPr>
          <p:cNvSpPr txBox="1"/>
          <p:nvPr userDrawn="1"/>
        </p:nvSpPr>
        <p:spPr>
          <a:xfrm>
            <a:off x="296139" y="1524000"/>
            <a:ext cx="4047261" cy="338554"/>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Pct val="130000"/>
              <a:buFont typeface="Arial" charset="0"/>
              <a:buNone/>
              <a:tabLst/>
            </a:pPr>
            <a:r>
              <a:rPr lang="en-US" sz="1600" b="0">
                <a:solidFill>
                  <a:schemeClr val="accent3"/>
                </a:solidFill>
                <a:latin typeface="Open Sans" charset="0"/>
                <a:ea typeface="Open Sans" charset="0"/>
                <a:cs typeface="Open Sans" charset="0"/>
              </a:rPr>
              <a:t>Opportunity and Approach</a:t>
            </a:r>
          </a:p>
        </p:txBody>
      </p:sp>
      <p:sp>
        <p:nvSpPr>
          <p:cNvPr id="31" name="Text Placeholder 7">
            <a:extLst>
              <a:ext uri="{FF2B5EF4-FFF2-40B4-BE49-F238E27FC236}">
                <a16:creationId xmlns:a16="http://schemas.microsoft.com/office/drawing/2014/main" id="{850C28A2-BE64-364B-A0AC-C7F27CCA39B1}"/>
              </a:ext>
            </a:extLst>
          </p:cNvPr>
          <p:cNvSpPr>
            <a:spLocks noGrp="1"/>
          </p:cNvSpPr>
          <p:nvPr>
            <p:ph type="body" sz="quarter" idx="22" hasCustomPrompt="1"/>
          </p:nvPr>
        </p:nvSpPr>
        <p:spPr>
          <a:xfrm>
            <a:off x="7391401" y="1571891"/>
            <a:ext cx="4561194" cy="3789535"/>
          </a:xfrm>
        </p:spPr>
        <p:txBody>
          <a:bodyPr>
            <a:normAutofit/>
          </a:bodyPr>
          <a:lstStyle>
            <a:lvl1pPr>
              <a:defRPr sz="1800" b="0" i="1">
                <a:solidFill>
                  <a:schemeClr val="accent3"/>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US"/>
              <a:t>Edit quote for case study</a:t>
            </a:r>
          </a:p>
        </p:txBody>
      </p:sp>
      <p:sp>
        <p:nvSpPr>
          <p:cNvPr id="32" name="Text Placeholder 16">
            <a:extLst>
              <a:ext uri="{FF2B5EF4-FFF2-40B4-BE49-F238E27FC236}">
                <a16:creationId xmlns:a16="http://schemas.microsoft.com/office/drawing/2014/main" id="{6308D47B-AF32-B145-B2D6-2B076D062B19}"/>
              </a:ext>
            </a:extLst>
          </p:cNvPr>
          <p:cNvSpPr>
            <a:spLocks noGrp="1"/>
          </p:cNvSpPr>
          <p:nvPr>
            <p:ph type="body" sz="quarter" idx="23" hasCustomPrompt="1"/>
          </p:nvPr>
        </p:nvSpPr>
        <p:spPr>
          <a:xfrm>
            <a:off x="7391400" y="5484459"/>
            <a:ext cx="4566880" cy="195596"/>
          </a:xfrm>
        </p:spPr>
        <p:txBody>
          <a:bodyPr>
            <a:normAutofit/>
          </a:bodyPr>
          <a:lstStyle>
            <a:lvl1pPr marL="0" indent="0">
              <a:buNone/>
              <a:defRPr sz="1200" b="1" i="0" baseline="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defRPr>
            </a:lvl1pPr>
            <a:lvl2pPr>
              <a:defRPr b="1">
                <a:solidFill>
                  <a:schemeClr val="accent1"/>
                </a:solidFill>
              </a:defRPr>
            </a:lvl2pPr>
            <a:lvl3pPr>
              <a:defRPr b="1">
                <a:solidFill>
                  <a:schemeClr val="accent1"/>
                </a:solidFill>
              </a:defRPr>
            </a:lvl3pPr>
            <a:lvl4pPr>
              <a:defRPr b="1">
                <a:solidFill>
                  <a:schemeClr val="accent1"/>
                </a:solidFill>
              </a:defRPr>
            </a:lvl4pPr>
            <a:lvl5pPr>
              <a:defRPr b="1">
                <a:solidFill>
                  <a:schemeClr val="accent1"/>
                </a:solidFill>
              </a:defRPr>
            </a:lvl5pPr>
          </a:lstStyle>
          <a:p>
            <a:pPr lvl="0"/>
            <a:r>
              <a:rPr lang="en-US"/>
              <a:t>Edit name, title, institution</a:t>
            </a:r>
          </a:p>
        </p:txBody>
      </p:sp>
      <p:sp>
        <p:nvSpPr>
          <p:cNvPr id="36" name="Text Placeholder 2">
            <a:extLst>
              <a:ext uri="{FF2B5EF4-FFF2-40B4-BE49-F238E27FC236}">
                <a16:creationId xmlns:a16="http://schemas.microsoft.com/office/drawing/2014/main" id="{DE4DE9F9-8E9B-044B-B9F7-5AA19852CECC}"/>
              </a:ext>
            </a:extLst>
          </p:cNvPr>
          <p:cNvSpPr>
            <a:spLocks noGrp="1"/>
          </p:cNvSpPr>
          <p:nvPr>
            <p:ph idx="25" hasCustomPrompt="1"/>
          </p:nvPr>
        </p:nvSpPr>
        <p:spPr>
          <a:xfrm>
            <a:off x="268199" y="4144454"/>
            <a:ext cx="4047260" cy="2009867"/>
          </a:xfrm>
          <a:prstGeom prst="rect">
            <a:avLst/>
          </a:prstGeom>
        </p:spPr>
        <p:txBody>
          <a:bodyPr vert="horz" lIns="91440" tIns="45720" rIns="91440" bIns="45720" rtlCol="0">
            <a:normAutofit/>
          </a:bodyPr>
          <a:lstStyle>
            <a:lvl1pPr marL="285750" indent="-285750">
              <a:lnSpc>
                <a:spcPct val="100000"/>
              </a:lnSpc>
              <a:spcBef>
                <a:spcPts val="0"/>
              </a:spcBef>
              <a:buFont typeface="Arial" panose="020B0604020202020204" pitchFamily="34" charset="0"/>
              <a:buChar char="•"/>
              <a:defRPr sz="1400" b="0" i="0">
                <a:latin typeface="Open Sans Light" panose="020B0306030504020204" pitchFamily="34" charset="0"/>
                <a:ea typeface="Open Sans Light" panose="020B0306030504020204" pitchFamily="34" charset="0"/>
                <a:cs typeface="Open Sans Light" panose="020B0306030504020204" pitchFamily="34" charset="0"/>
              </a:defRPr>
            </a:lvl1pPr>
            <a:lvl2pPr marL="457200" marR="0" indent="0" algn="l" defTabSz="914400" rtl="0" eaLnBrk="1" fontAlgn="auto" latinLnBrk="0" hangingPunct="1">
              <a:lnSpc>
                <a:spcPct val="90000"/>
              </a:lnSpc>
              <a:spcBef>
                <a:spcPts val="1700"/>
              </a:spcBef>
              <a:spcAft>
                <a:spcPts val="0"/>
              </a:spcAft>
              <a:buClr>
                <a:schemeClr val="accent3"/>
              </a:buClr>
              <a:buSzPct val="120000"/>
              <a:buFont typeface="Arial" panose="020B0604020202020204" pitchFamily="34" charset="0"/>
              <a:buNone/>
              <a:tabLst/>
              <a:defRPr sz="1600" b="0" i="0">
                <a:latin typeface="Open Sans Light" panose="020B0306030504020204" pitchFamily="34" charset="0"/>
                <a:ea typeface="Open Sans Light" panose="020B0306030504020204" pitchFamily="34" charset="0"/>
                <a:cs typeface="Open Sans Light" panose="020B0306030504020204" pitchFamily="34" charset="0"/>
              </a:defRPr>
            </a:lvl2pPr>
            <a:lvl3pPr>
              <a:defRPr sz="1600" b="0" i="0">
                <a:latin typeface="Open Sans Light" panose="020B0306030504020204" pitchFamily="34" charset="0"/>
                <a:ea typeface="Open Sans Light" panose="020B0306030504020204" pitchFamily="34" charset="0"/>
                <a:cs typeface="Open Sans Light" panose="020B0306030504020204" pitchFamily="34" charset="0"/>
              </a:defRPr>
            </a:lvl3pPr>
            <a:lvl4pPr>
              <a:defRPr sz="1600" b="0" i="0">
                <a:latin typeface="Open Sans Light" panose="020B0306030504020204" pitchFamily="34" charset="0"/>
                <a:ea typeface="Open Sans Light" panose="020B0306030504020204" pitchFamily="34" charset="0"/>
                <a:cs typeface="Open Sans Light" panose="020B0306030504020204" pitchFamily="34" charset="0"/>
              </a:defRPr>
            </a:lvl4pPr>
            <a:lvl5pPr marL="1417320" marR="0" indent="-228600" algn="l" defTabSz="914400" rtl="0" eaLnBrk="1" fontAlgn="auto" latinLnBrk="0" hangingPunct="1">
              <a:lnSpc>
                <a:spcPct val="100000"/>
              </a:lnSpc>
              <a:spcBef>
                <a:spcPts val="0"/>
              </a:spcBef>
              <a:spcAft>
                <a:spcPts val="0"/>
              </a:spcAft>
              <a:buClr>
                <a:schemeClr val="accent3"/>
              </a:buClr>
              <a:buSzPct val="115000"/>
              <a:buFont typeface="Arial" panose="020B0604020202020204" pitchFamily="34" charset="0"/>
              <a:buChar char="•"/>
              <a:tabLst/>
              <a:defRPr sz="1400" b="0" i="0">
                <a:latin typeface="Open Sans Light" panose="020B0306030504020204" pitchFamily="34" charset="0"/>
                <a:ea typeface="Open Sans Light" panose="020B0306030504020204" pitchFamily="34" charset="0"/>
                <a:cs typeface="Open Sans Light" panose="020B0306030504020204" pitchFamily="34" charset="0"/>
              </a:defRPr>
            </a:lvl5pPr>
            <a:lvl6pPr>
              <a:defRPr b="0" i="0">
                <a:latin typeface="Open Sans Light" panose="020B0306030504020204" pitchFamily="34" charset="0"/>
                <a:ea typeface="Open Sans Light" panose="020B0306030504020204" pitchFamily="34" charset="0"/>
                <a:cs typeface="Open Sans Light" panose="020B0306030504020204" pitchFamily="34" charset="0"/>
              </a:defRPr>
            </a:lvl6pPr>
          </a:lstStyle>
          <a:p>
            <a:pPr lvl="0"/>
            <a:r>
              <a:rPr lang="en-US"/>
              <a:t>Lorem ipsum item</a:t>
            </a:r>
          </a:p>
          <a:p>
            <a:pPr lvl="0"/>
            <a:r>
              <a:rPr lang="en-US"/>
              <a:t>Lorem ipsum item</a:t>
            </a:r>
          </a:p>
          <a:p>
            <a:pPr lvl="0"/>
            <a:r>
              <a:rPr lang="en-US"/>
              <a:t>Lorem ipsum item</a:t>
            </a:r>
          </a:p>
          <a:p>
            <a:pPr lvl="4"/>
            <a:endParaRPr lang="en-US"/>
          </a:p>
        </p:txBody>
      </p:sp>
      <p:sp>
        <p:nvSpPr>
          <p:cNvPr id="37" name="TextBox 36">
            <a:extLst>
              <a:ext uri="{FF2B5EF4-FFF2-40B4-BE49-F238E27FC236}">
                <a16:creationId xmlns:a16="http://schemas.microsoft.com/office/drawing/2014/main" id="{28E9778A-9C30-1641-A1BB-14B505817AF3}"/>
              </a:ext>
            </a:extLst>
          </p:cNvPr>
          <p:cNvSpPr txBox="1"/>
          <p:nvPr userDrawn="1"/>
        </p:nvSpPr>
        <p:spPr>
          <a:xfrm>
            <a:off x="268200" y="3771301"/>
            <a:ext cx="4065354" cy="338554"/>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Pct val="130000"/>
              <a:buFont typeface="Arial" charset="0"/>
              <a:buNone/>
              <a:tabLst/>
            </a:pPr>
            <a:r>
              <a:rPr lang="en-US" sz="1600" b="0">
                <a:solidFill>
                  <a:schemeClr val="accent3"/>
                </a:solidFill>
                <a:latin typeface="Open Sans" charset="0"/>
                <a:ea typeface="Open Sans" charset="0"/>
                <a:cs typeface="Open Sans" charset="0"/>
              </a:rPr>
              <a:t>Results</a:t>
            </a:r>
          </a:p>
        </p:txBody>
      </p:sp>
      <p:sp>
        <p:nvSpPr>
          <p:cNvPr id="30" name="Oval 29">
            <a:extLst>
              <a:ext uri="{FF2B5EF4-FFF2-40B4-BE49-F238E27FC236}">
                <a16:creationId xmlns:a16="http://schemas.microsoft.com/office/drawing/2014/main" id="{901B6B6B-FBB7-024D-9953-A4AC3FEC7E25}"/>
              </a:ext>
            </a:extLst>
          </p:cNvPr>
          <p:cNvSpPr/>
          <p:nvPr userDrawn="1"/>
        </p:nvSpPr>
        <p:spPr>
          <a:xfrm>
            <a:off x="4625013" y="1575769"/>
            <a:ext cx="2166842" cy="216684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 Placeholder 22">
            <a:extLst>
              <a:ext uri="{FF2B5EF4-FFF2-40B4-BE49-F238E27FC236}">
                <a16:creationId xmlns:a16="http://schemas.microsoft.com/office/drawing/2014/main" id="{618781B3-DDBF-B749-9080-3418D861DC82}"/>
              </a:ext>
            </a:extLst>
          </p:cNvPr>
          <p:cNvSpPr>
            <a:spLocks noGrp="1"/>
          </p:cNvSpPr>
          <p:nvPr>
            <p:ph type="body" sz="quarter" idx="12" hasCustomPrompt="1"/>
          </p:nvPr>
        </p:nvSpPr>
        <p:spPr>
          <a:xfrm>
            <a:off x="4984534" y="1964837"/>
            <a:ext cx="1447800" cy="457200"/>
          </a:xfrm>
        </p:spPr>
        <p:txBody>
          <a:bodyPr>
            <a:noAutofit/>
          </a:bodyPr>
          <a:lstStyle>
            <a:lvl1pPr marL="0" indent="0" algn="ctr">
              <a:buFont typeface="Arial" panose="020B0604020202020204" pitchFamily="34" charset="0"/>
              <a:buNone/>
              <a:defRPr sz="2800" b="1">
                <a:solidFill>
                  <a:schemeClr val="bg1"/>
                </a:solidFill>
              </a:defRPr>
            </a:lvl1pPr>
            <a:lvl2pPr marL="457200" indent="0" algn="ctr">
              <a:buNone/>
              <a:defRPr sz="2000" b="1">
                <a:solidFill>
                  <a:schemeClr val="bg1"/>
                </a:solidFill>
              </a:defRPr>
            </a:lvl2pPr>
            <a:lvl3pPr marL="640080" indent="0" algn="ctr">
              <a:buNone/>
              <a:defRPr sz="2000" b="1">
                <a:solidFill>
                  <a:schemeClr val="bg1"/>
                </a:solidFill>
              </a:defRPr>
            </a:lvl3pPr>
            <a:lvl4pPr marL="914400" indent="0" algn="ctr">
              <a:buNone/>
              <a:defRPr sz="2000" b="1">
                <a:solidFill>
                  <a:schemeClr val="bg1"/>
                </a:solidFill>
              </a:defRPr>
            </a:lvl4pPr>
            <a:lvl5pPr marL="1188720" indent="0" algn="ctr">
              <a:buNone/>
              <a:defRPr sz="2000" b="1">
                <a:solidFill>
                  <a:schemeClr val="bg1"/>
                </a:solidFill>
              </a:defRPr>
            </a:lvl5pPr>
          </a:lstStyle>
          <a:p>
            <a:pPr lvl="0"/>
            <a:r>
              <a:rPr lang="en-US"/>
              <a:t>23%</a:t>
            </a:r>
          </a:p>
        </p:txBody>
      </p:sp>
      <p:sp>
        <p:nvSpPr>
          <p:cNvPr id="34" name="Text Placeholder 22">
            <a:extLst>
              <a:ext uri="{FF2B5EF4-FFF2-40B4-BE49-F238E27FC236}">
                <a16:creationId xmlns:a16="http://schemas.microsoft.com/office/drawing/2014/main" id="{9AFA7263-5CF8-8C4A-95CA-5AD5DAD885E3}"/>
              </a:ext>
            </a:extLst>
          </p:cNvPr>
          <p:cNvSpPr>
            <a:spLocks noGrp="1"/>
          </p:cNvSpPr>
          <p:nvPr>
            <p:ph type="body" sz="quarter" idx="13" hasCustomPrompt="1"/>
          </p:nvPr>
        </p:nvSpPr>
        <p:spPr>
          <a:xfrm>
            <a:off x="4854546" y="2556635"/>
            <a:ext cx="1707776" cy="906332"/>
          </a:xfrm>
        </p:spPr>
        <p:txBody>
          <a:bodyPr anchor="t">
            <a:noAutofit/>
          </a:bodyPr>
          <a:lstStyle>
            <a:lvl1pPr marL="0" indent="0" algn="ctr">
              <a:buFont typeface="Arial" panose="020B0604020202020204" pitchFamily="34" charset="0"/>
              <a:buNone/>
              <a:defRPr sz="1800" b="0">
                <a:solidFill>
                  <a:schemeClr val="bg1"/>
                </a:solidFill>
              </a:defRPr>
            </a:lvl1pPr>
            <a:lvl2pPr marL="457200" indent="0" algn="ctr">
              <a:buNone/>
              <a:defRPr sz="2000" b="1">
                <a:solidFill>
                  <a:schemeClr val="bg1"/>
                </a:solidFill>
              </a:defRPr>
            </a:lvl2pPr>
            <a:lvl3pPr marL="640080" indent="0" algn="ctr">
              <a:buNone/>
              <a:defRPr sz="2000" b="1">
                <a:solidFill>
                  <a:schemeClr val="bg1"/>
                </a:solidFill>
              </a:defRPr>
            </a:lvl3pPr>
            <a:lvl4pPr marL="914400" indent="0" algn="ctr">
              <a:buNone/>
              <a:defRPr sz="2000" b="1">
                <a:solidFill>
                  <a:schemeClr val="bg1"/>
                </a:solidFill>
              </a:defRPr>
            </a:lvl4pPr>
            <a:lvl5pPr marL="1188720" indent="0" algn="ctr">
              <a:buNone/>
              <a:defRPr sz="2000" b="1">
                <a:solidFill>
                  <a:schemeClr val="bg1"/>
                </a:solidFill>
              </a:defRPr>
            </a:lvl5pPr>
          </a:lstStyle>
          <a:p>
            <a:pPr lvl="0"/>
            <a:r>
              <a:rPr lang="en-US"/>
              <a:t>lorem ipsum sit dolor </a:t>
            </a:r>
            <a:r>
              <a:rPr lang="en-US" err="1"/>
              <a:t>amet</a:t>
            </a:r>
            <a:endParaRPr lang="en-US"/>
          </a:p>
        </p:txBody>
      </p:sp>
      <p:sp>
        <p:nvSpPr>
          <p:cNvPr id="35" name="Oval 34">
            <a:extLst>
              <a:ext uri="{FF2B5EF4-FFF2-40B4-BE49-F238E27FC236}">
                <a16:creationId xmlns:a16="http://schemas.microsoft.com/office/drawing/2014/main" id="{C642AB32-97D5-0F4F-8CF7-53CD2EE9E919}"/>
              </a:ext>
            </a:extLst>
          </p:cNvPr>
          <p:cNvSpPr/>
          <p:nvPr userDrawn="1"/>
        </p:nvSpPr>
        <p:spPr>
          <a:xfrm>
            <a:off x="4614251" y="3987886"/>
            <a:ext cx="2166842" cy="216684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 Placeholder 22">
            <a:extLst>
              <a:ext uri="{FF2B5EF4-FFF2-40B4-BE49-F238E27FC236}">
                <a16:creationId xmlns:a16="http://schemas.microsoft.com/office/drawing/2014/main" id="{C37AAEC6-D805-EE41-AED1-CA778C6EDB99}"/>
              </a:ext>
            </a:extLst>
          </p:cNvPr>
          <p:cNvSpPr>
            <a:spLocks noGrp="1"/>
          </p:cNvSpPr>
          <p:nvPr>
            <p:ph type="body" sz="quarter" idx="26" hasCustomPrompt="1"/>
          </p:nvPr>
        </p:nvSpPr>
        <p:spPr>
          <a:xfrm>
            <a:off x="4973772" y="4376954"/>
            <a:ext cx="1447800" cy="457200"/>
          </a:xfrm>
        </p:spPr>
        <p:txBody>
          <a:bodyPr>
            <a:noAutofit/>
          </a:bodyPr>
          <a:lstStyle>
            <a:lvl1pPr marL="0" indent="0" algn="ctr">
              <a:buFont typeface="Arial" panose="020B0604020202020204" pitchFamily="34" charset="0"/>
              <a:buNone/>
              <a:defRPr sz="2800" b="1">
                <a:solidFill>
                  <a:schemeClr val="bg1"/>
                </a:solidFill>
              </a:defRPr>
            </a:lvl1pPr>
            <a:lvl2pPr marL="457200" indent="0" algn="ctr">
              <a:buNone/>
              <a:defRPr sz="2000" b="1">
                <a:solidFill>
                  <a:schemeClr val="bg1"/>
                </a:solidFill>
              </a:defRPr>
            </a:lvl2pPr>
            <a:lvl3pPr marL="640080" indent="0" algn="ctr">
              <a:buNone/>
              <a:defRPr sz="2000" b="1">
                <a:solidFill>
                  <a:schemeClr val="bg1"/>
                </a:solidFill>
              </a:defRPr>
            </a:lvl3pPr>
            <a:lvl4pPr marL="914400" indent="0" algn="ctr">
              <a:buNone/>
              <a:defRPr sz="2000" b="1">
                <a:solidFill>
                  <a:schemeClr val="bg1"/>
                </a:solidFill>
              </a:defRPr>
            </a:lvl4pPr>
            <a:lvl5pPr marL="1188720" indent="0" algn="ctr">
              <a:buNone/>
              <a:defRPr sz="2000" b="1">
                <a:solidFill>
                  <a:schemeClr val="bg1"/>
                </a:solidFill>
              </a:defRPr>
            </a:lvl5pPr>
          </a:lstStyle>
          <a:p>
            <a:pPr lvl="0"/>
            <a:r>
              <a:rPr lang="en-US"/>
              <a:t>23%</a:t>
            </a:r>
          </a:p>
        </p:txBody>
      </p:sp>
      <p:sp>
        <p:nvSpPr>
          <p:cNvPr id="43" name="Text Placeholder 22">
            <a:extLst>
              <a:ext uri="{FF2B5EF4-FFF2-40B4-BE49-F238E27FC236}">
                <a16:creationId xmlns:a16="http://schemas.microsoft.com/office/drawing/2014/main" id="{F4FA1B8D-EF8D-DD41-8D91-A58C951AF801}"/>
              </a:ext>
            </a:extLst>
          </p:cNvPr>
          <p:cNvSpPr>
            <a:spLocks noGrp="1"/>
          </p:cNvSpPr>
          <p:nvPr>
            <p:ph type="body" sz="quarter" idx="27" hasCustomPrompt="1"/>
          </p:nvPr>
        </p:nvSpPr>
        <p:spPr>
          <a:xfrm>
            <a:off x="4843784" y="4968752"/>
            <a:ext cx="1707776" cy="906332"/>
          </a:xfrm>
        </p:spPr>
        <p:txBody>
          <a:bodyPr anchor="t">
            <a:noAutofit/>
          </a:bodyPr>
          <a:lstStyle>
            <a:lvl1pPr marL="0" indent="0" algn="ctr">
              <a:buFont typeface="Arial" panose="020B0604020202020204" pitchFamily="34" charset="0"/>
              <a:buNone/>
              <a:defRPr sz="1800" b="0">
                <a:solidFill>
                  <a:schemeClr val="bg1"/>
                </a:solidFill>
              </a:defRPr>
            </a:lvl1pPr>
            <a:lvl2pPr marL="457200" indent="0" algn="ctr">
              <a:buNone/>
              <a:defRPr sz="2000" b="1">
                <a:solidFill>
                  <a:schemeClr val="bg1"/>
                </a:solidFill>
              </a:defRPr>
            </a:lvl2pPr>
            <a:lvl3pPr marL="640080" indent="0" algn="ctr">
              <a:buNone/>
              <a:defRPr sz="2000" b="1">
                <a:solidFill>
                  <a:schemeClr val="bg1"/>
                </a:solidFill>
              </a:defRPr>
            </a:lvl3pPr>
            <a:lvl4pPr marL="914400" indent="0" algn="ctr">
              <a:buNone/>
              <a:defRPr sz="2000" b="1">
                <a:solidFill>
                  <a:schemeClr val="bg1"/>
                </a:solidFill>
              </a:defRPr>
            </a:lvl4pPr>
            <a:lvl5pPr marL="1188720" indent="0" algn="ctr">
              <a:buNone/>
              <a:defRPr sz="2000" b="1">
                <a:solidFill>
                  <a:schemeClr val="bg1"/>
                </a:solidFill>
              </a:defRPr>
            </a:lvl5pPr>
          </a:lstStyle>
          <a:p>
            <a:pPr lvl="0"/>
            <a:r>
              <a:rPr lang="en-US"/>
              <a:t>lorem ipsum sit dolor </a:t>
            </a:r>
            <a:r>
              <a:rPr lang="en-US" err="1"/>
              <a:t>amet</a:t>
            </a:r>
            <a:endParaRPr lang="en-US"/>
          </a:p>
        </p:txBody>
      </p:sp>
    </p:spTree>
    <p:extLst>
      <p:ext uri="{BB962C8B-B14F-4D97-AF65-F5344CB8AC3E}">
        <p14:creationId xmlns:p14="http://schemas.microsoft.com/office/powerpoint/2010/main" val="5387256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Quote or Testimonial">
    <p:bg>
      <p:bgPr>
        <a:blipFill dpi="0" rotWithShape="1">
          <a:blip r:embed="rId2">
            <a:lum/>
          </a:blip>
          <a:srcRect/>
          <a:stretch>
            <a:fillRect l="-2000" r="-2000"/>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7C3BAAD-F141-1E45-A270-D7EC86221492}"/>
              </a:ext>
            </a:extLst>
          </p:cNvPr>
          <p:cNvSpPr/>
          <p:nvPr userDrawn="1"/>
        </p:nvSpPr>
        <p:spPr>
          <a:xfrm>
            <a:off x="0" y="6629400"/>
            <a:ext cx="12192000" cy="228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6" name="Rectangle 5">
            <a:extLst>
              <a:ext uri="{FF2B5EF4-FFF2-40B4-BE49-F238E27FC236}">
                <a16:creationId xmlns:a16="http://schemas.microsoft.com/office/drawing/2014/main" id="{999AF004-6B5A-0544-8771-3FC0045DAA9D}"/>
              </a:ext>
            </a:extLst>
          </p:cNvPr>
          <p:cNvSpPr/>
          <p:nvPr userDrawn="1"/>
        </p:nvSpPr>
        <p:spPr>
          <a:xfrm>
            <a:off x="11429999" y="6629400"/>
            <a:ext cx="762001" cy="2286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Date Placeholder 2">
            <a:extLst>
              <a:ext uri="{FF2B5EF4-FFF2-40B4-BE49-F238E27FC236}">
                <a16:creationId xmlns:a16="http://schemas.microsoft.com/office/drawing/2014/main" id="{3937456D-F68F-D041-B259-55D4E2D576D6}"/>
              </a:ext>
            </a:extLst>
          </p:cNvPr>
          <p:cNvSpPr>
            <a:spLocks noGrp="1"/>
          </p:cNvSpPr>
          <p:nvPr>
            <p:ph type="dt" sz="half" idx="10"/>
          </p:nvPr>
        </p:nvSpPr>
        <p:spPr>
          <a:xfrm>
            <a:off x="61610" y="6569075"/>
            <a:ext cx="703634" cy="365125"/>
          </a:xfrm>
          <a:prstGeom prst="rect">
            <a:avLst/>
          </a:prstGeom>
        </p:spPr>
        <p:txBody>
          <a:bodyPr/>
          <a:lstStyle>
            <a:lvl1pPr>
              <a:defRPr sz="8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DB4888D4-3616-E842-AE0B-F67567F59619}" type="datetime1">
              <a:rPr lang="en-US" smtClean="0"/>
              <a:pPr/>
              <a:t>4/9/2019</a:t>
            </a:fld>
            <a:endParaRPr lang="en-US" dirty="0"/>
          </a:p>
        </p:txBody>
      </p:sp>
      <p:sp>
        <p:nvSpPr>
          <p:cNvPr id="8" name="Slide Number Placeholder 3">
            <a:extLst>
              <a:ext uri="{FF2B5EF4-FFF2-40B4-BE49-F238E27FC236}">
                <a16:creationId xmlns:a16="http://schemas.microsoft.com/office/drawing/2014/main" id="{ECCCA2A7-1A36-7345-8CCD-F0EB9AA8ADAB}"/>
              </a:ext>
            </a:extLst>
          </p:cNvPr>
          <p:cNvSpPr>
            <a:spLocks noGrp="1"/>
          </p:cNvSpPr>
          <p:nvPr>
            <p:ph type="sldNum" sz="quarter" idx="11"/>
          </p:nvPr>
        </p:nvSpPr>
        <p:spPr>
          <a:xfrm>
            <a:off x="11429999" y="6569075"/>
            <a:ext cx="612843" cy="365125"/>
          </a:xfrm>
          <a:prstGeom prst="rect">
            <a:avLst/>
          </a:prstGeom>
        </p:spPr>
        <p:txBody>
          <a:bodyPr/>
          <a:lstStyle>
            <a:lvl1pPr>
              <a:defRPr sz="8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29BEA89B-AEB9-EC4E-ACDE-73189EA191E7}" type="slidenum">
              <a:rPr lang="en-US" smtClean="0"/>
              <a:pPr/>
              <a:t>‹#›</a:t>
            </a:fld>
            <a:endParaRPr lang="en-US"/>
          </a:p>
        </p:txBody>
      </p:sp>
      <p:sp>
        <p:nvSpPr>
          <p:cNvPr id="9" name="Date Placeholder 2">
            <a:extLst>
              <a:ext uri="{FF2B5EF4-FFF2-40B4-BE49-F238E27FC236}">
                <a16:creationId xmlns:a16="http://schemas.microsoft.com/office/drawing/2014/main" id="{C3B0BD8D-618B-CE4C-BE9F-405031B0CBA3}"/>
              </a:ext>
            </a:extLst>
          </p:cNvPr>
          <p:cNvSpPr txBox="1">
            <a:spLocks/>
          </p:cNvSpPr>
          <p:nvPr userDrawn="1"/>
        </p:nvSpPr>
        <p:spPr>
          <a:xfrm>
            <a:off x="685800" y="656907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b="0" i="0" dirty="0">
                <a:solidFill>
                  <a:schemeClr val="bg1"/>
                </a:solidFill>
                <a:latin typeface="Open Sans" panose="020B0606030504020204" pitchFamily="34" charset="0"/>
                <a:ea typeface="Open Sans" panose="020B0606030504020204" pitchFamily="34" charset="0"/>
                <a:cs typeface="Open Sans" panose="020B0606030504020204" pitchFamily="34" charset="0"/>
              </a:rPr>
              <a:t>Wiley</a:t>
            </a:r>
            <a:r>
              <a:rPr lang="en-US" sz="800" b="0" i="0" baseline="0" dirty="0">
                <a:solidFill>
                  <a:schemeClr val="bg1"/>
                </a:solidFill>
                <a:latin typeface="Open Sans" panose="020B0606030504020204" pitchFamily="34" charset="0"/>
                <a:ea typeface="Open Sans" panose="020B0606030504020204" pitchFamily="34" charset="0"/>
                <a:cs typeface="Open Sans" panose="020B0606030504020204" pitchFamily="34" charset="0"/>
              </a:rPr>
              <a:t> - Proprietary &amp; Confidential</a:t>
            </a:r>
            <a:endParaRPr lang="en-US" sz="800" b="0" i="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0" name="Rectangle 9">
            <a:extLst>
              <a:ext uri="{FF2B5EF4-FFF2-40B4-BE49-F238E27FC236}">
                <a16:creationId xmlns:a16="http://schemas.microsoft.com/office/drawing/2014/main" id="{B7B53D84-2C50-C246-AFE7-A9ABD6CD2B62}"/>
              </a:ext>
            </a:extLst>
          </p:cNvPr>
          <p:cNvSpPr/>
          <p:nvPr userDrawn="1"/>
        </p:nvSpPr>
        <p:spPr>
          <a:xfrm>
            <a:off x="0" y="1"/>
            <a:ext cx="12192000" cy="6629399"/>
          </a:xfrm>
          <a:prstGeom prst="rect">
            <a:avLst/>
          </a:prstGeom>
          <a:solidFill>
            <a:schemeClr val="tx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a:extLst>
              <a:ext uri="{FF2B5EF4-FFF2-40B4-BE49-F238E27FC236}">
                <a16:creationId xmlns:a16="http://schemas.microsoft.com/office/drawing/2014/main" id="{FEE0D4FF-C9DA-114F-8801-8ABAA22BBDD9}"/>
              </a:ext>
            </a:extLst>
          </p:cNvPr>
          <p:cNvPicPr>
            <a:picLocks noChangeAspect="1"/>
          </p:cNvPicPr>
          <p:nvPr userDrawn="1"/>
        </p:nvPicPr>
        <p:blipFill>
          <a:blip r:embed="rId3"/>
          <a:stretch>
            <a:fillRect/>
          </a:stretch>
        </p:blipFill>
        <p:spPr>
          <a:xfrm>
            <a:off x="10439400" y="6223068"/>
            <a:ext cx="1603374" cy="228465"/>
          </a:xfrm>
          <a:prstGeom prst="rect">
            <a:avLst/>
          </a:prstGeom>
        </p:spPr>
      </p:pic>
      <p:pic>
        <p:nvPicPr>
          <p:cNvPr id="25" name="Picture 24">
            <a:extLst>
              <a:ext uri="{FF2B5EF4-FFF2-40B4-BE49-F238E27FC236}">
                <a16:creationId xmlns:a16="http://schemas.microsoft.com/office/drawing/2014/main" id="{05C58BA2-1A1F-7843-BA5D-00E3F2AF0553}"/>
              </a:ext>
            </a:extLst>
          </p:cNvPr>
          <p:cNvPicPr>
            <a:picLocks noChangeAspect="1"/>
          </p:cNvPicPr>
          <p:nvPr userDrawn="1"/>
        </p:nvPicPr>
        <p:blipFill>
          <a:blip r:embed="rId4"/>
          <a:stretch>
            <a:fillRect/>
          </a:stretch>
        </p:blipFill>
        <p:spPr>
          <a:xfrm>
            <a:off x="8681720" y="6172200"/>
            <a:ext cx="1452880" cy="330200"/>
          </a:xfrm>
          <a:prstGeom prst="rect">
            <a:avLst/>
          </a:prstGeom>
        </p:spPr>
      </p:pic>
      <p:sp>
        <p:nvSpPr>
          <p:cNvPr id="26" name="Title 1">
            <a:extLst>
              <a:ext uri="{FF2B5EF4-FFF2-40B4-BE49-F238E27FC236}">
                <a16:creationId xmlns:a16="http://schemas.microsoft.com/office/drawing/2014/main" id="{3B7C828A-E9C7-454C-BBB1-12B4B3635AE9}"/>
              </a:ext>
            </a:extLst>
          </p:cNvPr>
          <p:cNvSpPr>
            <a:spLocks noGrp="1"/>
          </p:cNvSpPr>
          <p:nvPr>
            <p:ph type="title" hasCustomPrompt="1"/>
          </p:nvPr>
        </p:nvSpPr>
        <p:spPr>
          <a:xfrm>
            <a:off x="296140" y="151117"/>
            <a:ext cx="11591059" cy="458484"/>
          </a:xfrm>
        </p:spPr>
        <p:txBody>
          <a:bodyPr/>
          <a:lstStyle>
            <a:lvl1pPr>
              <a:defRPr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dirty="0"/>
              <a:t>Click to edit testimonial or quote title</a:t>
            </a:r>
          </a:p>
        </p:txBody>
      </p:sp>
      <p:grpSp>
        <p:nvGrpSpPr>
          <p:cNvPr id="29" name="Group 28">
            <a:extLst>
              <a:ext uri="{FF2B5EF4-FFF2-40B4-BE49-F238E27FC236}">
                <a16:creationId xmlns:a16="http://schemas.microsoft.com/office/drawing/2014/main" id="{900F6A57-6B8A-174E-B921-C4904488E673}"/>
              </a:ext>
            </a:extLst>
          </p:cNvPr>
          <p:cNvGrpSpPr/>
          <p:nvPr userDrawn="1"/>
        </p:nvGrpSpPr>
        <p:grpSpPr>
          <a:xfrm flipV="1">
            <a:off x="381000" y="340575"/>
            <a:ext cx="11430000" cy="269025"/>
            <a:chOff x="3415125" y="3945802"/>
            <a:chExt cx="11383124" cy="0"/>
          </a:xfrm>
        </p:grpSpPr>
        <p:cxnSp>
          <p:nvCxnSpPr>
            <p:cNvPr id="30" name="Straight Connector 29">
              <a:extLst>
                <a:ext uri="{FF2B5EF4-FFF2-40B4-BE49-F238E27FC236}">
                  <a16:creationId xmlns:a16="http://schemas.microsoft.com/office/drawing/2014/main" id="{495BF1F6-5631-154F-9766-A1CF5FA5B17C}"/>
                </a:ext>
              </a:extLst>
            </p:cNvPr>
            <p:cNvCxnSpPr>
              <a:cxnSpLocks/>
            </p:cNvCxnSpPr>
            <p:nvPr userDrawn="1"/>
          </p:nvCxnSpPr>
          <p:spPr>
            <a:xfrm flipV="1">
              <a:off x="3415125" y="3945802"/>
              <a:ext cx="2147476"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AC03EFE9-D546-4649-83D8-723320696BF9}"/>
                </a:ext>
              </a:extLst>
            </p:cNvPr>
            <p:cNvCxnSpPr>
              <a:cxnSpLocks/>
            </p:cNvCxnSpPr>
            <p:nvPr userDrawn="1"/>
          </p:nvCxnSpPr>
          <p:spPr>
            <a:xfrm flipV="1">
              <a:off x="5562601" y="3945802"/>
              <a:ext cx="9235648"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grpSp>
      <p:pic>
        <p:nvPicPr>
          <p:cNvPr id="2" name="Picture 1">
            <a:extLst>
              <a:ext uri="{FF2B5EF4-FFF2-40B4-BE49-F238E27FC236}">
                <a16:creationId xmlns:a16="http://schemas.microsoft.com/office/drawing/2014/main" id="{8D2792A9-F9FB-E94A-B2D0-5B502830D2C1}"/>
              </a:ext>
            </a:extLst>
          </p:cNvPr>
          <p:cNvPicPr>
            <a:picLocks noChangeAspect="1"/>
          </p:cNvPicPr>
          <p:nvPr userDrawn="1"/>
        </p:nvPicPr>
        <p:blipFill>
          <a:blip r:embed="rId5"/>
          <a:stretch>
            <a:fillRect/>
          </a:stretch>
        </p:blipFill>
        <p:spPr>
          <a:xfrm>
            <a:off x="685800" y="1344973"/>
            <a:ext cx="639710" cy="414627"/>
          </a:xfrm>
          <a:prstGeom prst="rect">
            <a:avLst/>
          </a:prstGeom>
        </p:spPr>
      </p:pic>
      <p:sp>
        <p:nvSpPr>
          <p:cNvPr id="13" name="Text Placeholder 12">
            <a:extLst>
              <a:ext uri="{FF2B5EF4-FFF2-40B4-BE49-F238E27FC236}">
                <a16:creationId xmlns:a16="http://schemas.microsoft.com/office/drawing/2014/main" id="{E921B04A-2F1E-F443-AFC7-879763E230F7}"/>
              </a:ext>
            </a:extLst>
          </p:cNvPr>
          <p:cNvSpPr>
            <a:spLocks noGrp="1"/>
          </p:cNvSpPr>
          <p:nvPr>
            <p:ph type="body" sz="quarter" idx="12" hasCustomPrompt="1"/>
          </p:nvPr>
        </p:nvSpPr>
        <p:spPr>
          <a:xfrm>
            <a:off x="1458913" y="1227138"/>
            <a:ext cx="9590087" cy="2811462"/>
          </a:xfrm>
        </p:spPr>
        <p:txBody>
          <a:bodyPr>
            <a:normAutofit/>
          </a:bodyPr>
          <a:lstStyle>
            <a:lvl1pPr>
              <a:lnSpc>
                <a:spcPct val="100000"/>
              </a:lnSpc>
              <a:defRPr sz="18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Lorem ipsum quote </a:t>
            </a:r>
            <a:r>
              <a:rPr lang="en-US" dirty="0" err="1"/>
              <a:t>sed</a:t>
            </a:r>
            <a:r>
              <a:rPr lang="en-US" dirty="0"/>
              <a:t> </a:t>
            </a:r>
            <a:r>
              <a:rPr lang="en-US" dirty="0" err="1"/>
              <a:t>nulla</a:t>
            </a:r>
            <a:r>
              <a:rPr lang="en-US" dirty="0"/>
              <a:t> </a:t>
            </a:r>
            <a:r>
              <a:rPr lang="en-US" dirty="0" err="1"/>
              <a:t>quis</a:t>
            </a:r>
            <a:r>
              <a:rPr lang="en-US" dirty="0"/>
              <a:t> </a:t>
            </a:r>
            <a:r>
              <a:rPr lang="en-US" dirty="0" err="1"/>
              <a:t>eros</a:t>
            </a:r>
            <a:r>
              <a:rPr lang="en-US" dirty="0"/>
              <a:t> pharetra </a:t>
            </a:r>
            <a:r>
              <a:rPr lang="en-US" dirty="0" err="1"/>
              <a:t>dignissim</a:t>
            </a:r>
            <a:r>
              <a:rPr lang="en-US" dirty="0"/>
              <a:t>. Integer </a:t>
            </a:r>
            <a:r>
              <a:rPr lang="en-US" dirty="0" err="1"/>
              <a:t>nisl</a:t>
            </a:r>
            <a:r>
              <a:rPr lang="en-US" dirty="0"/>
              <a:t> </a:t>
            </a:r>
            <a:r>
              <a:rPr lang="en-US" dirty="0" err="1"/>
              <a:t>sem</a:t>
            </a:r>
            <a:r>
              <a:rPr lang="en-US" dirty="0"/>
              <a:t>, </a:t>
            </a:r>
            <a:r>
              <a:rPr lang="en-US" dirty="0" err="1"/>
              <a:t>iaculis</a:t>
            </a:r>
            <a:r>
              <a:rPr lang="en-US" dirty="0"/>
              <a:t> a </a:t>
            </a:r>
            <a:r>
              <a:rPr lang="en-US" dirty="0" err="1"/>
              <a:t>vulputate</a:t>
            </a:r>
            <a:r>
              <a:rPr lang="en-US" dirty="0"/>
              <a:t> tempus, </a:t>
            </a:r>
            <a:r>
              <a:rPr lang="en-US" dirty="0" err="1"/>
              <a:t>suscipit</a:t>
            </a:r>
            <a:r>
              <a:rPr lang="en-US" dirty="0"/>
              <a:t> in </a:t>
            </a:r>
            <a:r>
              <a:rPr lang="en-US" dirty="0" err="1"/>
              <a:t>velit</a:t>
            </a:r>
            <a:r>
              <a:rPr lang="en-US" dirty="0"/>
              <a:t>. </a:t>
            </a:r>
            <a:r>
              <a:rPr lang="en-US" dirty="0" err="1"/>
              <a:t>Quisque</a:t>
            </a:r>
            <a:r>
              <a:rPr lang="en-US" dirty="0"/>
              <a:t> magna </a:t>
            </a:r>
            <a:r>
              <a:rPr lang="en-US" dirty="0" err="1"/>
              <a:t>justo</a:t>
            </a:r>
            <a:r>
              <a:rPr lang="en-US" dirty="0"/>
              <a:t>, </a:t>
            </a:r>
            <a:r>
              <a:rPr lang="en-US" dirty="0" err="1"/>
              <a:t>interdum</a:t>
            </a:r>
            <a:r>
              <a:rPr lang="en-US" dirty="0"/>
              <a:t> ac </a:t>
            </a:r>
            <a:r>
              <a:rPr lang="en-US" dirty="0" err="1"/>
              <a:t>egestas</a:t>
            </a:r>
            <a:r>
              <a:rPr lang="en-US" dirty="0"/>
              <a:t> sit </a:t>
            </a:r>
            <a:r>
              <a:rPr lang="en-US" dirty="0" err="1"/>
              <a:t>amet</a:t>
            </a:r>
            <a:r>
              <a:rPr lang="en-US" dirty="0"/>
              <a:t>, </a:t>
            </a:r>
            <a:r>
              <a:rPr lang="en-US" dirty="0" err="1"/>
              <a:t>ultricies</a:t>
            </a:r>
            <a:r>
              <a:rPr lang="en-US" dirty="0"/>
              <a:t> sit </a:t>
            </a:r>
            <a:r>
              <a:rPr lang="en-US" dirty="0" err="1"/>
              <a:t>amet</a:t>
            </a:r>
            <a:r>
              <a:rPr lang="en-US" dirty="0"/>
              <a:t> ligula. </a:t>
            </a:r>
            <a:r>
              <a:rPr lang="en-US" dirty="0" err="1"/>
              <a:t>Aliquam</a:t>
            </a:r>
            <a:r>
              <a:rPr lang="en-US" dirty="0"/>
              <a:t> </a:t>
            </a:r>
            <a:r>
              <a:rPr lang="en-US" dirty="0" err="1"/>
              <a:t>erat</a:t>
            </a:r>
            <a:r>
              <a:rPr lang="en-US" dirty="0"/>
              <a:t> </a:t>
            </a:r>
            <a:r>
              <a:rPr lang="en-US" dirty="0" err="1"/>
              <a:t>volutpat</a:t>
            </a:r>
            <a:r>
              <a:rPr lang="en-US" dirty="0"/>
              <a:t>. </a:t>
            </a:r>
          </a:p>
        </p:txBody>
      </p:sp>
      <p:sp>
        <p:nvSpPr>
          <p:cNvPr id="17" name="Text Placeholder 16">
            <a:extLst>
              <a:ext uri="{FF2B5EF4-FFF2-40B4-BE49-F238E27FC236}">
                <a16:creationId xmlns:a16="http://schemas.microsoft.com/office/drawing/2014/main" id="{07007683-0131-2C42-ADDE-C0FD639C8AF6}"/>
              </a:ext>
            </a:extLst>
          </p:cNvPr>
          <p:cNvSpPr>
            <a:spLocks noGrp="1"/>
          </p:cNvSpPr>
          <p:nvPr>
            <p:ph type="body" sz="quarter" idx="13" hasCustomPrompt="1"/>
          </p:nvPr>
        </p:nvSpPr>
        <p:spPr>
          <a:xfrm>
            <a:off x="1458913" y="4191000"/>
            <a:ext cx="9590087" cy="381000"/>
          </a:xfrm>
        </p:spPr>
        <p:txBody>
          <a:bodyPr>
            <a:noAutofit/>
          </a:bodyPr>
          <a:lstStyle>
            <a:lvl1pPr>
              <a:defRPr sz="1200" b="1">
                <a:solidFill>
                  <a:schemeClr val="accent1"/>
                </a:solidFill>
              </a:defRPr>
            </a:lvl1pPr>
            <a:lvl2pPr>
              <a:defRPr sz="1200">
                <a:solidFill>
                  <a:schemeClr val="accent1"/>
                </a:solidFill>
              </a:defRPr>
            </a:lvl2pPr>
            <a:lvl3pPr>
              <a:defRPr sz="1200">
                <a:solidFill>
                  <a:schemeClr val="accent1"/>
                </a:solidFill>
              </a:defRPr>
            </a:lvl3pPr>
            <a:lvl4pPr>
              <a:defRPr sz="1200">
                <a:solidFill>
                  <a:schemeClr val="accent1"/>
                </a:solidFill>
              </a:defRPr>
            </a:lvl4pPr>
            <a:lvl5pPr>
              <a:defRPr sz="1200">
                <a:solidFill>
                  <a:schemeClr val="accent1"/>
                </a:solidFill>
              </a:defRPr>
            </a:lvl5pPr>
          </a:lstStyle>
          <a:p>
            <a:pPr lvl="0"/>
            <a:r>
              <a:rPr lang="en-US" dirty="0" err="1"/>
              <a:t>Firstname</a:t>
            </a:r>
            <a:r>
              <a:rPr lang="en-US" dirty="0"/>
              <a:t> </a:t>
            </a:r>
            <a:r>
              <a:rPr lang="en-US" dirty="0" err="1"/>
              <a:t>Lastname</a:t>
            </a:r>
            <a:r>
              <a:rPr lang="en-US" dirty="0"/>
              <a:t>, Title, Institution</a:t>
            </a:r>
          </a:p>
        </p:txBody>
      </p:sp>
    </p:spTree>
    <p:extLst>
      <p:ext uri="{BB962C8B-B14F-4D97-AF65-F5344CB8AC3E}">
        <p14:creationId xmlns:p14="http://schemas.microsoft.com/office/powerpoint/2010/main" val="38949955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hree Point Callout">
    <p:bg>
      <p:bgPr>
        <a:blipFill dpi="0" rotWithShape="1">
          <a:blip r:embed="rId2">
            <a:lum/>
          </a:blip>
          <a:srcRect/>
          <a:stretch>
            <a:fillRect l="-2000" r="-2000"/>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7C3BAAD-F141-1E45-A270-D7EC86221492}"/>
              </a:ext>
            </a:extLst>
          </p:cNvPr>
          <p:cNvSpPr/>
          <p:nvPr userDrawn="1"/>
        </p:nvSpPr>
        <p:spPr>
          <a:xfrm>
            <a:off x="0" y="6629400"/>
            <a:ext cx="12192000" cy="228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6" name="Rectangle 5">
            <a:extLst>
              <a:ext uri="{FF2B5EF4-FFF2-40B4-BE49-F238E27FC236}">
                <a16:creationId xmlns:a16="http://schemas.microsoft.com/office/drawing/2014/main" id="{999AF004-6B5A-0544-8771-3FC0045DAA9D}"/>
              </a:ext>
            </a:extLst>
          </p:cNvPr>
          <p:cNvSpPr/>
          <p:nvPr userDrawn="1"/>
        </p:nvSpPr>
        <p:spPr>
          <a:xfrm>
            <a:off x="11429999" y="6629400"/>
            <a:ext cx="762001" cy="2286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Date Placeholder 2">
            <a:extLst>
              <a:ext uri="{FF2B5EF4-FFF2-40B4-BE49-F238E27FC236}">
                <a16:creationId xmlns:a16="http://schemas.microsoft.com/office/drawing/2014/main" id="{3937456D-F68F-D041-B259-55D4E2D576D6}"/>
              </a:ext>
            </a:extLst>
          </p:cNvPr>
          <p:cNvSpPr>
            <a:spLocks noGrp="1"/>
          </p:cNvSpPr>
          <p:nvPr>
            <p:ph type="dt" sz="half" idx="10"/>
          </p:nvPr>
        </p:nvSpPr>
        <p:spPr>
          <a:xfrm>
            <a:off x="61610" y="6569075"/>
            <a:ext cx="703634" cy="365125"/>
          </a:xfrm>
          <a:prstGeom prst="rect">
            <a:avLst/>
          </a:prstGeom>
        </p:spPr>
        <p:txBody>
          <a:bodyPr/>
          <a:lstStyle>
            <a:lvl1pPr>
              <a:defRPr sz="8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DB4888D4-3616-E842-AE0B-F67567F59619}" type="datetime1">
              <a:rPr lang="en-US" smtClean="0"/>
              <a:pPr/>
              <a:t>4/9/2019</a:t>
            </a:fld>
            <a:endParaRPr lang="en-US" dirty="0"/>
          </a:p>
        </p:txBody>
      </p:sp>
      <p:sp>
        <p:nvSpPr>
          <p:cNvPr id="8" name="Slide Number Placeholder 3">
            <a:extLst>
              <a:ext uri="{FF2B5EF4-FFF2-40B4-BE49-F238E27FC236}">
                <a16:creationId xmlns:a16="http://schemas.microsoft.com/office/drawing/2014/main" id="{ECCCA2A7-1A36-7345-8CCD-F0EB9AA8ADAB}"/>
              </a:ext>
            </a:extLst>
          </p:cNvPr>
          <p:cNvSpPr>
            <a:spLocks noGrp="1"/>
          </p:cNvSpPr>
          <p:nvPr>
            <p:ph type="sldNum" sz="quarter" idx="11"/>
          </p:nvPr>
        </p:nvSpPr>
        <p:spPr>
          <a:xfrm>
            <a:off x="11429999" y="6569075"/>
            <a:ext cx="612843" cy="365125"/>
          </a:xfrm>
          <a:prstGeom prst="rect">
            <a:avLst/>
          </a:prstGeom>
        </p:spPr>
        <p:txBody>
          <a:bodyPr/>
          <a:lstStyle>
            <a:lvl1pPr>
              <a:defRPr sz="8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29BEA89B-AEB9-EC4E-ACDE-73189EA191E7}" type="slidenum">
              <a:rPr lang="en-US" smtClean="0"/>
              <a:pPr/>
              <a:t>‹#›</a:t>
            </a:fld>
            <a:endParaRPr lang="en-US"/>
          </a:p>
        </p:txBody>
      </p:sp>
      <p:sp>
        <p:nvSpPr>
          <p:cNvPr id="9" name="Date Placeholder 2">
            <a:extLst>
              <a:ext uri="{FF2B5EF4-FFF2-40B4-BE49-F238E27FC236}">
                <a16:creationId xmlns:a16="http://schemas.microsoft.com/office/drawing/2014/main" id="{C3B0BD8D-618B-CE4C-BE9F-405031B0CBA3}"/>
              </a:ext>
            </a:extLst>
          </p:cNvPr>
          <p:cNvSpPr txBox="1">
            <a:spLocks/>
          </p:cNvSpPr>
          <p:nvPr userDrawn="1"/>
        </p:nvSpPr>
        <p:spPr>
          <a:xfrm>
            <a:off x="685800" y="656907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b="0" i="0" dirty="0">
                <a:solidFill>
                  <a:schemeClr val="bg1"/>
                </a:solidFill>
                <a:latin typeface="Open Sans" panose="020B0606030504020204" pitchFamily="34" charset="0"/>
                <a:ea typeface="Open Sans" panose="020B0606030504020204" pitchFamily="34" charset="0"/>
                <a:cs typeface="Open Sans" panose="020B0606030504020204" pitchFamily="34" charset="0"/>
              </a:rPr>
              <a:t>Wiley</a:t>
            </a:r>
            <a:r>
              <a:rPr lang="en-US" sz="800" b="0" i="0" baseline="0" dirty="0">
                <a:solidFill>
                  <a:schemeClr val="bg1"/>
                </a:solidFill>
                <a:latin typeface="Open Sans" panose="020B0606030504020204" pitchFamily="34" charset="0"/>
                <a:ea typeface="Open Sans" panose="020B0606030504020204" pitchFamily="34" charset="0"/>
                <a:cs typeface="Open Sans" panose="020B0606030504020204" pitchFamily="34" charset="0"/>
              </a:rPr>
              <a:t> - Proprietary &amp; Confidential</a:t>
            </a:r>
            <a:endParaRPr lang="en-US" sz="800" b="0" i="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0" name="Rectangle 9">
            <a:extLst>
              <a:ext uri="{FF2B5EF4-FFF2-40B4-BE49-F238E27FC236}">
                <a16:creationId xmlns:a16="http://schemas.microsoft.com/office/drawing/2014/main" id="{B7B53D84-2C50-C246-AFE7-A9ABD6CD2B62}"/>
              </a:ext>
            </a:extLst>
          </p:cNvPr>
          <p:cNvSpPr/>
          <p:nvPr userDrawn="1"/>
        </p:nvSpPr>
        <p:spPr>
          <a:xfrm>
            <a:off x="0" y="1"/>
            <a:ext cx="12192000" cy="6629399"/>
          </a:xfrm>
          <a:prstGeom prst="rect">
            <a:avLst/>
          </a:prstGeom>
          <a:solidFill>
            <a:schemeClr val="tx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F8C99B34-5090-9B45-9549-61EE4AF5DED5}"/>
              </a:ext>
            </a:extLst>
          </p:cNvPr>
          <p:cNvSpPr/>
          <p:nvPr userDrawn="1"/>
        </p:nvSpPr>
        <p:spPr>
          <a:xfrm>
            <a:off x="307135" y="1806004"/>
            <a:ext cx="3344626" cy="334462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a:extLst>
              <a:ext uri="{FF2B5EF4-FFF2-40B4-BE49-F238E27FC236}">
                <a16:creationId xmlns:a16="http://schemas.microsoft.com/office/drawing/2014/main" id="{46BBEC1C-8732-5D4D-97E3-52D58F154965}"/>
              </a:ext>
            </a:extLst>
          </p:cNvPr>
          <p:cNvSpPr/>
          <p:nvPr userDrawn="1"/>
        </p:nvSpPr>
        <p:spPr>
          <a:xfrm>
            <a:off x="4123691" y="489566"/>
            <a:ext cx="3900930" cy="390093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6E88DA52-505D-B148-9482-D18E12EC6CE5}"/>
              </a:ext>
            </a:extLst>
          </p:cNvPr>
          <p:cNvSpPr/>
          <p:nvPr userDrawn="1"/>
        </p:nvSpPr>
        <p:spPr>
          <a:xfrm>
            <a:off x="8305763" y="2286000"/>
            <a:ext cx="3475371" cy="3475371"/>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 Placeholder 22">
            <a:extLst>
              <a:ext uri="{FF2B5EF4-FFF2-40B4-BE49-F238E27FC236}">
                <a16:creationId xmlns:a16="http://schemas.microsoft.com/office/drawing/2014/main" id="{2E141C44-A60D-154B-B6D0-7E319FBF266D}"/>
              </a:ext>
            </a:extLst>
          </p:cNvPr>
          <p:cNvSpPr>
            <a:spLocks noGrp="1"/>
          </p:cNvSpPr>
          <p:nvPr>
            <p:ph type="body" sz="quarter" idx="16" hasCustomPrompt="1"/>
          </p:nvPr>
        </p:nvSpPr>
        <p:spPr>
          <a:xfrm>
            <a:off x="1160673" y="2118871"/>
            <a:ext cx="1637550" cy="517121"/>
          </a:xfrm>
        </p:spPr>
        <p:txBody>
          <a:bodyPr>
            <a:noAutofit/>
          </a:bodyPr>
          <a:lstStyle>
            <a:lvl1pPr marL="0" indent="0" algn="ctr">
              <a:buFont typeface="Arial" panose="020B0604020202020204" pitchFamily="34" charset="0"/>
              <a:buNone/>
              <a:defRPr sz="3600" b="1">
                <a:solidFill>
                  <a:schemeClr val="bg1"/>
                </a:solidFill>
              </a:defRPr>
            </a:lvl1pPr>
            <a:lvl2pPr marL="457200" indent="0" algn="ctr">
              <a:buNone/>
              <a:defRPr sz="2000" b="1">
                <a:solidFill>
                  <a:schemeClr val="bg1"/>
                </a:solidFill>
              </a:defRPr>
            </a:lvl2pPr>
            <a:lvl3pPr marL="640080" indent="0" algn="ctr">
              <a:buNone/>
              <a:defRPr sz="2000" b="1">
                <a:solidFill>
                  <a:schemeClr val="bg1"/>
                </a:solidFill>
              </a:defRPr>
            </a:lvl3pPr>
            <a:lvl4pPr marL="914400" indent="0" algn="ctr">
              <a:buNone/>
              <a:defRPr sz="2000" b="1">
                <a:solidFill>
                  <a:schemeClr val="bg1"/>
                </a:solidFill>
              </a:defRPr>
            </a:lvl4pPr>
            <a:lvl5pPr marL="1188720" indent="0" algn="ctr">
              <a:buNone/>
              <a:defRPr sz="2000" b="1">
                <a:solidFill>
                  <a:schemeClr val="bg1"/>
                </a:solidFill>
              </a:defRPr>
            </a:lvl5pPr>
          </a:lstStyle>
          <a:p>
            <a:pPr lvl="0"/>
            <a:r>
              <a:rPr lang="en-US" dirty="0"/>
              <a:t>200</a:t>
            </a:r>
          </a:p>
        </p:txBody>
      </p:sp>
      <p:sp>
        <p:nvSpPr>
          <p:cNvPr id="28" name="Text Placeholder 22">
            <a:extLst>
              <a:ext uri="{FF2B5EF4-FFF2-40B4-BE49-F238E27FC236}">
                <a16:creationId xmlns:a16="http://schemas.microsoft.com/office/drawing/2014/main" id="{0A8A9B08-0105-5345-9ED9-E67CE59580E0}"/>
              </a:ext>
            </a:extLst>
          </p:cNvPr>
          <p:cNvSpPr>
            <a:spLocks noGrp="1"/>
          </p:cNvSpPr>
          <p:nvPr>
            <p:ph type="body" sz="quarter" idx="17" hasCustomPrompt="1"/>
          </p:nvPr>
        </p:nvSpPr>
        <p:spPr>
          <a:xfrm>
            <a:off x="557365" y="2710669"/>
            <a:ext cx="2844166" cy="1838869"/>
          </a:xfrm>
        </p:spPr>
        <p:txBody>
          <a:bodyPr anchor="t">
            <a:noAutofit/>
          </a:bodyPr>
          <a:lstStyle>
            <a:lvl1pPr marL="0" indent="0" algn="ctr">
              <a:buFont typeface="Arial" panose="020B0604020202020204" pitchFamily="34" charset="0"/>
              <a:buNone/>
              <a:defRPr sz="2200" b="0">
                <a:solidFill>
                  <a:schemeClr val="bg1"/>
                </a:solidFill>
              </a:defRPr>
            </a:lvl1pPr>
            <a:lvl2pPr marL="457200" indent="0" algn="ctr">
              <a:buNone/>
              <a:defRPr sz="2000" b="1">
                <a:solidFill>
                  <a:schemeClr val="bg1"/>
                </a:solidFill>
              </a:defRPr>
            </a:lvl2pPr>
            <a:lvl3pPr marL="640080" indent="0" algn="ctr">
              <a:buNone/>
              <a:defRPr sz="2000" b="1">
                <a:solidFill>
                  <a:schemeClr val="bg1"/>
                </a:solidFill>
              </a:defRPr>
            </a:lvl3pPr>
            <a:lvl4pPr marL="914400" indent="0" algn="ctr">
              <a:buNone/>
              <a:defRPr sz="2000" b="1">
                <a:solidFill>
                  <a:schemeClr val="bg1"/>
                </a:solidFill>
              </a:defRPr>
            </a:lvl4pPr>
            <a:lvl5pPr marL="1188720" indent="0" algn="ctr">
              <a:buNone/>
              <a:defRPr sz="2000" b="1">
                <a:solidFill>
                  <a:schemeClr val="bg1"/>
                </a:solidFill>
              </a:defRPr>
            </a:lvl5pPr>
          </a:lstStyle>
          <a:p>
            <a:pPr lvl="0"/>
            <a:r>
              <a:rPr lang="en-US" dirty="0"/>
              <a:t>lorem ipsum sit dolor </a:t>
            </a:r>
            <a:r>
              <a:rPr lang="en-US" dirty="0" err="1"/>
              <a:t>amet</a:t>
            </a:r>
            <a:r>
              <a:rPr lang="en-US" dirty="0"/>
              <a:t> lorem ipsum lorem ipsum</a:t>
            </a:r>
          </a:p>
        </p:txBody>
      </p:sp>
      <p:sp>
        <p:nvSpPr>
          <p:cNvPr id="31" name="Text Placeholder 22">
            <a:extLst>
              <a:ext uri="{FF2B5EF4-FFF2-40B4-BE49-F238E27FC236}">
                <a16:creationId xmlns:a16="http://schemas.microsoft.com/office/drawing/2014/main" id="{6D688991-C45A-694D-AF22-C02E24FEA416}"/>
              </a:ext>
            </a:extLst>
          </p:cNvPr>
          <p:cNvSpPr>
            <a:spLocks noGrp="1"/>
          </p:cNvSpPr>
          <p:nvPr>
            <p:ph type="body" sz="quarter" idx="18" hasCustomPrompt="1"/>
          </p:nvPr>
        </p:nvSpPr>
        <p:spPr>
          <a:xfrm>
            <a:off x="9175174" y="2669633"/>
            <a:ext cx="1736549" cy="548384"/>
          </a:xfrm>
        </p:spPr>
        <p:txBody>
          <a:bodyPr>
            <a:noAutofit/>
          </a:bodyPr>
          <a:lstStyle>
            <a:lvl1pPr marL="0" indent="0" algn="ctr">
              <a:buFont typeface="Arial" panose="020B0604020202020204" pitchFamily="34" charset="0"/>
              <a:buNone/>
              <a:defRPr sz="3600" b="1">
                <a:solidFill>
                  <a:schemeClr val="bg1"/>
                </a:solidFill>
              </a:defRPr>
            </a:lvl1pPr>
            <a:lvl2pPr marL="457200" indent="0" algn="ctr">
              <a:buNone/>
              <a:defRPr sz="2000" b="1">
                <a:solidFill>
                  <a:schemeClr val="bg1"/>
                </a:solidFill>
              </a:defRPr>
            </a:lvl2pPr>
            <a:lvl3pPr marL="640080" indent="0" algn="ctr">
              <a:buNone/>
              <a:defRPr sz="2000" b="1">
                <a:solidFill>
                  <a:schemeClr val="bg1"/>
                </a:solidFill>
              </a:defRPr>
            </a:lvl3pPr>
            <a:lvl4pPr marL="914400" indent="0" algn="ctr">
              <a:buNone/>
              <a:defRPr sz="2000" b="1">
                <a:solidFill>
                  <a:schemeClr val="bg1"/>
                </a:solidFill>
              </a:defRPr>
            </a:lvl4pPr>
            <a:lvl5pPr marL="1188720" indent="0" algn="ctr">
              <a:buNone/>
              <a:defRPr sz="2000" b="1">
                <a:solidFill>
                  <a:schemeClr val="bg1"/>
                </a:solidFill>
              </a:defRPr>
            </a:lvl5pPr>
          </a:lstStyle>
          <a:p>
            <a:pPr lvl="0"/>
            <a:r>
              <a:rPr lang="en-US" dirty="0"/>
              <a:t>23%</a:t>
            </a:r>
          </a:p>
        </p:txBody>
      </p:sp>
      <p:sp>
        <p:nvSpPr>
          <p:cNvPr id="32" name="Text Placeholder 22">
            <a:extLst>
              <a:ext uri="{FF2B5EF4-FFF2-40B4-BE49-F238E27FC236}">
                <a16:creationId xmlns:a16="http://schemas.microsoft.com/office/drawing/2014/main" id="{EC48B4A5-9AAE-FD43-AE66-A1F2A9B7A391}"/>
              </a:ext>
            </a:extLst>
          </p:cNvPr>
          <p:cNvSpPr>
            <a:spLocks noGrp="1"/>
          </p:cNvSpPr>
          <p:nvPr>
            <p:ph type="body" sz="quarter" idx="19" hasCustomPrompt="1"/>
          </p:nvPr>
        </p:nvSpPr>
        <p:spPr>
          <a:xfrm>
            <a:off x="8535391" y="3366257"/>
            <a:ext cx="3016114" cy="1950040"/>
          </a:xfrm>
        </p:spPr>
        <p:txBody>
          <a:bodyPr anchor="t">
            <a:noAutofit/>
          </a:bodyPr>
          <a:lstStyle>
            <a:lvl1pPr marL="0" indent="0" algn="ctr">
              <a:buFont typeface="Arial" panose="020B0604020202020204" pitchFamily="34" charset="0"/>
              <a:buNone/>
              <a:defRPr sz="2200" b="0">
                <a:solidFill>
                  <a:schemeClr val="bg1"/>
                </a:solidFill>
              </a:defRPr>
            </a:lvl1pPr>
            <a:lvl2pPr marL="457200" indent="0" algn="ctr">
              <a:buNone/>
              <a:defRPr sz="2000" b="1">
                <a:solidFill>
                  <a:schemeClr val="bg1"/>
                </a:solidFill>
              </a:defRPr>
            </a:lvl2pPr>
            <a:lvl3pPr marL="640080" indent="0" algn="ctr">
              <a:buNone/>
              <a:defRPr sz="2000" b="1">
                <a:solidFill>
                  <a:schemeClr val="bg1"/>
                </a:solidFill>
              </a:defRPr>
            </a:lvl3pPr>
            <a:lvl4pPr marL="914400" indent="0" algn="ctr">
              <a:buNone/>
              <a:defRPr sz="2000" b="1">
                <a:solidFill>
                  <a:schemeClr val="bg1"/>
                </a:solidFill>
              </a:defRPr>
            </a:lvl4pPr>
            <a:lvl5pPr marL="1188720" indent="0" algn="ctr">
              <a:buNone/>
              <a:defRPr sz="2000" b="1">
                <a:solidFill>
                  <a:schemeClr val="bg1"/>
                </a:solidFill>
              </a:defRPr>
            </a:lvl5pPr>
          </a:lstStyle>
          <a:p>
            <a:pPr lvl="0"/>
            <a:r>
              <a:rPr lang="en-US" dirty="0"/>
              <a:t>lorem ipsum sit dolor </a:t>
            </a:r>
            <a:r>
              <a:rPr lang="en-US" dirty="0" err="1"/>
              <a:t>amet</a:t>
            </a:r>
            <a:r>
              <a:rPr lang="en-US" dirty="0"/>
              <a:t> lorem ipsum lorem ipsum</a:t>
            </a:r>
          </a:p>
        </p:txBody>
      </p:sp>
      <p:sp>
        <p:nvSpPr>
          <p:cNvPr id="33" name="Text Placeholder 22">
            <a:extLst>
              <a:ext uri="{FF2B5EF4-FFF2-40B4-BE49-F238E27FC236}">
                <a16:creationId xmlns:a16="http://schemas.microsoft.com/office/drawing/2014/main" id="{9CDA3A35-2A4C-D14A-8D61-D286C92FFBFD}"/>
              </a:ext>
            </a:extLst>
          </p:cNvPr>
          <p:cNvSpPr>
            <a:spLocks noGrp="1"/>
          </p:cNvSpPr>
          <p:nvPr>
            <p:ph type="body" sz="quarter" idx="20" hasCustomPrompt="1"/>
          </p:nvPr>
        </p:nvSpPr>
        <p:spPr>
          <a:xfrm>
            <a:off x="5091240" y="884619"/>
            <a:ext cx="1965833" cy="597526"/>
          </a:xfrm>
        </p:spPr>
        <p:txBody>
          <a:bodyPr>
            <a:noAutofit/>
          </a:bodyPr>
          <a:lstStyle>
            <a:lvl1pPr marL="0" indent="0" algn="ctr">
              <a:buFont typeface="Arial" panose="020B0604020202020204" pitchFamily="34" charset="0"/>
              <a:buNone/>
              <a:defRPr sz="4000" b="1">
                <a:solidFill>
                  <a:schemeClr val="bg1"/>
                </a:solidFill>
              </a:defRPr>
            </a:lvl1pPr>
            <a:lvl2pPr marL="457200" indent="0" algn="ctr">
              <a:buNone/>
              <a:defRPr sz="2000" b="1">
                <a:solidFill>
                  <a:schemeClr val="bg1"/>
                </a:solidFill>
              </a:defRPr>
            </a:lvl2pPr>
            <a:lvl3pPr marL="640080" indent="0" algn="ctr">
              <a:buNone/>
              <a:defRPr sz="2000" b="1">
                <a:solidFill>
                  <a:schemeClr val="bg1"/>
                </a:solidFill>
              </a:defRPr>
            </a:lvl3pPr>
            <a:lvl4pPr marL="914400" indent="0" algn="ctr">
              <a:buNone/>
              <a:defRPr sz="2000" b="1">
                <a:solidFill>
                  <a:schemeClr val="bg1"/>
                </a:solidFill>
              </a:defRPr>
            </a:lvl4pPr>
            <a:lvl5pPr marL="1188720" indent="0" algn="ctr">
              <a:buNone/>
              <a:defRPr sz="2000" b="1">
                <a:solidFill>
                  <a:schemeClr val="bg1"/>
                </a:solidFill>
              </a:defRPr>
            </a:lvl5pPr>
          </a:lstStyle>
          <a:p>
            <a:pPr lvl="0"/>
            <a:r>
              <a:rPr lang="en-US" dirty="0"/>
              <a:t>1 in 4</a:t>
            </a:r>
          </a:p>
        </p:txBody>
      </p:sp>
      <p:sp>
        <p:nvSpPr>
          <p:cNvPr id="34" name="Text Placeholder 22">
            <a:extLst>
              <a:ext uri="{FF2B5EF4-FFF2-40B4-BE49-F238E27FC236}">
                <a16:creationId xmlns:a16="http://schemas.microsoft.com/office/drawing/2014/main" id="{FEC433FD-3917-1441-8E96-2E6CCAB1BE7F}"/>
              </a:ext>
            </a:extLst>
          </p:cNvPr>
          <p:cNvSpPr>
            <a:spLocks noGrp="1"/>
          </p:cNvSpPr>
          <p:nvPr>
            <p:ph type="body" sz="quarter" idx="21" hasCustomPrompt="1"/>
          </p:nvPr>
        </p:nvSpPr>
        <p:spPr>
          <a:xfrm>
            <a:off x="4544280" y="1644830"/>
            <a:ext cx="3059752" cy="2288465"/>
          </a:xfrm>
        </p:spPr>
        <p:txBody>
          <a:bodyPr anchor="t">
            <a:noAutofit/>
          </a:bodyPr>
          <a:lstStyle>
            <a:lvl1pPr marL="0" indent="0" algn="ctr">
              <a:buFont typeface="Arial" panose="020B0604020202020204" pitchFamily="34" charset="0"/>
              <a:buNone/>
              <a:defRPr sz="2200" b="0">
                <a:solidFill>
                  <a:schemeClr val="bg1"/>
                </a:solidFill>
              </a:defRPr>
            </a:lvl1pPr>
            <a:lvl2pPr marL="457200" indent="0" algn="ctr">
              <a:buNone/>
              <a:defRPr sz="2000" b="1">
                <a:solidFill>
                  <a:schemeClr val="bg1"/>
                </a:solidFill>
              </a:defRPr>
            </a:lvl2pPr>
            <a:lvl3pPr marL="640080" indent="0" algn="ctr">
              <a:buNone/>
              <a:defRPr sz="2000" b="1">
                <a:solidFill>
                  <a:schemeClr val="bg1"/>
                </a:solidFill>
              </a:defRPr>
            </a:lvl3pPr>
            <a:lvl4pPr marL="914400" indent="0" algn="ctr">
              <a:buNone/>
              <a:defRPr sz="2000" b="1">
                <a:solidFill>
                  <a:schemeClr val="bg1"/>
                </a:solidFill>
              </a:defRPr>
            </a:lvl4pPr>
            <a:lvl5pPr marL="1188720" indent="0" algn="ctr">
              <a:buNone/>
              <a:defRPr sz="2000" b="1">
                <a:solidFill>
                  <a:schemeClr val="bg1"/>
                </a:solidFill>
              </a:defRPr>
            </a:lvl5pPr>
          </a:lstStyle>
          <a:p>
            <a:pPr lvl="0"/>
            <a:r>
              <a:rPr lang="en-US" dirty="0"/>
              <a:t>lorem ipsum sit dolor </a:t>
            </a:r>
            <a:r>
              <a:rPr lang="en-US" dirty="0" err="1"/>
              <a:t>amet</a:t>
            </a:r>
            <a:r>
              <a:rPr lang="en-US" dirty="0"/>
              <a:t> lorem ipsum lorem ipsum</a:t>
            </a:r>
          </a:p>
        </p:txBody>
      </p:sp>
      <p:sp>
        <p:nvSpPr>
          <p:cNvPr id="21" name="Title 1">
            <a:extLst>
              <a:ext uri="{FF2B5EF4-FFF2-40B4-BE49-F238E27FC236}">
                <a16:creationId xmlns:a16="http://schemas.microsoft.com/office/drawing/2014/main" id="{6DF6973C-0917-3B42-AE4C-E56E31DE93D6}"/>
              </a:ext>
            </a:extLst>
          </p:cNvPr>
          <p:cNvSpPr>
            <a:spLocks noGrp="1"/>
          </p:cNvSpPr>
          <p:nvPr>
            <p:ph type="title" hasCustomPrompt="1"/>
          </p:nvPr>
        </p:nvSpPr>
        <p:spPr>
          <a:xfrm>
            <a:off x="307135" y="327234"/>
            <a:ext cx="3883865" cy="892621"/>
          </a:xfrm>
        </p:spPr>
        <p:txBody>
          <a:bodyPr/>
          <a:lstStyle>
            <a:lvl1pPr>
              <a:defRPr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dirty="0"/>
              <a:t>Click to edit short title here</a:t>
            </a:r>
          </a:p>
        </p:txBody>
      </p:sp>
      <p:pic>
        <p:nvPicPr>
          <p:cNvPr id="22" name="Picture 21">
            <a:extLst>
              <a:ext uri="{FF2B5EF4-FFF2-40B4-BE49-F238E27FC236}">
                <a16:creationId xmlns:a16="http://schemas.microsoft.com/office/drawing/2014/main" id="{FEE0D4FF-C9DA-114F-8801-8ABAA22BBDD9}"/>
              </a:ext>
            </a:extLst>
          </p:cNvPr>
          <p:cNvPicPr>
            <a:picLocks noChangeAspect="1"/>
          </p:cNvPicPr>
          <p:nvPr userDrawn="1"/>
        </p:nvPicPr>
        <p:blipFill>
          <a:blip r:embed="rId3"/>
          <a:stretch>
            <a:fillRect/>
          </a:stretch>
        </p:blipFill>
        <p:spPr>
          <a:xfrm>
            <a:off x="10439400" y="6223068"/>
            <a:ext cx="1603374" cy="228465"/>
          </a:xfrm>
          <a:prstGeom prst="rect">
            <a:avLst/>
          </a:prstGeom>
        </p:spPr>
      </p:pic>
      <p:pic>
        <p:nvPicPr>
          <p:cNvPr id="25" name="Picture 24">
            <a:extLst>
              <a:ext uri="{FF2B5EF4-FFF2-40B4-BE49-F238E27FC236}">
                <a16:creationId xmlns:a16="http://schemas.microsoft.com/office/drawing/2014/main" id="{05C58BA2-1A1F-7843-BA5D-00E3F2AF0553}"/>
              </a:ext>
            </a:extLst>
          </p:cNvPr>
          <p:cNvPicPr>
            <a:picLocks noChangeAspect="1"/>
          </p:cNvPicPr>
          <p:nvPr userDrawn="1"/>
        </p:nvPicPr>
        <p:blipFill>
          <a:blip r:embed="rId4"/>
          <a:stretch>
            <a:fillRect/>
          </a:stretch>
        </p:blipFill>
        <p:spPr>
          <a:xfrm>
            <a:off x="8681720" y="6172200"/>
            <a:ext cx="1452880" cy="330200"/>
          </a:xfrm>
          <a:prstGeom prst="rect">
            <a:avLst/>
          </a:prstGeom>
        </p:spPr>
      </p:pic>
      <p:sp>
        <p:nvSpPr>
          <p:cNvPr id="3" name="Picture Placeholder 2">
            <a:extLst>
              <a:ext uri="{FF2B5EF4-FFF2-40B4-BE49-F238E27FC236}">
                <a16:creationId xmlns:a16="http://schemas.microsoft.com/office/drawing/2014/main" id="{800A4E41-13DB-2949-827D-0AC58E236A9C}"/>
              </a:ext>
            </a:extLst>
          </p:cNvPr>
          <p:cNvSpPr>
            <a:spLocks noGrp="1"/>
          </p:cNvSpPr>
          <p:nvPr>
            <p:ph type="pic" sz="quarter" idx="22" hasCustomPrompt="1"/>
          </p:nvPr>
        </p:nvSpPr>
        <p:spPr>
          <a:xfrm>
            <a:off x="5638800" y="3124200"/>
            <a:ext cx="914400" cy="914400"/>
          </a:xfrm>
        </p:spPr>
        <p:txBody>
          <a:bodyPr anchor="ctr">
            <a:normAutofit/>
          </a:bodyPr>
          <a:lstStyle>
            <a:lvl1pPr algn="ctr">
              <a:defRPr sz="800">
                <a:solidFill>
                  <a:schemeClr val="bg1"/>
                </a:solidFill>
              </a:defRPr>
            </a:lvl1pPr>
          </a:lstStyle>
          <a:p>
            <a:r>
              <a:rPr lang="en-US" dirty="0"/>
              <a:t>WHITE</a:t>
            </a:r>
            <a:br>
              <a:rPr lang="en-US" dirty="0"/>
            </a:br>
            <a:r>
              <a:rPr lang="en-US" dirty="0"/>
              <a:t>ICON</a:t>
            </a:r>
          </a:p>
        </p:txBody>
      </p:sp>
      <p:sp>
        <p:nvSpPr>
          <p:cNvPr id="23" name="Picture Placeholder 2">
            <a:extLst>
              <a:ext uri="{FF2B5EF4-FFF2-40B4-BE49-F238E27FC236}">
                <a16:creationId xmlns:a16="http://schemas.microsoft.com/office/drawing/2014/main" id="{C440225E-8A95-6343-BA8E-2B91FDB8D135}"/>
              </a:ext>
            </a:extLst>
          </p:cNvPr>
          <p:cNvSpPr>
            <a:spLocks noGrp="1"/>
          </p:cNvSpPr>
          <p:nvPr>
            <p:ph type="pic" sz="quarter" idx="23" hasCustomPrompt="1"/>
          </p:nvPr>
        </p:nvSpPr>
        <p:spPr>
          <a:xfrm>
            <a:off x="1522248" y="3886200"/>
            <a:ext cx="914400" cy="914400"/>
          </a:xfrm>
        </p:spPr>
        <p:txBody>
          <a:bodyPr anchor="ctr">
            <a:normAutofit/>
          </a:bodyPr>
          <a:lstStyle>
            <a:lvl1pPr algn="ctr">
              <a:defRPr sz="800">
                <a:solidFill>
                  <a:schemeClr val="bg1"/>
                </a:solidFill>
              </a:defRPr>
            </a:lvl1pPr>
          </a:lstStyle>
          <a:p>
            <a:r>
              <a:rPr lang="en-US" dirty="0"/>
              <a:t>WHITE</a:t>
            </a:r>
            <a:br>
              <a:rPr lang="en-US" dirty="0"/>
            </a:br>
            <a:r>
              <a:rPr lang="en-US" dirty="0"/>
              <a:t>ICON</a:t>
            </a:r>
          </a:p>
        </p:txBody>
      </p:sp>
      <p:sp>
        <p:nvSpPr>
          <p:cNvPr id="24" name="Picture Placeholder 2">
            <a:extLst>
              <a:ext uri="{FF2B5EF4-FFF2-40B4-BE49-F238E27FC236}">
                <a16:creationId xmlns:a16="http://schemas.microsoft.com/office/drawing/2014/main" id="{D805A0C9-CCF3-C446-97D3-E2D6BA00D860}"/>
              </a:ext>
            </a:extLst>
          </p:cNvPr>
          <p:cNvSpPr>
            <a:spLocks noGrp="1"/>
          </p:cNvSpPr>
          <p:nvPr>
            <p:ph type="pic" sz="quarter" idx="24" hasCustomPrompt="1"/>
          </p:nvPr>
        </p:nvSpPr>
        <p:spPr>
          <a:xfrm>
            <a:off x="9586248" y="4495800"/>
            <a:ext cx="914400" cy="914400"/>
          </a:xfrm>
        </p:spPr>
        <p:txBody>
          <a:bodyPr anchor="ctr">
            <a:normAutofit/>
          </a:bodyPr>
          <a:lstStyle>
            <a:lvl1pPr algn="ctr">
              <a:defRPr sz="800">
                <a:solidFill>
                  <a:schemeClr val="bg1"/>
                </a:solidFill>
              </a:defRPr>
            </a:lvl1pPr>
          </a:lstStyle>
          <a:p>
            <a:r>
              <a:rPr lang="en-US" dirty="0"/>
              <a:t>WHITE</a:t>
            </a:r>
            <a:br>
              <a:rPr lang="en-US" dirty="0"/>
            </a:br>
            <a:r>
              <a:rPr lang="en-US" dirty="0"/>
              <a:t>ICON</a:t>
            </a:r>
          </a:p>
        </p:txBody>
      </p:sp>
    </p:spTree>
    <p:extLst>
      <p:ext uri="{BB962C8B-B14F-4D97-AF65-F5344CB8AC3E}">
        <p14:creationId xmlns:p14="http://schemas.microsoft.com/office/powerpoint/2010/main" val="101256824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Four Point Callout">
    <p:bg>
      <p:bgPr>
        <a:blipFill dpi="0" rotWithShape="1">
          <a:blip r:embed="rId2">
            <a:lum/>
          </a:blip>
          <a:srcRect/>
          <a:stretch>
            <a:fillRect l="-2000" r="-2000"/>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7C3BAAD-F141-1E45-A270-D7EC86221492}"/>
              </a:ext>
            </a:extLst>
          </p:cNvPr>
          <p:cNvSpPr/>
          <p:nvPr userDrawn="1"/>
        </p:nvSpPr>
        <p:spPr>
          <a:xfrm>
            <a:off x="0" y="6629400"/>
            <a:ext cx="12192000" cy="228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6" name="Rectangle 5">
            <a:extLst>
              <a:ext uri="{FF2B5EF4-FFF2-40B4-BE49-F238E27FC236}">
                <a16:creationId xmlns:a16="http://schemas.microsoft.com/office/drawing/2014/main" id="{999AF004-6B5A-0544-8771-3FC0045DAA9D}"/>
              </a:ext>
            </a:extLst>
          </p:cNvPr>
          <p:cNvSpPr/>
          <p:nvPr userDrawn="1"/>
        </p:nvSpPr>
        <p:spPr>
          <a:xfrm>
            <a:off x="11429999" y="6629400"/>
            <a:ext cx="762001" cy="2286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Date Placeholder 2">
            <a:extLst>
              <a:ext uri="{FF2B5EF4-FFF2-40B4-BE49-F238E27FC236}">
                <a16:creationId xmlns:a16="http://schemas.microsoft.com/office/drawing/2014/main" id="{3937456D-F68F-D041-B259-55D4E2D576D6}"/>
              </a:ext>
            </a:extLst>
          </p:cNvPr>
          <p:cNvSpPr>
            <a:spLocks noGrp="1"/>
          </p:cNvSpPr>
          <p:nvPr>
            <p:ph type="dt" sz="half" idx="10"/>
          </p:nvPr>
        </p:nvSpPr>
        <p:spPr>
          <a:xfrm>
            <a:off x="61610" y="6569075"/>
            <a:ext cx="703634" cy="365125"/>
          </a:xfrm>
          <a:prstGeom prst="rect">
            <a:avLst/>
          </a:prstGeom>
        </p:spPr>
        <p:txBody>
          <a:bodyPr/>
          <a:lstStyle>
            <a:lvl1pPr>
              <a:defRPr sz="8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DB4888D4-3616-E842-AE0B-F67567F59619}" type="datetime1">
              <a:rPr lang="en-US" smtClean="0"/>
              <a:pPr/>
              <a:t>4/9/2019</a:t>
            </a:fld>
            <a:endParaRPr lang="en-US" dirty="0"/>
          </a:p>
        </p:txBody>
      </p:sp>
      <p:sp>
        <p:nvSpPr>
          <p:cNvPr id="8" name="Slide Number Placeholder 3">
            <a:extLst>
              <a:ext uri="{FF2B5EF4-FFF2-40B4-BE49-F238E27FC236}">
                <a16:creationId xmlns:a16="http://schemas.microsoft.com/office/drawing/2014/main" id="{ECCCA2A7-1A36-7345-8CCD-F0EB9AA8ADAB}"/>
              </a:ext>
            </a:extLst>
          </p:cNvPr>
          <p:cNvSpPr>
            <a:spLocks noGrp="1"/>
          </p:cNvSpPr>
          <p:nvPr>
            <p:ph type="sldNum" sz="quarter" idx="11"/>
          </p:nvPr>
        </p:nvSpPr>
        <p:spPr>
          <a:xfrm>
            <a:off x="11429999" y="6569075"/>
            <a:ext cx="612843" cy="365125"/>
          </a:xfrm>
          <a:prstGeom prst="rect">
            <a:avLst/>
          </a:prstGeom>
        </p:spPr>
        <p:txBody>
          <a:bodyPr/>
          <a:lstStyle>
            <a:lvl1pPr>
              <a:defRPr sz="8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29BEA89B-AEB9-EC4E-ACDE-73189EA191E7}" type="slidenum">
              <a:rPr lang="en-US" smtClean="0"/>
              <a:pPr/>
              <a:t>‹#›</a:t>
            </a:fld>
            <a:endParaRPr lang="en-US"/>
          </a:p>
        </p:txBody>
      </p:sp>
      <p:sp>
        <p:nvSpPr>
          <p:cNvPr id="9" name="Date Placeholder 2">
            <a:extLst>
              <a:ext uri="{FF2B5EF4-FFF2-40B4-BE49-F238E27FC236}">
                <a16:creationId xmlns:a16="http://schemas.microsoft.com/office/drawing/2014/main" id="{C3B0BD8D-618B-CE4C-BE9F-405031B0CBA3}"/>
              </a:ext>
            </a:extLst>
          </p:cNvPr>
          <p:cNvSpPr txBox="1">
            <a:spLocks/>
          </p:cNvSpPr>
          <p:nvPr userDrawn="1"/>
        </p:nvSpPr>
        <p:spPr>
          <a:xfrm>
            <a:off x="685800" y="656907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b="0" i="0" dirty="0">
                <a:solidFill>
                  <a:schemeClr val="bg1"/>
                </a:solidFill>
                <a:latin typeface="Open Sans" panose="020B0606030504020204" pitchFamily="34" charset="0"/>
                <a:ea typeface="Open Sans" panose="020B0606030504020204" pitchFamily="34" charset="0"/>
                <a:cs typeface="Open Sans" panose="020B0606030504020204" pitchFamily="34" charset="0"/>
              </a:rPr>
              <a:t>Wiley</a:t>
            </a:r>
            <a:r>
              <a:rPr lang="en-US" sz="800" b="0" i="0" baseline="0" dirty="0">
                <a:solidFill>
                  <a:schemeClr val="bg1"/>
                </a:solidFill>
                <a:latin typeface="Open Sans" panose="020B0606030504020204" pitchFamily="34" charset="0"/>
                <a:ea typeface="Open Sans" panose="020B0606030504020204" pitchFamily="34" charset="0"/>
                <a:cs typeface="Open Sans" panose="020B0606030504020204" pitchFamily="34" charset="0"/>
              </a:rPr>
              <a:t> - Proprietary &amp; Confidential</a:t>
            </a:r>
            <a:endParaRPr lang="en-US" sz="800" b="0" i="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0" name="Rectangle 9">
            <a:extLst>
              <a:ext uri="{FF2B5EF4-FFF2-40B4-BE49-F238E27FC236}">
                <a16:creationId xmlns:a16="http://schemas.microsoft.com/office/drawing/2014/main" id="{B7B53D84-2C50-C246-AFE7-A9ABD6CD2B62}"/>
              </a:ext>
            </a:extLst>
          </p:cNvPr>
          <p:cNvSpPr/>
          <p:nvPr userDrawn="1"/>
        </p:nvSpPr>
        <p:spPr>
          <a:xfrm>
            <a:off x="0" y="1"/>
            <a:ext cx="12192000" cy="6629399"/>
          </a:xfrm>
          <a:prstGeom prst="rect">
            <a:avLst/>
          </a:prstGeom>
          <a:solidFill>
            <a:schemeClr val="tx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F1CF9C0F-2BAF-4145-9608-7E0B8F005E52}"/>
              </a:ext>
            </a:extLst>
          </p:cNvPr>
          <p:cNvSpPr/>
          <p:nvPr userDrawn="1"/>
        </p:nvSpPr>
        <p:spPr>
          <a:xfrm>
            <a:off x="329412" y="906332"/>
            <a:ext cx="2166842" cy="216684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F8C99B34-5090-9B45-9549-61EE4AF5DED5}"/>
              </a:ext>
            </a:extLst>
          </p:cNvPr>
          <p:cNvSpPr/>
          <p:nvPr userDrawn="1"/>
        </p:nvSpPr>
        <p:spPr>
          <a:xfrm>
            <a:off x="1296234" y="3485831"/>
            <a:ext cx="2957069" cy="295706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46BBEC1C-8732-5D4D-97E3-52D58F154965}"/>
              </a:ext>
            </a:extLst>
          </p:cNvPr>
          <p:cNvSpPr/>
          <p:nvPr userDrawn="1"/>
        </p:nvSpPr>
        <p:spPr>
          <a:xfrm>
            <a:off x="4123691" y="489566"/>
            <a:ext cx="3900930" cy="390093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6E88DA52-505D-B148-9482-D18E12EC6CE5}"/>
              </a:ext>
            </a:extLst>
          </p:cNvPr>
          <p:cNvSpPr/>
          <p:nvPr userDrawn="1"/>
        </p:nvSpPr>
        <p:spPr>
          <a:xfrm>
            <a:off x="8305763" y="2286000"/>
            <a:ext cx="3475371" cy="3475371"/>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 Placeholder 22">
            <a:extLst>
              <a:ext uri="{FF2B5EF4-FFF2-40B4-BE49-F238E27FC236}">
                <a16:creationId xmlns:a16="http://schemas.microsoft.com/office/drawing/2014/main" id="{B52EF4FB-E081-9F4E-A1AC-CA1BE02E80C4}"/>
              </a:ext>
            </a:extLst>
          </p:cNvPr>
          <p:cNvSpPr>
            <a:spLocks noGrp="1"/>
          </p:cNvSpPr>
          <p:nvPr>
            <p:ph type="body" sz="quarter" idx="12" hasCustomPrompt="1"/>
          </p:nvPr>
        </p:nvSpPr>
        <p:spPr>
          <a:xfrm>
            <a:off x="688933" y="1295400"/>
            <a:ext cx="1447800" cy="457200"/>
          </a:xfrm>
        </p:spPr>
        <p:txBody>
          <a:bodyPr>
            <a:noAutofit/>
          </a:bodyPr>
          <a:lstStyle>
            <a:lvl1pPr marL="0" indent="0" algn="ctr">
              <a:buFont typeface="Arial" panose="020B0604020202020204" pitchFamily="34" charset="0"/>
              <a:buNone/>
              <a:defRPr sz="2800" b="1">
                <a:solidFill>
                  <a:schemeClr val="bg1"/>
                </a:solidFill>
              </a:defRPr>
            </a:lvl1pPr>
            <a:lvl2pPr marL="457200" indent="0" algn="ctr">
              <a:buNone/>
              <a:defRPr sz="2000" b="1">
                <a:solidFill>
                  <a:schemeClr val="bg1"/>
                </a:solidFill>
              </a:defRPr>
            </a:lvl2pPr>
            <a:lvl3pPr marL="640080" indent="0" algn="ctr">
              <a:buNone/>
              <a:defRPr sz="2000" b="1">
                <a:solidFill>
                  <a:schemeClr val="bg1"/>
                </a:solidFill>
              </a:defRPr>
            </a:lvl3pPr>
            <a:lvl4pPr marL="914400" indent="0" algn="ctr">
              <a:buNone/>
              <a:defRPr sz="2000" b="1">
                <a:solidFill>
                  <a:schemeClr val="bg1"/>
                </a:solidFill>
              </a:defRPr>
            </a:lvl4pPr>
            <a:lvl5pPr marL="1188720" indent="0" algn="ctr">
              <a:buNone/>
              <a:defRPr sz="2000" b="1">
                <a:solidFill>
                  <a:schemeClr val="bg1"/>
                </a:solidFill>
              </a:defRPr>
            </a:lvl5pPr>
          </a:lstStyle>
          <a:p>
            <a:pPr lvl="0"/>
            <a:r>
              <a:rPr lang="en-US" dirty="0"/>
              <a:t>23%</a:t>
            </a:r>
          </a:p>
        </p:txBody>
      </p:sp>
      <p:sp>
        <p:nvSpPr>
          <p:cNvPr id="24" name="Text Placeholder 22">
            <a:extLst>
              <a:ext uri="{FF2B5EF4-FFF2-40B4-BE49-F238E27FC236}">
                <a16:creationId xmlns:a16="http://schemas.microsoft.com/office/drawing/2014/main" id="{D99B0C9B-BC52-FA4C-BDC2-20F9008632CA}"/>
              </a:ext>
            </a:extLst>
          </p:cNvPr>
          <p:cNvSpPr>
            <a:spLocks noGrp="1"/>
          </p:cNvSpPr>
          <p:nvPr>
            <p:ph type="body" sz="quarter" idx="13" hasCustomPrompt="1"/>
          </p:nvPr>
        </p:nvSpPr>
        <p:spPr>
          <a:xfrm>
            <a:off x="558945" y="1887198"/>
            <a:ext cx="1707776" cy="906332"/>
          </a:xfrm>
        </p:spPr>
        <p:txBody>
          <a:bodyPr anchor="t">
            <a:noAutofit/>
          </a:bodyPr>
          <a:lstStyle>
            <a:lvl1pPr marL="0" indent="0" algn="ctr">
              <a:buFont typeface="Arial" panose="020B0604020202020204" pitchFamily="34" charset="0"/>
              <a:buNone/>
              <a:defRPr sz="1800" b="0">
                <a:solidFill>
                  <a:schemeClr val="bg1"/>
                </a:solidFill>
              </a:defRPr>
            </a:lvl1pPr>
            <a:lvl2pPr marL="457200" indent="0" algn="ctr">
              <a:buNone/>
              <a:defRPr sz="2000" b="1">
                <a:solidFill>
                  <a:schemeClr val="bg1"/>
                </a:solidFill>
              </a:defRPr>
            </a:lvl2pPr>
            <a:lvl3pPr marL="640080" indent="0" algn="ctr">
              <a:buNone/>
              <a:defRPr sz="2000" b="1">
                <a:solidFill>
                  <a:schemeClr val="bg1"/>
                </a:solidFill>
              </a:defRPr>
            </a:lvl3pPr>
            <a:lvl4pPr marL="914400" indent="0" algn="ctr">
              <a:buNone/>
              <a:defRPr sz="2000" b="1">
                <a:solidFill>
                  <a:schemeClr val="bg1"/>
                </a:solidFill>
              </a:defRPr>
            </a:lvl4pPr>
            <a:lvl5pPr marL="1188720" indent="0" algn="ctr">
              <a:buNone/>
              <a:defRPr sz="2000" b="1">
                <a:solidFill>
                  <a:schemeClr val="bg1"/>
                </a:solidFill>
              </a:defRPr>
            </a:lvl5pPr>
          </a:lstStyle>
          <a:p>
            <a:pPr lvl="0"/>
            <a:r>
              <a:rPr lang="en-US" dirty="0"/>
              <a:t>lorem ipsum sit dolor </a:t>
            </a:r>
            <a:r>
              <a:rPr lang="en-US" dirty="0" err="1"/>
              <a:t>amet</a:t>
            </a:r>
            <a:endParaRPr lang="en-US" dirty="0"/>
          </a:p>
        </p:txBody>
      </p:sp>
      <p:sp>
        <p:nvSpPr>
          <p:cNvPr id="27" name="Text Placeholder 22">
            <a:extLst>
              <a:ext uri="{FF2B5EF4-FFF2-40B4-BE49-F238E27FC236}">
                <a16:creationId xmlns:a16="http://schemas.microsoft.com/office/drawing/2014/main" id="{2E141C44-A60D-154B-B6D0-7E319FBF266D}"/>
              </a:ext>
            </a:extLst>
          </p:cNvPr>
          <p:cNvSpPr>
            <a:spLocks noGrp="1"/>
          </p:cNvSpPr>
          <p:nvPr>
            <p:ph type="body" sz="quarter" idx="16" hasCustomPrompt="1"/>
          </p:nvPr>
        </p:nvSpPr>
        <p:spPr>
          <a:xfrm>
            <a:off x="2050868" y="3798699"/>
            <a:ext cx="1447800" cy="457200"/>
          </a:xfrm>
        </p:spPr>
        <p:txBody>
          <a:bodyPr>
            <a:noAutofit/>
          </a:bodyPr>
          <a:lstStyle>
            <a:lvl1pPr marL="0" indent="0" algn="ctr">
              <a:buFont typeface="Arial" panose="020B0604020202020204" pitchFamily="34" charset="0"/>
              <a:buNone/>
              <a:defRPr sz="3600" b="1">
                <a:solidFill>
                  <a:schemeClr val="bg1"/>
                </a:solidFill>
              </a:defRPr>
            </a:lvl1pPr>
            <a:lvl2pPr marL="457200" indent="0" algn="ctr">
              <a:buNone/>
              <a:defRPr sz="2000" b="1">
                <a:solidFill>
                  <a:schemeClr val="bg1"/>
                </a:solidFill>
              </a:defRPr>
            </a:lvl2pPr>
            <a:lvl3pPr marL="640080" indent="0" algn="ctr">
              <a:buNone/>
              <a:defRPr sz="2000" b="1">
                <a:solidFill>
                  <a:schemeClr val="bg1"/>
                </a:solidFill>
              </a:defRPr>
            </a:lvl3pPr>
            <a:lvl4pPr marL="914400" indent="0" algn="ctr">
              <a:buNone/>
              <a:defRPr sz="2000" b="1">
                <a:solidFill>
                  <a:schemeClr val="bg1"/>
                </a:solidFill>
              </a:defRPr>
            </a:lvl4pPr>
            <a:lvl5pPr marL="1188720" indent="0" algn="ctr">
              <a:buNone/>
              <a:defRPr sz="2000" b="1">
                <a:solidFill>
                  <a:schemeClr val="bg1"/>
                </a:solidFill>
              </a:defRPr>
            </a:lvl5pPr>
          </a:lstStyle>
          <a:p>
            <a:pPr lvl="0"/>
            <a:r>
              <a:rPr lang="en-US" dirty="0"/>
              <a:t>200</a:t>
            </a:r>
          </a:p>
        </p:txBody>
      </p:sp>
      <p:sp>
        <p:nvSpPr>
          <p:cNvPr id="28" name="Text Placeholder 22">
            <a:extLst>
              <a:ext uri="{FF2B5EF4-FFF2-40B4-BE49-F238E27FC236}">
                <a16:creationId xmlns:a16="http://schemas.microsoft.com/office/drawing/2014/main" id="{0A8A9B08-0105-5345-9ED9-E67CE59580E0}"/>
              </a:ext>
            </a:extLst>
          </p:cNvPr>
          <p:cNvSpPr>
            <a:spLocks noGrp="1"/>
          </p:cNvSpPr>
          <p:nvPr>
            <p:ph type="body" sz="quarter" idx="17" hasCustomPrompt="1"/>
          </p:nvPr>
        </p:nvSpPr>
        <p:spPr>
          <a:xfrm>
            <a:off x="1517468" y="4390496"/>
            <a:ext cx="2514600" cy="1625791"/>
          </a:xfrm>
        </p:spPr>
        <p:txBody>
          <a:bodyPr anchor="t">
            <a:noAutofit/>
          </a:bodyPr>
          <a:lstStyle>
            <a:lvl1pPr marL="0" indent="0" algn="ctr">
              <a:buFont typeface="Arial" panose="020B0604020202020204" pitchFamily="34" charset="0"/>
              <a:buNone/>
              <a:defRPr sz="2200" b="0">
                <a:solidFill>
                  <a:schemeClr val="bg1"/>
                </a:solidFill>
              </a:defRPr>
            </a:lvl1pPr>
            <a:lvl2pPr marL="457200" indent="0" algn="ctr">
              <a:buNone/>
              <a:defRPr sz="2000" b="1">
                <a:solidFill>
                  <a:schemeClr val="bg1"/>
                </a:solidFill>
              </a:defRPr>
            </a:lvl2pPr>
            <a:lvl3pPr marL="640080" indent="0" algn="ctr">
              <a:buNone/>
              <a:defRPr sz="2000" b="1">
                <a:solidFill>
                  <a:schemeClr val="bg1"/>
                </a:solidFill>
              </a:defRPr>
            </a:lvl3pPr>
            <a:lvl4pPr marL="914400" indent="0" algn="ctr">
              <a:buNone/>
              <a:defRPr sz="2000" b="1">
                <a:solidFill>
                  <a:schemeClr val="bg1"/>
                </a:solidFill>
              </a:defRPr>
            </a:lvl4pPr>
            <a:lvl5pPr marL="1188720" indent="0" algn="ctr">
              <a:buNone/>
              <a:defRPr sz="2000" b="1">
                <a:solidFill>
                  <a:schemeClr val="bg1"/>
                </a:solidFill>
              </a:defRPr>
            </a:lvl5pPr>
          </a:lstStyle>
          <a:p>
            <a:pPr lvl="0"/>
            <a:r>
              <a:rPr lang="en-US" dirty="0"/>
              <a:t>lorem ipsum sit dolor </a:t>
            </a:r>
            <a:r>
              <a:rPr lang="en-US" dirty="0" err="1"/>
              <a:t>amet</a:t>
            </a:r>
            <a:r>
              <a:rPr lang="en-US" dirty="0"/>
              <a:t> lorem ipsum lorem ipsum</a:t>
            </a:r>
          </a:p>
        </p:txBody>
      </p:sp>
      <p:sp>
        <p:nvSpPr>
          <p:cNvPr id="31" name="Text Placeholder 22">
            <a:extLst>
              <a:ext uri="{FF2B5EF4-FFF2-40B4-BE49-F238E27FC236}">
                <a16:creationId xmlns:a16="http://schemas.microsoft.com/office/drawing/2014/main" id="{6D688991-C45A-694D-AF22-C02E24FEA416}"/>
              </a:ext>
            </a:extLst>
          </p:cNvPr>
          <p:cNvSpPr>
            <a:spLocks noGrp="1"/>
          </p:cNvSpPr>
          <p:nvPr>
            <p:ph type="body" sz="quarter" idx="18" hasCustomPrompt="1"/>
          </p:nvPr>
        </p:nvSpPr>
        <p:spPr>
          <a:xfrm>
            <a:off x="9175174" y="2669633"/>
            <a:ext cx="1736549" cy="548384"/>
          </a:xfrm>
        </p:spPr>
        <p:txBody>
          <a:bodyPr>
            <a:noAutofit/>
          </a:bodyPr>
          <a:lstStyle>
            <a:lvl1pPr marL="0" indent="0" algn="ctr">
              <a:buFont typeface="Arial" panose="020B0604020202020204" pitchFamily="34" charset="0"/>
              <a:buNone/>
              <a:defRPr sz="3600" b="1">
                <a:solidFill>
                  <a:schemeClr val="bg1"/>
                </a:solidFill>
              </a:defRPr>
            </a:lvl1pPr>
            <a:lvl2pPr marL="457200" indent="0" algn="ctr">
              <a:buNone/>
              <a:defRPr sz="2000" b="1">
                <a:solidFill>
                  <a:schemeClr val="bg1"/>
                </a:solidFill>
              </a:defRPr>
            </a:lvl2pPr>
            <a:lvl3pPr marL="640080" indent="0" algn="ctr">
              <a:buNone/>
              <a:defRPr sz="2000" b="1">
                <a:solidFill>
                  <a:schemeClr val="bg1"/>
                </a:solidFill>
              </a:defRPr>
            </a:lvl3pPr>
            <a:lvl4pPr marL="914400" indent="0" algn="ctr">
              <a:buNone/>
              <a:defRPr sz="2000" b="1">
                <a:solidFill>
                  <a:schemeClr val="bg1"/>
                </a:solidFill>
              </a:defRPr>
            </a:lvl4pPr>
            <a:lvl5pPr marL="1188720" indent="0" algn="ctr">
              <a:buNone/>
              <a:defRPr sz="2000" b="1">
                <a:solidFill>
                  <a:schemeClr val="bg1"/>
                </a:solidFill>
              </a:defRPr>
            </a:lvl5pPr>
          </a:lstStyle>
          <a:p>
            <a:pPr lvl="0"/>
            <a:r>
              <a:rPr lang="en-US" dirty="0"/>
              <a:t>23%</a:t>
            </a:r>
          </a:p>
        </p:txBody>
      </p:sp>
      <p:sp>
        <p:nvSpPr>
          <p:cNvPr id="32" name="Text Placeholder 22">
            <a:extLst>
              <a:ext uri="{FF2B5EF4-FFF2-40B4-BE49-F238E27FC236}">
                <a16:creationId xmlns:a16="http://schemas.microsoft.com/office/drawing/2014/main" id="{EC48B4A5-9AAE-FD43-AE66-A1F2A9B7A391}"/>
              </a:ext>
            </a:extLst>
          </p:cNvPr>
          <p:cNvSpPr>
            <a:spLocks noGrp="1"/>
          </p:cNvSpPr>
          <p:nvPr>
            <p:ph type="body" sz="quarter" idx="19" hasCustomPrompt="1"/>
          </p:nvPr>
        </p:nvSpPr>
        <p:spPr>
          <a:xfrm>
            <a:off x="8535391" y="3366257"/>
            <a:ext cx="3016114" cy="1950040"/>
          </a:xfrm>
        </p:spPr>
        <p:txBody>
          <a:bodyPr anchor="t">
            <a:noAutofit/>
          </a:bodyPr>
          <a:lstStyle>
            <a:lvl1pPr marL="0" indent="0" algn="ctr">
              <a:buFont typeface="Arial" panose="020B0604020202020204" pitchFamily="34" charset="0"/>
              <a:buNone/>
              <a:defRPr sz="2200" b="0">
                <a:solidFill>
                  <a:schemeClr val="bg1"/>
                </a:solidFill>
              </a:defRPr>
            </a:lvl1pPr>
            <a:lvl2pPr marL="457200" indent="0" algn="ctr">
              <a:buNone/>
              <a:defRPr sz="2000" b="1">
                <a:solidFill>
                  <a:schemeClr val="bg1"/>
                </a:solidFill>
              </a:defRPr>
            </a:lvl2pPr>
            <a:lvl3pPr marL="640080" indent="0" algn="ctr">
              <a:buNone/>
              <a:defRPr sz="2000" b="1">
                <a:solidFill>
                  <a:schemeClr val="bg1"/>
                </a:solidFill>
              </a:defRPr>
            </a:lvl3pPr>
            <a:lvl4pPr marL="914400" indent="0" algn="ctr">
              <a:buNone/>
              <a:defRPr sz="2000" b="1">
                <a:solidFill>
                  <a:schemeClr val="bg1"/>
                </a:solidFill>
              </a:defRPr>
            </a:lvl4pPr>
            <a:lvl5pPr marL="1188720" indent="0" algn="ctr">
              <a:buNone/>
              <a:defRPr sz="2000" b="1">
                <a:solidFill>
                  <a:schemeClr val="bg1"/>
                </a:solidFill>
              </a:defRPr>
            </a:lvl5pPr>
          </a:lstStyle>
          <a:p>
            <a:pPr lvl="0"/>
            <a:r>
              <a:rPr lang="en-US" dirty="0"/>
              <a:t>lorem ipsum sit dolor </a:t>
            </a:r>
            <a:r>
              <a:rPr lang="en-US" dirty="0" err="1"/>
              <a:t>amet</a:t>
            </a:r>
            <a:r>
              <a:rPr lang="en-US" dirty="0"/>
              <a:t> lorem ipsum lorem ipsum</a:t>
            </a:r>
          </a:p>
        </p:txBody>
      </p:sp>
      <p:sp>
        <p:nvSpPr>
          <p:cNvPr id="33" name="Text Placeholder 22">
            <a:extLst>
              <a:ext uri="{FF2B5EF4-FFF2-40B4-BE49-F238E27FC236}">
                <a16:creationId xmlns:a16="http://schemas.microsoft.com/office/drawing/2014/main" id="{9CDA3A35-2A4C-D14A-8D61-D286C92FFBFD}"/>
              </a:ext>
            </a:extLst>
          </p:cNvPr>
          <p:cNvSpPr>
            <a:spLocks noGrp="1"/>
          </p:cNvSpPr>
          <p:nvPr>
            <p:ph type="body" sz="quarter" idx="20" hasCustomPrompt="1"/>
          </p:nvPr>
        </p:nvSpPr>
        <p:spPr>
          <a:xfrm>
            <a:off x="5091240" y="884619"/>
            <a:ext cx="1965833" cy="597526"/>
          </a:xfrm>
        </p:spPr>
        <p:txBody>
          <a:bodyPr>
            <a:noAutofit/>
          </a:bodyPr>
          <a:lstStyle>
            <a:lvl1pPr marL="0" indent="0" algn="ctr">
              <a:buFont typeface="Arial" panose="020B0604020202020204" pitchFamily="34" charset="0"/>
              <a:buNone/>
              <a:defRPr sz="4000" b="1">
                <a:solidFill>
                  <a:schemeClr val="bg1"/>
                </a:solidFill>
              </a:defRPr>
            </a:lvl1pPr>
            <a:lvl2pPr marL="457200" indent="0" algn="ctr">
              <a:buNone/>
              <a:defRPr sz="2000" b="1">
                <a:solidFill>
                  <a:schemeClr val="bg1"/>
                </a:solidFill>
              </a:defRPr>
            </a:lvl2pPr>
            <a:lvl3pPr marL="640080" indent="0" algn="ctr">
              <a:buNone/>
              <a:defRPr sz="2000" b="1">
                <a:solidFill>
                  <a:schemeClr val="bg1"/>
                </a:solidFill>
              </a:defRPr>
            </a:lvl3pPr>
            <a:lvl4pPr marL="914400" indent="0" algn="ctr">
              <a:buNone/>
              <a:defRPr sz="2000" b="1">
                <a:solidFill>
                  <a:schemeClr val="bg1"/>
                </a:solidFill>
              </a:defRPr>
            </a:lvl4pPr>
            <a:lvl5pPr marL="1188720" indent="0" algn="ctr">
              <a:buNone/>
              <a:defRPr sz="2000" b="1">
                <a:solidFill>
                  <a:schemeClr val="bg1"/>
                </a:solidFill>
              </a:defRPr>
            </a:lvl5pPr>
          </a:lstStyle>
          <a:p>
            <a:pPr lvl="0"/>
            <a:r>
              <a:rPr lang="en-US" dirty="0"/>
              <a:t>1 in 4</a:t>
            </a:r>
          </a:p>
        </p:txBody>
      </p:sp>
      <p:sp>
        <p:nvSpPr>
          <p:cNvPr id="34" name="Text Placeholder 22">
            <a:extLst>
              <a:ext uri="{FF2B5EF4-FFF2-40B4-BE49-F238E27FC236}">
                <a16:creationId xmlns:a16="http://schemas.microsoft.com/office/drawing/2014/main" id="{FEC433FD-3917-1441-8E96-2E6CCAB1BE7F}"/>
              </a:ext>
            </a:extLst>
          </p:cNvPr>
          <p:cNvSpPr>
            <a:spLocks noGrp="1"/>
          </p:cNvSpPr>
          <p:nvPr>
            <p:ph type="body" sz="quarter" idx="21" hasCustomPrompt="1"/>
          </p:nvPr>
        </p:nvSpPr>
        <p:spPr>
          <a:xfrm>
            <a:off x="4544280" y="1644830"/>
            <a:ext cx="3059752" cy="2288465"/>
          </a:xfrm>
        </p:spPr>
        <p:txBody>
          <a:bodyPr anchor="t">
            <a:noAutofit/>
          </a:bodyPr>
          <a:lstStyle>
            <a:lvl1pPr marL="0" indent="0" algn="ctr">
              <a:buFont typeface="Arial" panose="020B0604020202020204" pitchFamily="34" charset="0"/>
              <a:buNone/>
              <a:defRPr sz="2200" b="0">
                <a:solidFill>
                  <a:schemeClr val="bg1"/>
                </a:solidFill>
              </a:defRPr>
            </a:lvl1pPr>
            <a:lvl2pPr marL="457200" indent="0" algn="ctr">
              <a:buNone/>
              <a:defRPr sz="2000" b="1">
                <a:solidFill>
                  <a:schemeClr val="bg1"/>
                </a:solidFill>
              </a:defRPr>
            </a:lvl2pPr>
            <a:lvl3pPr marL="640080" indent="0" algn="ctr">
              <a:buNone/>
              <a:defRPr sz="2000" b="1">
                <a:solidFill>
                  <a:schemeClr val="bg1"/>
                </a:solidFill>
              </a:defRPr>
            </a:lvl3pPr>
            <a:lvl4pPr marL="914400" indent="0" algn="ctr">
              <a:buNone/>
              <a:defRPr sz="2000" b="1">
                <a:solidFill>
                  <a:schemeClr val="bg1"/>
                </a:solidFill>
              </a:defRPr>
            </a:lvl4pPr>
            <a:lvl5pPr marL="1188720" indent="0" algn="ctr">
              <a:buNone/>
              <a:defRPr sz="2000" b="1">
                <a:solidFill>
                  <a:schemeClr val="bg1"/>
                </a:solidFill>
              </a:defRPr>
            </a:lvl5pPr>
          </a:lstStyle>
          <a:p>
            <a:pPr lvl="0"/>
            <a:r>
              <a:rPr lang="en-US" dirty="0"/>
              <a:t>lorem ipsum sit dolor </a:t>
            </a:r>
            <a:r>
              <a:rPr lang="en-US" dirty="0" err="1"/>
              <a:t>amet</a:t>
            </a:r>
            <a:r>
              <a:rPr lang="en-US" dirty="0"/>
              <a:t> lorem ipsum lorem ipsum</a:t>
            </a:r>
          </a:p>
        </p:txBody>
      </p:sp>
      <p:sp>
        <p:nvSpPr>
          <p:cNvPr id="29" name="Title 1">
            <a:extLst>
              <a:ext uri="{FF2B5EF4-FFF2-40B4-BE49-F238E27FC236}">
                <a16:creationId xmlns:a16="http://schemas.microsoft.com/office/drawing/2014/main" id="{D4B8F370-F346-FC41-9AE3-0CAF2E95B564}"/>
              </a:ext>
            </a:extLst>
          </p:cNvPr>
          <p:cNvSpPr>
            <a:spLocks noGrp="1"/>
          </p:cNvSpPr>
          <p:nvPr>
            <p:ph type="title" hasCustomPrompt="1"/>
          </p:nvPr>
        </p:nvSpPr>
        <p:spPr>
          <a:xfrm>
            <a:off x="307135" y="327234"/>
            <a:ext cx="4468159" cy="579097"/>
          </a:xfrm>
        </p:spPr>
        <p:txBody>
          <a:bodyPr/>
          <a:lstStyle>
            <a:lvl1pPr>
              <a:defRPr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dirty="0"/>
              <a:t>Click to edit short title</a:t>
            </a:r>
          </a:p>
        </p:txBody>
      </p:sp>
      <p:pic>
        <p:nvPicPr>
          <p:cNvPr id="30" name="Picture 29">
            <a:extLst>
              <a:ext uri="{FF2B5EF4-FFF2-40B4-BE49-F238E27FC236}">
                <a16:creationId xmlns:a16="http://schemas.microsoft.com/office/drawing/2014/main" id="{C12EEE05-E47C-4B4C-A6FC-3D4854621580}"/>
              </a:ext>
            </a:extLst>
          </p:cNvPr>
          <p:cNvPicPr>
            <a:picLocks noChangeAspect="1"/>
          </p:cNvPicPr>
          <p:nvPr userDrawn="1"/>
        </p:nvPicPr>
        <p:blipFill>
          <a:blip r:embed="rId3"/>
          <a:stretch>
            <a:fillRect/>
          </a:stretch>
        </p:blipFill>
        <p:spPr>
          <a:xfrm>
            <a:off x="10439400" y="6223068"/>
            <a:ext cx="1603374" cy="228465"/>
          </a:xfrm>
          <a:prstGeom prst="rect">
            <a:avLst/>
          </a:prstGeom>
        </p:spPr>
      </p:pic>
      <p:pic>
        <p:nvPicPr>
          <p:cNvPr id="35" name="Picture 34">
            <a:extLst>
              <a:ext uri="{FF2B5EF4-FFF2-40B4-BE49-F238E27FC236}">
                <a16:creationId xmlns:a16="http://schemas.microsoft.com/office/drawing/2014/main" id="{B617B195-2D46-2740-95D9-DEC385ED6CFE}"/>
              </a:ext>
            </a:extLst>
          </p:cNvPr>
          <p:cNvPicPr>
            <a:picLocks noChangeAspect="1"/>
          </p:cNvPicPr>
          <p:nvPr userDrawn="1"/>
        </p:nvPicPr>
        <p:blipFill>
          <a:blip r:embed="rId4"/>
          <a:stretch>
            <a:fillRect/>
          </a:stretch>
        </p:blipFill>
        <p:spPr>
          <a:xfrm>
            <a:off x="8681720" y="6172200"/>
            <a:ext cx="1452880" cy="330200"/>
          </a:xfrm>
          <a:prstGeom prst="rect">
            <a:avLst/>
          </a:prstGeom>
        </p:spPr>
      </p:pic>
      <p:sp>
        <p:nvSpPr>
          <p:cNvPr id="25" name="Picture Placeholder 2">
            <a:extLst>
              <a:ext uri="{FF2B5EF4-FFF2-40B4-BE49-F238E27FC236}">
                <a16:creationId xmlns:a16="http://schemas.microsoft.com/office/drawing/2014/main" id="{D3002FAF-AF70-ED44-B94B-E60554F26EE2}"/>
              </a:ext>
            </a:extLst>
          </p:cNvPr>
          <p:cNvSpPr>
            <a:spLocks noGrp="1"/>
          </p:cNvSpPr>
          <p:nvPr>
            <p:ph type="pic" sz="quarter" idx="23" hasCustomPrompt="1"/>
          </p:nvPr>
        </p:nvSpPr>
        <p:spPr>
          <a:xfrm>
            <a:off x="5616956" y="3081901"/>
            <a:ext cx="914400" cy="914400"/>
          </a:xfrm>
        </p:spPr>
        <p:txBody>
          <a:bodyPr anchor="ctr">
            <a:normAutofit/>
          </a:bodyPr>
          <a:lstStyle>
            <a:lvl1pPr algn="ctr">
              <a:defRPr sz="800">
                <a:solidFill>
                  <a:schemeClr val="bg1"/>
                </a:solidFill>
              </a:defRPr>
            </a:lvl1pPr>
          </a:lstStyle>
          <a:p>
            <a:r>
              <a:rPr lang="en-US" dirty="0"/>
              <a:t>WHITE</a:t>
            </a:r>
            <a:br>
              <a:rPr lang="en-US" dirty="0"/>
            </a:br>
            <a:r>
              <a:rPr lang="en-US" dirty="0"/>
              <a:t>ICON</a:t>
            </a:r>
          </a:p>
        </p:txBody>
      </p:sp>
      <p:sp>
        <p:nvSpPr>
          <p:cNvPr id="26" name="Picture Placeholder 2">
            <a:extLst>
              <a:ext uri="{FF2B5EF4-FFF2-40B4-BE49-F238E27FC236}">
                <a16:creationId xmlns:a16="http://schemas.microsoft.com/office/drawing/2014/main" id="{4EC18F32-BBA2-DC4E-B61C-212FB0448B28}"/>
              </a:ext>
            </a:extLst>
          </p:cNvPr>
          <p:cNvSpPr>
            <a:spLocks noGrp="1"/>
          </p:cNvSpPr>
          <p:nvPr>
            <p:ph type="pic" sz="quarter" idx="24" hasCustomPrompt="1"/>
          </p:nvPr>
        </p:nvSpPr>
        <p:spPr>
          <a:xfrm>
            <a:off x="9586248" y="4550137"/>
            <a:ext cx="914400" cy="914400"/>
          </a:xfrm>
        </p:spPr>
        <p:txBody>
          <a:bodyPr anchor="ctr">
            <a:normAutofit/>
          </a:bodyPr>
          <a:lstStyle>
            <a:lvl1pPr algn="ctr">
              <a:defRPr sz="800">
                <a:solidFill>
                  <a:schemeClr val="bg1"/>
                </a:solidFill>
              </a:defRPr>
            </a:lvl1pPr>
          </a:lstStyle>
          <a:p>
            <a:r>
              <a:rPr lang="en-US" dirty="0"/>
              <a:t>WHITE</a:t>
            </a:r>
            <a:br>
              <a:rPr lang="en-US" dirty="0"/>
            </a:br>
            <a:r>
              <a:rPr lang="en-US" dirty="0"/>
              <a:t>ICON</a:t>
            </a:r>
          </a:p>
        </p:txBody>
      </p:sp>
      <p:sp>
        <p:nvSpPr>
          <p:cNvPr id="36" name="Picture Placeholder 2">
            <a:extLst>
              <a:ext uri="{FF2B5EF4-FFF2-40B4-BE49-F238E27FC236}">
                <a16:creationId xmlns:a16="http://schemas.microsoft.com/office/drawing/2014/main" id="{9958BE06-5616-0D4B-B3F5-9F21E52A78AB}"/>
              </a:ext>
            </a:extLst>
          </p:cNvPr>
          <p:cNvSpPr>
            <a:spLocks noGrp="1"/>
          </p:cNvSpPr>
          <p:nvPr>
            <p:ph type="pic" sz="quarter" idx="25" hasCustomPrompt="1"/>
          </p:nvPr>
        </p:nvSpPr>
        <p:spPr>
          <a:xfrm>
            <a:off x="2317568" y="5288387"/>
            <a:ext cx="914400" cy="914400"/>
          </a:xfrm>
        </p:spPr>
        <p:txBody>
          <a:bodyPr anchor="ctr">
            <a:normAutofit/>
          </a:bodyPr>
          <a:lstStyle>
            <a:lvl1pPr algn="ctr">
              <a:defRPr sz="800">
                <a:solidFill>
                  <a:schemeClr val="bg1"/>
                </a:solidFill>
              </a:defRPr>
            </a:lvl1pPr>
          </a:lstStyle>
          <a:p>
            <a:r>
              <a:rPr lang="en-US" dirty="0"/>
              <a:t>WHITE</a:t>
            </a:r>
            <a:br>
              <a:rPr lang="en-US" dirty="0"/>
            </a:br>
            <a:r>
              <a:rPr lang="en-US" dirty="0"/>
              <a:t>ICON</a:t>
            </a:r>
          </a:p>
        </p:txBody>
      </p:sp>
    </p:spTree>
    <p:extLst>
      <p:ext uri="{BB962C8B-B14F-4D97-AF65-F5344CB8AC3E}">
        <p14:creationId xmlns:p14="http://schemas.microsoft.com/office/powerpoint/2010/main" val="18443160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Five Point Callout">
    <p:bg>
      <p:bgPr>
        <a:blipFill dpi="0" rotWithShape="1">
          <a:blip r:embed="rId2">
            <a:lum/>
          </a:blip>
          <a:srcRect/>
          <a:stretch>
            <a:fillRect l="-2000" r="-2000"/>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7C3BAAD-F141-1E45-A270-D7EC86221492}"/>
              </a:ext>
            </a:extLst>
          </p:cNvPr>
          <p:cNvSpPr/>
          <p:nvPr userDrawn="1"/>
        </p:nvSpPr>
        <p:spPr>
          <a:xfrm>
            <a:off x="0" y="6629400"/>
            <a:ext cx="12192000" cy="228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6" name="Rectangle 5">
            <a:extLst>
              <a:ext uri="{FF2B5EF4-FFF2-40B4-BE49-F238E27FC236}">
                <a16:creationId xmlns:a16="http://schemas.microsoft.com/office/drawing/2014/main" id="{999AF004-6B5A-0544-8771-3FC0045DAA9D}"/>
              </a:ext>
            </a:extLst>
          </p:cNvPr>
          <p:cNvSpPr/>
          <p:nvPr userDrawn="1"/>
        </p:nvSpPr>
        <p:spPr>
          <a:xfrm>
            <a:off x="11429999" y="6629400"/>
            <a:ext cx="762001" cy="2286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Date Placeholder 2">
            <a:extLst>
              <a:ext uri="{FF2B5EF4-FFF2-40B4-BE49-F238E27FC236}">
                <a16:creationId xmlns:a16="http://schemas.microsoft.com/office/drawing/2014/main" id="{3937456D-F68F-D041-B259-55D4E2D576D6}"/>
              </a:ext>
            </a:extLst>
          </p:cNvPr>
          <p:cNvSpPr>
            <a:spLocks noGrp="1"/>
          </p:cNvSpPr>
          <p:nvPr>
            <p:ph type="dt" sz="half" idx="10"/>
          </p:nvPr>
        </p:nvSpPr>
        <p:spPr>
          <a:xfrm>
            <a:off x="61610" y="6569075"/>
            <a:ext cx="703634" cy="365125"/>
          </a:xfrm>
          <a:prstGeom prst="rect">
            <a:avLst/>
          </a:prstGeom>
        </p:spPr>
        <p:txBody>
          <a:bodyPr/>
          <a:lstStyle>
            <a:lvl1pPr>
              <a:defRPr sz="8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DB4888D4-3616-E842-AE0B-F67567F59619}" type="datetime1">
              <a:rPr lang="en-US" smtClean="0"/>
              <a:pPr/>
              <a:t>4/9/2019</a:t>
            </a:fld>
            <a:endParaRPr lang="en-US" dirty="0"/>
          </a:p>
        </p:txBody>
      </p:sp>
      <p:sp>
        <p:nvSpPr>
          <p:cNvPr id="8" name="Slide Number Placeholder 3">
            <a:extLst>
              <a:ext uri="{FF2B5EF4-FFF2-40B4-BE49-F238E27FC236}">
                <a16:creationId xmlns:a16="http://schemas.microsoft.com/office/drawing/2014/main" id="{ECCCA2A7-1A36-7345-8CCD-F0EB9AA8ADAB}"/>
              </a:ext>
            </a:extLst>
          </p:cNvPr>
          <p:cNvSpPr>
            <a:spLocks noGrp="1"/>
          </p:cNvSpPr>
          <p:nvPr>
            <p:ph type="sldNum" sz="quarter" idx="11"/>
          </p:nvPr>
        </p:nvSpPr>
        <p:spPr>
          <a:xfrm>
            <a:off x="11429999" y="6569075"/>
            <a:ext cx="612843" cy="365125"/>
          </a:xfrm>
          <a:prstGeom prst="rect">
            <a:avLst/>
          </a:prstGeom>
        </p:spPr>
        <p:txBody>
          <a:bodyPr/>
          <a:lstStyle>
            <a:lvl1pPr>
              <a:defRPr sz="8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29BEA89B-AEB9-EC4E-ACDE-73189EA191E7}" type="slidenum">
              <a:rPr lang="en-US" smtClean="0"/>
              <a:pPr/>
              <a:t>‹#›</a:t>
            </a:fld>
            <a:endParaRPr lang="en-US"/>
          </a:p>
        </p:txBody>
      </p:sp>
      <p:sp>
        <p:nvSpPr>
          <p:cNvPr id="9" name="Date Placeholder 2">
            <a:extLst>
              <a:ext uri="{FF2B5EF4-FFF2-40B4-BE49-F238E27FC236}">
                <a16:creationId xmlns:a16="http://schemas.microsoft.com/office/drawing/2014/main" id="{C3B0BD8D-618B-CE4C-BE9F-405031B0CBA3}"/>
              </a:ext>
            </a:extLst>
          </p:cNvPr>
          <p:cNvSpPr txBox="1">
            <a:spLocks/>
          </p:cNvSpPr>
          <p:nvPr userDrawn="1"/>
        </p:nvSpPr>
        <p:spPr>
          <a:xfrm>
            <a:off x="685800" y="656907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b="0" i="0" dirty="0">
                <a:solidFill>
                  <a:schemeClr val="bg1"/>
                </a:solidFill>
                <a:latin typeface="Open Sans" panose="020B0606030504020204" pitchFamily="34" charset="0"/>
                <a:ea typeface="Open Sans" panose="020B0606030504020204" pitchFamily="34" charset="0"/>
                <a:cs typeface="Open Sans" panose="020B0606030504020204" pitchFamily="34" charset="0"/>
              </a:rPr>
              <a:t>Wiley</a:t>
            </a:r>
            <a:r>
              <a:rPr lang="en-US" sz="800" b="0" i="0" baseline="0" dirty="0">
                <a:solidFill>
                  <a:schemeClr val="bg1"/>
                </a:solidFill>
                <a:latin typeface="Open Sans" panose="020B0606030504020204" pitchFamily="34" charset="0"/>
                <a:ea typeface="Open Sans" panose="020B0606030504020204" pitchFamily="34" charset="0"/>
                <a:cs typeface="Open Sans" panose="020B0606030504020204" pitchFamily="34" charset="0"/>
              </a:rPr>
              <a:t> - Proprietary &amp; Confidential</a:t>
            </a:r>
            <a:endParaRPr lang="en-US" sz="800" b="0" i="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0" name="Rectangle 9">
            <a:extLst>
              <a:ext uri="{FF2B5EF4-FFF2-40B4-BE49-F238E27FC236}">
                <a16:creationId xmlns:a16="http://schemas.microsoft.com/office/drawing/2014/main" id="{B7B53D84-2C50-C246-AFE7-A9ABD6CD2B62}"/>
              </a:ext>
            </a:extLst>
          </p:cNvPr>
          <p:cNvSpPr/>
          <p:nvPr userDrawn="1"/>
        </p:nvSpPr>
        <p:spPr>
          <a:xfrm>
            <a:off x="0" y="12511"/>
            <a:ext cx="12192000" cy="6629399"/>
          </a:xfrm>
          <a:prstGeom prst="rect">
            <a:avLst/>
          </a:prstGeom>
          <a:solidFill>
            <a:schemeClr val="tx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F1CF9C0F-2BAF-4145-9608-7E0B8F005E52}"/>
              </a:ext>
            </a:extLst>
          </p:cNvPr>
          <p:cNvSpPr/>
          <p:nvPr userDrawn="1"/>
        </p:nvSpPr>
        <p:spPr>
          <a:xfrm>
            <a:off x="329412" y="906332"/>
            <a:ext cx="2166842" cy="216684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F8C99B34-5090-9B45-9549-61EE4AF5DED5}"/>
              </a:ext>
            </a:extLst>
          </p:cNvPr>
          <p:cNvSpPr/>
          <p:nvPr userDrawn="1"/>
        </p:nvSpPr>
        <p:spPr>
          <a:xfrm>
            <a:off x="1296234" y="3485831"/>
            <a:ext cx="2957069" cy="295706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46BBEC1C-8732-5D4D-97E3-52D58F154965}"/>
              </a:ext>
            </a:extLst>
          </p:cNvPr>
          <p:cNvSpPr/>
          <p:nvPr userDrawn="1"/>
        </p:nvSpPr>
        <p:spPr>
          <a:xfrm>
            <a:off x="3641937" y="206545"/>
            <a:ext cx="3900930" cy="390093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6E88DA52-505D-B148-9482-D18E12EC6CE5}"/>
              </a:ext>
            </a:extLst>
          </p:cNvPr>
          <p:cNvSpPr/>
          <p:nvPr userDrawn="1"/>
        </p:nvSpPr>
        <p:spPr>
          <a:xfrm>
            <a:off x="7192629" y="2544429"/>
            <a:ext cx="3475371" cy="3475371"/>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5B8A58EB-35FD-7F4F-85C6-27F6E0A23847}"/>
              </a:ext>
            </a:extLst>
          </p:cNvPr>
          <p:cNvSpPr/>
          <p:nvPr userDrawn="1"/>
        </p:nvSpPr>
        <p:spPr>
          <a:xfrm>
            <a:off x="9503325" y="409655"/>
            <a:ext cx="2383875" cy="2383875"/>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 Placeholder 22">
            <a:extLst>
              <a:ext uri="{FF2B5EF4-FFF2-40B4-BE49-F238E27FC236}">
                <a16:creationId xmlns:a16="http://schemas.microsoft.com/office/drawing/2014/main" id="{B52EF4FB-E081-9F4E-A1AC-CA1BE02E80C4}"/>
              </a:ext>
            </a:extLst>
          </p:cNvPr>
          <p:cNvSpPr>
            <a:spLocks noGrp="1"/>
          </p:cNvSpPr>
          <p:nvPr>
            <p:ph type="body" sz="quarter" idx="12" hasCustomPrompt="1"/>
          </p:nvPr>
        </p:nvSpPr>
        <p:spPr>
          <a:xfrm>
            <a:off x="688933" y="1295400"/>
            <a:ext cx="1447800" cy="457200"/>
          </a:xfrm>
        </p:spPr>
        <p:txBody>
          <a:bodyPr>
            <a:noAutofit/>
          </a:bodyPr>
          <a:lstStyle>
            <a:lvl1pPr marL="0" indent="0" algn="ctr">
              <a:buFont typeface="Arial" panose="020B0604020202020204" pitchFamily="34" charset="0"/>
              <a:buNone/>
              <a:defRPr sz="2800" b="1">
                <a:solidFill>
                  <a:schemeClr val="bg1"/>
                </a:solidFill>
              </a:defRPr>
            </a:lvl1pPr>
            <a:lvl2pPr marL="457200" indent="0" algn="ctr">
              <a:buNone/>
              <a:defRPr sz="2000" b="1">
                <a:solidFill>
                  <a:schemeClr val="bg1"/>
                </a:solidFill>
              </a:defRPr>
            </a:lvl2pPr>
            <a:lvl3pPr marL="640080" indent="0" algn="ctr">
              <a:buNone/>
              <a:defRPr sz="2000" b="1">
                <a:solidFill>
                  <a:schemeClr val="bg1"/>
                </a:solidFill>
              </a:defRPr>
            </a:lvl3pPr>
            <a:lvl4pPr marL="914400" indent="0" algn="ctr">
              <a:buNone/>
              <a:defRPr sz="2000" b="1">
                <a:solidFill>
                  <a:schemeClr val="bg1"/>
                </a:solidFill>
              </a:defRPr>
            </a:lvl4pPr>
            <a:lvl5pPr marL="1188720" indent="0" algn="ctr">
              <a:buNone/>
              <a:defRPr sz="2000" b="1">
                <a:solidFill>
                  <a:schemeClr val="bg1"/>
                </a:solidFill>
              </a:defRPr>
            </a:lvl5pPr>
          </a:lstStyle>
          <a:p>
            <a:pPr lvl="0"/>
            <a:r>
              <a:rPr lang="en-US" dirty="0"/>
              <a:t>23%</a:t>
            </a:r>
          </a:p>
        </p:txBody>
      </p:sp>
      <p:sp>
        <p:nvSpPr>
          <p:cNvPr id="24" name="Text Placeholder 22">
            <a:extLst>
              <a:ext uri="{FF2B5EF4-FFF2-40B4-BE49-F238E27FC236}">
                <a16:creationId xmlns:a16="http://schemas.microsoft.com/office/drawing/2014/main" id="{D99B0C9B-BC52-FA4C-BDC2-20F9008632CA}"/>
              </a:ext>
            </a:extLst>
          </p:cNvPr>
          <p:cNvSpPr>
            <a:spLocks noGrp="1"/>
          </p:cNvSpPr>
          <p:nvPr>
            <p:ph type="body" sz="quarter" idx="13" hasCustomPrompt="1"/>
          </p:nvPr>
        </p:nvSpPr>
        <p:spPr>
          <a:xfrm>
            <a:off x="558945" y="1887198"/>
            <a:ext cx="1707776" cy="906332"/>
          </a:xfrm>
        </p:spPr>
        <p:txBody>
          <a:bodyPr anchor="t">
            <a:noAutofit/>
          </a:bodyPr>
          <a:lstStyle>
            <a:lvl1pPr marL="0" indent="0" algn="ctr">
              <a:buFont typeface="Arial" panose="020B0604020202020204" pitchFamily="34" charset="0"/>
              <a:buNone/>
              <a:defRPr sz="1800" b="0">
                <a:solidFill>
                  <a:schemeClr val="bg1"/>
                </a:solidFill>
              </a:defRPr>
            </a:lvl1pPr>
            <a:lvl2pPr marL="457200" indent="0" algn="ctr">
              <a:buNone/>
              <a:defRPr sz="2000" b="1">
                <a:solidFill>
                  <a:schemeClr val="bg1"/>
                </a:solidFill>
              </a:defRPr>
            </a:lvl2pPr>
            <a:lvl3pPr marL="640080" indent="0" algn="ctr">
              <a:buNone/>
              <a:defRPr sz="2000" b="1">
                <a:solidFill>
                  <a:schemeClr val="bg1"/>
                </a:solidFill>
              </a:defRPr>
            </a:lvl3pPr>
            <a:lvl4pPr marL="914400" indent="0" algn="ctr">
              <a:buNone/>
              <a:defRPr sz="2000" b="1">
                <a:solidFill>
                  <a:schemeClr val="bg1"/>
                </a:solidFill>
              </a:defRPr>
            </a:lvl4pPr>
            <a:lvl5pPr marL="1188720" indent="0" algn="ctr">
              <a:buNone/>
              <a:defRPr sz="2000" b="1">
                <a:solidFill>
                  <a:schemeClr val="bg1"/>
                </a:solidFill>
              </a:defRPr>
            </a:lvl5pPr>
          </a:lstStyle>
          <a:p>
            <a:pPr lvl="0"/>
            <a:r>
              <a:rPr lang="en-US" dirty="0"/>
              <a:t>lorem ipsum sit dolor </a:t>
            </a:r>
            <a:r>
              <a:rPr lang="en-US" dirty="0" err="1"/>
              <a:t>amet</a:t>
            </a:r>
            <a:endParaRPr lang="en-US" dirty="0"/>
          </a:p>
        </p:txBody>
      </p:sp>
      <p:sp>
        <p:nvSpPr>
          <p:cNvPr id="25" name="Text Placeholder 22">
            <a:extLst>
              <a:ext uri="{FF2B5EF4-FFF2-40B4-BE49-F238E27FC236}">
                <a16:creationId xmlns:a16="http://schemas.microsoft.com/office/drawing/2014/main" id="{D6A2A755-D707-5648-B475-D2EC0B84AEBA}"/>
              </a:ext>
            </a:extLst>
          </p:cNvPr>
          <p:cNvSpPr>
            <a:spLocks noGrp="1"/>
          </p:cNvSpPr>
          <p:nvPr>
            <p:ph type="body" sz="quarter" idx="14" hasCustomPrompt="1"/>
          </p:nvPr>
        </p:nvSpPr>
        <p:spPr>
          <a:xfrm>
            <a:off x="9971362" y="792588"/>
            <a:ext cx="1447800" cy="457200"/>
          </a:xfrm>
        </p:spPr>
        <p:txBody>
          <a:bodyPr>
            <a:noAutofit/>
          </a:bodyPr>
          <a:lstStyle>
            <a:lvl1pPr marL="0" indent="0" algn="ctr">
              <a:buFont typeface="Arial" panose="020B0604020202020204" pitchFamily="34" charset="0"/>
              <a:buNone/>
              <a:defRPr sz="3200" b="1">
                <a:solidFill>
                  <a:schemeClr val="bg1"/>
                </a:solidFill>
              </a:defRPr>
            </a:lvl1pPr>
            <a:lvl2pPr marL="457200" indent="0" algn="ctr">
              <a:buNone/>
              <a:defRPr sz="2000" b="1">
                <a:solidFill>
                  <a:schemeClr val="bg1"/>
                </a:solidFill>
              </a:defRPr>
            </a:lvl2pPr>
            <a:lvl3pPr marL="640080" indent="0" algn="ctr">
              <a:buNone/>
              <a:defRPr sz="2000" b="1">
                <a:solidFill>
                  <a:schemeClr val="bg1"/>
                </a:solidFill>
              </a:defRPr>
            </a:lvl3pPr>
            <a:lvl4pPr marL="914400" indent="0" algn="ctr">
              <a:buNone/>
              <a:defRPr sz="2000" b="1">
                <a:solidFill>
                  <a:schemeClr val="bg1"/>
                </a:solidFill>
              </a:defRPr>
            </a:lvl4pPr>
            <a:lvl5pPr marL="1188720" indent="0" algn="ctr">
              <a:buNone/>
              <a:defRPr sz="2000" b="1">
                <a:solidFill>
                  <a:schemeClr val="bg1"/>
                </a:solidFill>
              </a:defRPr>
            </a:lvl5pPr>
          </a:lstStyle>
          <a:p>
            <a:pPr lvl="0"/>
            <a:r>
              <a:rPr lang="en-US" dirty="0"/>
              <a:t>18</a:t>
            </a:r>
          </a:p>
        </p:txBody>
      </p:sp>
      <p:sp>
        <p:nvSpPr>
          <p:cNvPr id="26" name="Text Placeholder 22">
            <a:extLst>
              <a:ext uri="{FF2B5EF4-FFF2-40B4-BE49-F238E27FC236}">
                <a16:creationId xmlns:a16="http://schemas.microsoft.com/office/drawing/2014/main" id="{318E9B97-BE78-DA4E-9DDF-C0177F813AAD}"/>
              </a:ext>
            </a:extLst>
          </p:cNvPr>
          <p:cNvSpPr>
            <a:spLocks noGrp="1"/>
          </p:cNvSpPr>
          <p:nvPr>
            <p:ph type="body" sz="quarter" idx="15" hasCustomPrompt="1"/>
          </p:nvPr>
        </p:nvSpPr>
        <p:spPr>
          <a:xfrm>
            <a:off x="9841374" y="1384386"/>
            <a:ext cx="1707776" cy="906332"/>
          </a:xfrm>
        </p:spPr>
        <p:txBody>
          <a:bodyPr anchor="t">
            <a:noAutofit/>
          </a:bodyPr>
          <a:lstStyle>
            <a:lvl1pPr marL="0" indent="0" algn="ctr">
              <a:buFont typeface="Arial" panose="020B0604020202020204" pitchFamily="34" charset="0"/>
              <a:buNone/>
              <a:defRPr sz="2000" b="0">
                <a:solidFill>
                  <a:schemeClr val="bg1"/>
                </a:solidFill>
              </a:defRPr>
            </a:lvl1pPr>
            <a:lvl2pPr marL="457200" indent="0" algn="ctr">
              <a:buNone/>
              <a:defRPr sz="2000" b="1">
                <a:solidFill>
                  <a:schemeClr val="bg1"/>
                </a:solidFill>
              </a:defRPr>
            </a:lvl2pPr>
            <a:lvl3pPr marL="640080" indent="0" algn="ctr">
              <a:buNone/>
              <a:defRPr sz="2000" b="1">
                <a:solidFill>
                  <a:schemeClr val="bg1"/>
                </a:solidFill>
              </a:defRPr>
            </a:lvl3pPr>
            <a:lvl4pPr marL="914400" indent="0" algn="ctr">
              <a:buNone/>
              <a:defRPr sz="2000" b="1">
                <a:solidFill>
                  <a:schemeClr val="bg1"/>
                </a:solidFill>
              </a:defRPr>
            </a:lvl4pPr>
            <a:lvl5pPr marL="1188720" indent="0" algn="ctr">
              <a:buNone/>
              <a:defRPr sz="2000" b="1">
                <a:solidFill>
                  <a:schemeClr val="bg1"/>
                </a:solidFill>
              </a:defRPr>
            </a:lvl5pPr>
          </a:lstStyle>
          <a:p>
            <a:pPr lvl="0"/>
            <a:r>
              <a:rPr lang="en-US" dirty="0"/>
              <a:t>lorem ipsum sit dolor </a:t>
            </a:r>
            <a:r>
              <a:rPr lang="en-US" dirty="0" err="1"/>
              <a:t>amet</a:t>
            </a:r>
            <a:endParaRPr lang="en-US" dirty="0"/>
          </a:p>
        </p:txBody>
      </p:sp>
      <p:sp>
        <p:nvSpPr>
          <p:cNvPr id="27" name="Text Placeholder 22">
            <a:extLst>
              <a:ext uri="{FF2B5EF4-FFF2-40B4-BE49-F238E27FC236}">
                <a16:creationId xmlns:a16="http://schemas.microsoft.com/office/drawing/2014/main" id="{2E141C44-A60D-154B-B6D0-7E319FBF266D}"/>
              </a:ext>
            </a:extLst>
          </p:cNvPr>
          <p:cNvSpPr>
            <a:spLocks noGrp="1"/>
          </p:cNvSpPr>
          <p:nvPr>
            <p:ph type="body" sz="quarter" idx="16" hasCustomPrompt="1"/>
          </p:nvPr>
        </p:nvSpPr>
        <p:spPr>
          <a:xfrm>
            <a:off x="2050868" y="3798699"/>
            <a:ext cx="1447800" cy="457200"/>
          </a:xfrm>
        </p:spPr>
        <p:txBody>
          <a:bodyPr>
            <a:noAutofit/>
          </a:bodyPr>
          <a:lstStyle>
            <a:lvl1pPr marL="0" indent="0" algn="ctr">
              <a:buFont typeface="Arial" panose="020B0604020202020204" pitchFamily="34" charset="0"/>
              <a:buNone/>
              <a:defRPr sz="3600" b="1">
                <a:solidFill>
                  <a:schemeClr val="bg1"/>
                </a:solidFill>
              </a:defRPr>
            </a:lvl1pPr>
            <a:lvl2pPr marL="457200" indent="0" algn="ctr">
              <a:buNone/>
              <a:defRPr sz="2000" b="1">
                <a:solidFill>
                  <a:schemeClr val="bg1"/>
                </a:solidFill>
              </a:defRPr>
            </a:lvl2pPr>
            <a:lvl3pPr marL="640080" indent="0" algn="ctr">
              <a:buNone/>
              <a:defRPr sz="2000" b="1">
                <a:solidFill>
                  <a:schemeClr val="bg1"/>
                </a:solidFill>
              </a:defRPr>
            </a:lvl3pPr>
            <a:lvl4pPr marL="914400" indent="0" algn="ctr">
              <a:buNone/>
              <a:defRPr sz="2000" b="1">
                <a:solidFill>
                  <a:schemeClr val="bg1"/>
                </a:solidFill>
              </a:defRPr>
            </a:lvl4pPr>
            <a:lvl5pPr marL="1188720" indent="0" algn="ctr">
              <a:buNone/>
              <a:defRPr sz="2000" b="1">
                <a:solidFill>
                  <a:schemeClr val="bg1"/>
                </a:solidFill>
              </a:defRPr>
            </a:lvl5pPr>
          </a:lstStyle>
          <a:p>
            <a:pPr lvl="0"/>
            <a:r>
              <a:rPr lang="en-US" dirty="0"/>
              <a:t>200</a:t>
            </a:r>
          </a:p>
        </p:txBody>
      </p:sp>
      <p:sp>
        <p:nvSpPr>
          <p:cNvPr id="28" name="Text Placeholder 22">
            <a:extLst>
              <a:ext uri="{FF2B5EF4-FFF2-40B4-BE49-F238E27FC236}">
                <a16:creationId xmlns:a16="http://schemas.microsoft.com/office/drawing/2014/main" id="{0A8A9B08-0105-5345-9ED9-E67CE59580E0}"/>
              </a:ext>
            </a:extLst>
          </p:cNvPr>
          <p:cNvSpPr>
            <a:spLocks noGrp="1"/>
          </p:cNvSpPr>
          <p:nvPr>
            <p:ph type="body" sz="quarter" idx="17" hasCustomPrompt="1"/>
          </p:nvPr>
        </p:nvSpPr>
        <p:spPr>
          <a:xfrm>
            <a:off x="1517468" y="4390496"/>
            <a:ext cx="2514600" cy="1625791"/>
          </a:xfrm>
        </p:spPr>
        <p:txBody>
          <a:bodyPr anchor="t">
            <a:noAutofit/>
          </a:bodyPr>
          <a:lstStyle>
            <a:lvl1pPr marL="0" indent="0" algn="ctr">
              <a:buFont typeface="Arial" panose="020B0604020202020204" pitchFamily="34" charset="0"/>
              <a:buNone/>
              <a:defRPr sz="2200" b="0">
                <a:solidFill>
                  <a:schemeClr val="bg1"/>
                </a:solidFill>
              </a:defRPr>
            </a:lvl1pPr>
            <a:lvl2pPr marL="457200" indent="0" algn="ctr">
              <a:buNone/>
              <a:defRPr sz="2000" b="1">
                <a:solidFill>
                  <a:schemeClr val="bg1"/>
                </a:solidFill>
              </a:defRPr>
            </a:lvl2pPr>
            <a:lvl3pPr marL="640080" indent="0" algn="ctr">
              <a:buNone/>
              <a:defRPr sz="2000" b="1">
                <a:solidFill>
                  <a:schemeClr val="bg1"/>
                </a:solidFill>
              </a:defRPr>
            </a:lvl3pPr>
            <a:lvl4pPr marL="914400" indent="0" algn="ctr">
              <a:buNone/>
              <a:defRPr sz="2000" b="1">
                <a:solidFill>
                  <a:schemeClr val="bg1"/>
                </a:solidFill>
              </a:defRPr>
            </a:lvl4pPr>
            <a:lvl5pPr marL="1188720" indent="0" algn="ctr">
              <a:buNone/>
              <a:defRPr sz="2000" b="1">
                <a:solidFill>
                  <a:schemeClr val="bg1"/>
                </a:solidFill>
              </a:defRPr>
            </a:lvl5pPr>
          </a:lstStyle>
          <a:p>
            <a:pPr lvl="0"/>
            <a:r>
              <a:rPr lang="en-US" dirty="0"/>
              <a:t>lorem ipsum sit dolor </a:t>
            </a:r>
            <a:r>
              <a:rPr lang="en-US" dirty="0" err="1"/>
              <a:t>amet</a:t>
            </a:r>
            <a:r>
              <a:rPr lang="en-US" dirty="0"/>
              <a:t> lorem ipsum lorem ipsum</a:t>
            </a:r>
          </a:p>
        </p:txBody>
      </p:sp>
      <p:sp>
        <p:nvSpPr>
          <p:cNvPr id="31" name="Text Placeholder 22">
            <a:extLst>
              <a:ext uri="{FF2B5EF4-FFF2-40B4-BE49-F238E27FC236}">
                <a16:creationId xmlns:a16="http://schemas.microsoft.com/office/drawing/2014/main" id="{6D688991-C45A-694D-AF22-C02E24FEA416}"/>
              </a:ext>
            </a:extLst>
          </p:cNvPr>
          <p:cNvSpPr>
            <a:spLocks noGrp="1"/>
          </p:cNvSpPr>
          <p:nvPr>
            <p:ph type="body" sz="quarter" idx="18" hasCustomPrompt="1"/>
          </p:nvPr>
        </p:nvSpPr>
        <p:spPr>
          <a:xfrm>
            <a:off x="8062040" y="2928062"/>
            <a:ext cx="1736549" cy="548384"/>
          </a:xfrm>
        </p:spPr>
        <p:txBody>
          <a:bodyPr>
            <a:noAutofit/>
          </a:bodyPr>
          <a:lstStyle>
            <a:lvl1pPr marL="0" indent="0" algn="ctr">
              <a:buFont typeface="Arial" panose="020B0604020202020204" pitchFamily="34" charset="0"/>
              <a:buNone/>
              <a:defRPr sz="3600" b="1">
                <a:solidFill>
                  <a:schemeClr val="bg1"/>
                </a:solidFill>
              </a:defRPr>
            </a:lvl1pPr>
            <a:lvl2pPr marL="457200" indent="0" algn="ctr">
              <a:buNone/>
              <a:defRPr sz="2000" b="1">
                <a:solidFill>
                  <a:schemeClr val="bg1"/>
                </a:solidFill>
              </a:defRPr>
            </a:lvl2pPr>
            <a:lvl3pPr marL="640080" indent="0" algn="ctr">
              <a:buNone/>
              <a:defRPr sz="2000" b="1">
                <a:solidFill>
                  <a:schemeClr val="bg1"/>
                </a:solidFill>
              </a:defRPr>
            </a:lvl3pPr>
            <a:lvl4pPr marL="914400" indent="0" algn="ctr">
              <a:buNone/>
              <a:defRPr sz="2000" b="1">
                <a:solidFill>
                  <a:schemeClr val="bg1"/>
                </a:solidFill>
              </a:defRPr>
            </a:lvl4pPr>
            <a:lvl5pPr marL="1188720" indent="0" algn="ctr">
              <a:buNone/>
              <a:defRPr sz="2000" b="1">
                <a:solidFill>
                  <a:schemeClr val="bg1"/>
                </a:solidFill>
              </a:defRPr>
            </a:lvl5pPr>
          </a:lstStyle>
          <a:p>
            <a:pPr lvl="0"/>
            <a:r>
              <a:rPr lang="en-US" dirty="0"/>
              <a:t>23%</a:t>
            </a:r>
          </a:p>
        </p:txBody>
      </p:sp>
      <p:sp>
        <p:nvSpPr>
          <p:cNvPr id="32" name="Text Placeholder 22">
            <a:extLst>
              <a:ext uri="{FF2B5EF4-FFF2-40B4-BE49-F238E27FC236}">
                <a16:creationId xmlns:a16="http://schemas.microsoft.com/office/drawing/2014/main" id="{EC48B4A5-9AAE-FD43-AE66-A1F2A9B7A391}"/>
              </a:ext>
            </a:extLst>
          </p:cNvPr>
          <p:cNvSpPr>
            <a:spLocks noGrp="1"/>
          </p:cNvSpPr>
          <p:nvPr>
            <p:ph type="body" sz="quarter" idx="19" hasCustomPrompt="1"/>
          </p:nvPr>
        </p:nvSpPr>
        <p:spPr>
          <a:xfrm>
            <a:off x="7422257" y="3624686"/>
            <a:ext cx="3016114" cy="1950040"/>
          </a:xfrm>
        </p:spPr>
        <p:txBody>
          <a:bodyPr anchor="t">
            <a:noAutofit/>
          </a:bodyPr>
          <a:lstStyle>
            <a:lvl1pPr marL="0" indent="0" algn="ctr">
              <a:buFont typeface="Arial" panose="020B0604020202020204" pitchFamily="34" charset="0"/>
              <a:buNone/>
              <a:defRPr sz="2200" b="0">
                <a:solidFill>
                  <a:schemeClr val="bg1"/>
                </a:solidFill>
              </a:defRPr>
            </a:lvl1pPr>
            <a:lvl2pPr marL="457200" indent="0" algn="ctr">
              <a:buNone/>
              <a:defRPr sz="2000" b="1">
                <a:solidFill>
                  <a:schemeClr val="bg1"/>
                </a:solidFill>
              </a:defRPr>
            </a:lvl2pPr>
            <a:lvl3pPr marL="640080" indent="0" algn="ctr">
              <a:buNone/>
              <a:defRPr sz="2000" b="1">
                <a:solidFill>
                  <a:schemeClr val="bg1"/>
                </a:solidFill>
              </a:defRPr>
            </a:lvl3pPr>
            <a:lvl4pPr marL="914400" indent="0" algn="ctr">
              <a:buNone/>
              <a:defRPr sz="2000" b="1">
                <a:solidFill>
                  <a:schemeClr val="bg1"/>
                </a:solidFill>
              </a:defRPr>
            </a:lvl4pPr>
            <a:lvl5pPr marL="1188720" indent="0" algn="ctr">
              <a:buNone/>
              <a:defRPr sz="2000" b="1">
                <a:solidFill>
                  <a:schemeClr val="bg1"/>
                </a:solidFill>
              </a:defRPr>
            </a:lvl5pPr>
          </a:lstStyle>
          <a:p>
            <a:pPr lvl="0"/>
            <a:r>
              <a:rPr lang="en-US" dirty="0"/>
              <a:t>lorem ipsum sit dolor </a:t>
            </a:r>
            <a:r>
              <a:rPr lang="en-US" dirty="0" err="1"/>
              <a:t>amet</a:t>
            </a:r>
            <a:r>
              <a:rPr lang="en-US" dirty="0"/>
              <a:t> lorem ipsum lorem ipsum</a:t>
            </a:r>
          </a:p>
        </p:txBody>
      </p:sp>
      <p:sp>
        <p:nvSpPr>
          <p:cNvPr id="33" name="Text Placeholder 22">
            <a:extLst>
              <a:ext uri="{FF2B5EF4-FFF2-40B4-BE49-F238E27FC236}">
                <a16:creationId xmlns:a16="http://schemas.microsoft.com/office/drawing/2014/main" id="{9CDA3A35-2A4C-D14A-8D61-D286C92FFBFD}"/>
              </a:ext>
            </a:extLst>
          </p:cNvPr>
          <p:cNvSpPr>
            <a:spLocks noGrp="1"/>
          </p:cNvSpPr>
          <p:nvPr>
            <p:ph type="body" sz="quarter" idx="20" hasCustomPrompt="1"/>
          </p:nvPr>
        </p:nvSpPr>
        <p:spPr>
          <a:xfrm>
            <a:off x="4609486" y="601598"/>
            <a:ext cx="1965833" cy="597526"/>
          </a:xfrm>
        </p:spPr>
        <p:txBody>
          <a:bodyPr>
            <a:noAutofit/>
          </a:bodyPr>
          <a:lstStyle>
            <a:lvl1pPr marL="0" indent="0" algn="ctr">
              <a:buFont typeface="Arial" panose="020B0604020202020204" pitchFamily="34" charset="0"/>
              <a:buNone/>
              <a:defRPr sz="4000" b="1">
                <a:solidFill>
                  <a:schemeClr val="bg1"/>
                </a:solidFill>
              </a:defRPr>
            </a:lvl1pPr>
            <a:lvl2pPr marL="457200" indent="0" algn="ctr">
              <a:buNone/>
              <a:defRPr sz="2000" b="1">
                <a:solidFill>
                  <a:schemeClr val="bg1"/>
                </a:solidFill>
              </a:defRPr>
            </a:lvl2pPr>
            <a:lvl3pPr marL="640080" indent="0" algn="ctr">
              <a:buNone/>
              <a:defRPr sz="2000" b="1">
                <a:solidFill>
                  <a:schemeClr val="bg1"/>
                </a:solidFill>
              </a:defRPr>
            </a:lvl3pPr>
            <a:lvl4pPr marL="914400" indent="0" algn="ctr">
              <a:buNone/>
              <a:defRPr sz="2000" b="1">
                <a:solidFill>
                  <a:schemeClr val="bg1"/>
                </a:solidFill>
              </a:defRPr>
            </a:lvl4pPr>
            <a:lvl5pPr marL="1188720" indent="0" algn="ctr">
              <a:buNone/>
              <a:defRPr sz="2000" b="1">
                <a:solidFill>
                  <a:schemeClr val="bg1"/>
                </a:solidFill>
              </a:defRPr>
            </a:lvl5pPr>
          </a:lstStyle>
          <a:p>
            <a:pPr lvl="0"/>
            <a:r>
              <a:rPr lang="en-US" dirty="0"/>
              <a:t>1 in 4</a:t>
            </a:r>
          </a:p>
        </p:txBody>
      </p:sp>
      <p:sp>
        <p:nvSpPr>
          <p:cNvPr id="34" name="Text Placeholder 22">
            <a:extLst>
              <a:ext uri="{FF2B5EF4-FFF2-40B4-BE49-F238E27FC236}">
                <a16:creationId xmlns:a16="http://schemas.microsoft.com/office/drawing/2014/main" id="{FEC433FD-3917-1441-8E96-2E6CCAB1BE7F}"/>
              </a:ext>
            </a:extLst>
          </p:cNvPr>
          <p:cNvSpPr>
            <a:spLocks noGrp="1"/>
          </p:cNvSpPr>
          <p:nvPr>
            <p:ph type="body" sz="quarter" idx="21" hasCustomPrompt="1"/>
          </p:nvPr>
        </p:nvSpPr>
        <p:spPr>
          <a:xfrm>
            <a:off x="4062526" y="1361809"/>
            <a:ext cx="3059752" cy="2288465"/>
          </a:xfrm>
        </p:spPr>
        <p:txBody>
          <a:bodyPr anchor="t">
            <a:noAutofit/>
          </a:bodyPr>
          <a:lstStyle>
            <a:lvl1pPr marL="0" indent="0" algn="ctr">
              <a:buFont typeface="Arial" panose="020B0604020202020204" pitchFamily="34" charset="0"/>
              <a:buNone/>
              <a:defRPr sz="2200" b="0">
                <a:solidFill>
                  <a:schemeClr val="bg1"/>
                </a:solidFill>
              </a:defRPr>
            </a:lvl1pPr>
            <a:lvl2pPr marL="457200" indent="0" algn="ctr">
              <a:buNone/>
              <a:defRPr sz="2000" b="1">
                <a:solidFill>
                  <a:schemeClr val="bg1"/>
                </a:solidFill>
              </a:defRPr>
            </a:lvl2pPr>
            <a:lvl3pPr marL="640080" indent="0" algn="ctr">
              <a:buNone/>
              <a:defRPr sz="2000" b="1">
                <a:solidFill>
                  <a:schemeClr val="bg1"/>
                </a:solidFill>
              </a:defRPr>
            </a:lvl3pPr>
            <a:lvl4pPr marL="914400" indent="0" algn="ctr">
              <a:buNone/>
              <a:defRPr sz="2000" b="1">
                <a:solidFill>
                  <a:schemeClr val="bg1"/>
                </a:solidFill>
              </a:defRPr>
            </a:lvl4pPr>
            <a:lvl5pPr marL="1188720" indent="0" algn="ctr">
              <a:buNone/>
              <a:defRPr sz="2000" b="1">
                <a:solidFill>
                  <a:schemeClr val="bg1"/>
                </a:solidFill>
              </a:defRPr>
            </a:lvl5pPr>
          </a:lstStyle>
          <a:p>
            <a:pPr lvl="0"/>
            <a:r>
              <a:rPr lang="en-US" dirty="0"/>
              <a:t>lorem ipsum sit dolor </a:t>
            </a:r>
            <a:r>
              <a:rPr lang="en-US" dirty="0" err="1"/>
              <a:t>amet</a:t>
            </a:r>
            <a:r>
              <a:rPr lang="en-US" dirty="0"/>
              <a:t> lorem ipsum lorem ipsum</a:t>
            </a:r>
          </a:p>
        </p:txBody>
      </p:sp>
      <p:sp>
        <p:nvSpPr>
          <p:cNvPr id="29" name="Title 1">
            <a:extLst>
              <a:ext uri="{FF2B5EF4-FFF2-40B4-BE49-F238E27FC236}">
                <a16:creationId xmlns:a16="http://schemas.microsoft.com/office/drawing/2014/main" id="{B126C200-BDB2-604D-842C-9E4E440427BC}"/>
              </a:ext>
            </a:extLst>
          </p:cNvPr>
          <p:cNvSpPr>
            <a:spLocks noGrp="1"/>
          </p:cNvSpPr>
          <p:nvPr>
            <p:ph type="title" hasCustomPrompt="1"/>
          </p:nvPr>
        </p:nvSpPr>
        <p:spPr>
          <a:xfrm>
            <a:off x="307135" y="327234"/>
            <a:ext cx="3579065" cy="579097"/>
          </a:xfrm>
        </p:spPr>
        <p:txBody>
          <a:bodyPr/>
          <a:lstStyle>
            <a:lvl1pPr>
              <a:defRPr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dirty="0"/>
              <a:t>Edit short title</a:t>
            </a:r>
          </a:p>
        </p:txBody>
      </p:sp>
      <p:pic>
        <p:nvPicPr>
          <p:cNvPr id="30" name="Picture 29">
            <a:extLst>
              <a:ext uri="{FF2B5EF4-FFF2-40B4-BE49-F238E27FC236}">
                <a16:creationId xmlns:a16="http://schemas.microsoft.com/office/drawing/2014/main" id="{461606BE-4DF6-E04C-B131-699FBB1E6BE8}"/>
              </a:ext>
            </a:extLst>
          </p:cNvPr>
          <p:cNvPicPr>
            <a:picLocks noChangeAspect="1"/>
          </p:cNvPicPr>
          <p:nvPr userDrawn="1"/>
        </p:nvPicPr>
        <p:blipFill>
          <a:blip r:embed="rId3"/>
          <a:stretch>
            <a:fillRect/>
          </a:stretch>
        </p:blipFill>
        <p:spPr>
          <a:xfrm>
            <a:off x="10439400" y="6223068"/>
            <a:ext cx="1603374" cy="228465"/>
          </a:xfrm>
          <a:prstGeom prst="rect">
            <a:avLst/>
          </a:prstGeom>
        </p:spPr>
      </p:pic>
      <p:pic>
        <p:nvPicPr>
          <p:cNvPr id="37" name="Picture 36">
            <a:extLst>
              <a:ext uri="{FF2B5EF4-FFF2-40B4-BE49-F238E27FC236}">
                <a16:creationId xmlns:a16="http://schemas.microsoft.com/office/drawing/2014/main" id="{0BEDBBCC-101E-384F-99D3-D26A9E0BB3D4}"/>
              </a:ext>
            </a:extLst>
          </p:cNvPr>
          <p:cNvPicPr>
            <a:picLocks noChangeAspect="1"/>
          </p:cNvPicPr>
          <p:nvPr userDrawn="1"/>
        </p:nvPicPr>
        <p:blipFill>
          <a:blip r:embed="rId4"/>
          <a:stretch>
            <a:fillRect/>
          </a:stretch>
        </p:blipFill>
        <p:spPr>
          <a:xfrm>
            <a:off x="8681720" y="6172200"/>
            <a:ext cx="1452880" cy="330200"/>
          </a:xfrm>
          <a:prstGeom prst="rect">
            <a:avLst/>
          </a:prstGeom>
        </p:spPr>
      </p:pic>
      <p:sp>
        <p:nvSpPr>
          <p:cNvPr id="35" name="Picture Placeholder 2">
            <a:extLst>
              <a:ext uri="{FF2B5EF4-FFF2-40B4-BE49-F238E27FC236}">
                <a16:creationId xmlns:a16="http://schemas.microsoft.com/office/drawing/2014/main" id="{A6770DBF-A6C0-FA49-BB41-947A89E292BC}"/>
              </a:ext>
            </a:extLst>
          </p:cNvPr>
          <p:cNvSpPr>
            <a:spLocks noGrp="1"/>
          </p:cNvSpPr>
          <p:nvPr>
            <p:ph type="pic" sz="quarter" idx="23" hasCustomPrompt="1"/>
          </p:nvPr>
        </p:nvSpPr>
        <p:spPr>
          <a:xfrm>
            <a:off x="5135202" y="2868079"/>
            <a:ext cx="914400" cy="914400"/>
          </a:xfrm>
        </p:spPr>
        <p:txBody>
          <a:bodyPr anchor="ctr">
            <a:normAutofit/>
          </a:bodyPr>
          <a:lstStyle>
            <a:lvl1pPr algn="ctr">
              <a:defRPr sz="800">
                <a:solidFill>
                  <a:schemeClr val="bg1"/>
                </a:solidFill>
              </a:defRPr>
            </a:lvl1pPr>
          </a:lstStyle>
          <a:p>
            <a:r>
              <a:rPr lang="en-US" dirty="0"/>
              <a:t>WHITE</a:t>
            </a:r>
            <a:br>
              <a:rPr lang="en-US" dirty="0"/>
            </a:br>
            <a:r>
              <a:rPr lang="en-US" dirty="0"/>
              <a:t>ICON</a:t>
            </a:r>
          </a:p>
        </p:txBody>
      </p:sp>
      <p:sp>
        <p:nvSpPr>
          <p:cNvPr id="36" name="Picture Placeholder 2">
            <a:extLst>
              <a:ext uri="{FF2B5EF4-FFF2-40B4-BE49-F238E27FC236}">
                <a16:creationId xmlns:a16="http://schemas.microsoft.com/office/drawing/2014/main" id="{A4A03723-2C9C-5348-9B41-585A758FE363}"/>
              </a:ext>
            </a:extLst>
          </p:cNvPr>
          <p:cNvSpPr>
            <a:spLocks noGrp="1"/>
          </p:cNvSpPr>
          <p:nvPr>
            <p:ph type="pic" sz="quarter" idx="24" hasCustomPrompt="1"/>
          </p:nvPr>
        </p:nvSpPr>
        <p:spPr>
          <a:xfrm>
            <a:off x="8473114" y="4817532"/>
            <a:ext cx="914400" cy="914400"/>
          </a:xfrm>
        </p:spPr>
        <p:txBody>
          <a:bodyPr anchor="ctr">
            <a:normAutofit/>
          </a:bodyPr>
          <a:lstStyle>
            <a:lvl1pPr algn="ctr">
              <a:defRPr sz="800">
                <a:solidFill>
                  <a:schemeClr val="bg1"/>
                </a:solidFill>
              </a:defRPr>
            </a:lvl1pPr>
          </a:lstStyle>
          <a:p>
            <a:r>
              <a:rPr lang="en-US" dirty="0"/>
              <a:t>WHITE</a:t>
            </a:r>
            <a:br>
              <a:rPr lang="en-US" dirty="0"/>
            </a:br>
            <a:r>
              <a:rPr lang="en-US" dirty="0"/>
              <a:t>ICON</a:t>
            </a:r>
          </a:p>
        </p:txBody>
      </p:sp>
      <p:sp>
        <p:nvSpPr>
          <p:cNvPr id="38" name="Picture Placeholder 2">
            <a:extLst>
              <a:ext uri="{FF2B5EF4-FFF2-40B4-BE49-F238E27FC236}">
                <a16:creationId xmlns:a16="http://schemas.microsoft.com/office/drawing/2014/main" id="{5E01BF10-40DB-5B40-BC46-69E0E3491AD6}"/>
              </a:ext>
            </a:extLst>
          </p:cNvPr>
          <p:cNvSpPr>
            <a:spLocks noGrp="1"/>
          </p:cNvSpPr>
          <p:nvPr>
            <p:ph type="pic" sz="quarter" idx="25" hasCustomPrompt="1"/>
          </p:nvPr>
        </p:nvSpPr>
        <p:spPr>
          <a:xfrm>
            <a:off x="2470854" y="5731932"/>
            <a:ext cx="536230" cy="536230"/>
          </a:xfrm>
        </p:spPr>
        <p:txBody>
          <a:bodyPr anchor="ctr">
            <a:normAutofit/>
          </a:bodyPr>
          <a:lstStyle>
            <a:lvl1pPr algn="ctr">
              <a:defRPr sz="800">
                <a:solidFill>
                  <a:schemeClr val="bg1"/>
                </a:solidFill>
              </a:defRPr>
            </a:lvl1pPr>
          </a:lstStyle>
          <a:p>
            <a:r>
              <a:rPr lang="en-US" dirty="0"/>
              <a:t>WHITE</a:t>
            </a:r>
            <a:br>
              <a:rPr lang="en-US" dirty="0"/>
            </a:br>
            <a:r>
              <a:rPr lang="en-US" dirty="0"/>
              <a:t>ICON</a:t>
            </a:r>
          </a:p>
        </p:txBody>
      </p:sp>
    </p:spTree>
    <p:extLst>
      <p:ext uri="{BB962C8B-B14F-4D97-AF65-F5344CB8AC3E}">
        <p14:creationId xmlns:p14="http://schemas.microsoft.com/office/powerpoint/2010/main" val="7832969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ix Point Callout">
    <p:bg>
      <p:bgPr>
        <a:blipFill dpi="0" rotWithShape="1">
          <a:blip r:embed="rId2">
            <a:lum/>
          </a:blip>
          <a:srcRect/>
          <a:stretch>
            <a:fillRect l="-2000" r="-2000"/>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7C3BAAD-F141-1E45-A270-D7EC86221492}"/>
              </a:ext>
            </a:extLst>
          </p:cNvPr>
          <p:cNvSpPr/>
          <p:nvPr userDrawn="1"/>
        </p:nvSpPr>
        <p:spPr>
          <a:xfrm>
            <a:off x="0" y="6629400"/>
            <a:ext cx="12192000" cy="228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6" name="Rectangle 5">
            <a:extLst>
              <a:ext uri="{FF2B5EF4-FFF2-40B4-BE49-F238E27FC236}">
                <a16:creationId xmlns:a16="http://schemas.microsoft.com/office/drawing/2014/main" id="{999AF004-6B5A-0544-8771-3FC0045DAA9D}"/>
              </a:ext>
            </a:extLst>
          </p:cNvPr>
          <p:cNvSpPr/>
          <p:nvPr userDrawn="1"/>
        </p:nvSpPr>
        <p:spPr>
          <a:xfrm>
            <a:off x="11429999" y="6629400"/>
            <a:ext cx="762001" cy="2286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Date Placeholder 2">
            <a:extLst>
              <a:ext uri="{FF2B5EF4-FFF2-40B4-BE49-F238E27FC236}">
                <a16:creationId xmlns:a16="http://schemas.microsoft.com/office/drawing/2014/main" id="{3937456D-F68F-D041-B259-55D4E2D576D6}"/>
              </a:ext>
            </a:extLst>
          </p:cNvPr>
          <p:cNvSpPr>
            <a:spLocks noGrp="1"/>
          </p:cNvSpPr>
          <p:nvPr>
            <p:ph type="dt" sz="half" idx="10"/>
          </p:nvPr>
        </p:nvSpPr>
        <p:spPr>
          <a:xfrm>
            <a:off x="61610" y="6569075"/>
            <a:ext cx="703634" cy="365125"/>
          </a:xfrm>
          <a:prstGeom prst="rect">
            <a:avLst/>
          </a:prstGeom>
        </p:spPr>
        <p:txBody>
          <a:bodyPr/>
          <a:lstStyle>
            <a:lvl1pPr>
              <a:defRPr sz="8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DB4888D4-3616-E842-AE0B-F67567F59619}" type="datetime1">
              <a:rPr lang="en-US" smtClean="0"/>
              <a:pPr/>
              <a:t>4/9/2019</a:t>
            </a:fld>
            <a:endParaRPr lang="en-US" dirty="0"/>
          </a:p>
        </p:txBody>
      </p:sp>
      <p:sp>
        <p:nvSpPr>
          <p:cNvPr id="8" name="Slide Number Placeholder 3">
            <a:extLst>
              <a:ext uri="{FF2B5EF4-FFF2-40B4-BE49-F238E27FC236}">
                <a16:creationId xmlns:a16="http://schemas.microsoft.com/office/drawing/2014/main" id="{ECCCA2A7-1A36-7345-8CCD-F0EB9AA8ADAB}"/>
              </a:ext>
            </a:extLst>
          </p:cNvPr>
          <p:cNvSpPr>
            <a:spLocks noGrp="1"/>
          </p:cNvSpPr>
          <p:nvPr>
            <p:ph type="sldNum" sz="quarter" idx="11"/>
          </p:nvPr>
        </p:nvSpPr>
        <p:spPr>
          <a:xfrm>
            <a:off x="11429999" y="6569075"/>
            <a:ext cx="612843" cy="365125"/>
          </a:xfrm>
          <a:prstGeom prst="rect">
            <a:avLst/>
          </a:prstGeom>
        </p:spPr>
        <p:txBody>
          <a:bodyPr/>
          <a:lstStyle>
            <a:lvl1pPr>
              <a:defRPr sz="8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29BEA89B-AEB9-EC4E-ACDE-73189EA191E7}" type="slidenum">
              <a:rPr lang="en-US" smtClean="0"/>
              <a:pPr/>
              <a:t>‹#›</a:t>
            </a:fld>
            <a:endParaRPr lang="en-US"/>
          </a:p>
        </p:txBody>
      </p:sp>
      <p:sp>
        <p:nvSpPr>
          <p:cNvPr id="9" name="Date Placeholder 2">
            <a:extLst>
              <a:ext uri="{FF2B5EF4-FFF2-40B4-BE49-F238E27FC236}">
                <a16:creationId xmlns:a16="http://schemas.microsoft.com/office/drawing/2014/main" id="{C3B0BD8D-618B-CE4C-BE9F-405031B0CBA3}"/>
              </a:ext>
            </a:extLst>
          </p:cNvPr>
          <p:cNvSpPr txBox="1">
            <a:spLocks/>
          </p:cNvSpPr>
          <p:nvPr userDrawn="1"/>
        </p:nvSpPr>
        <p:spPr>
          <a:xfrm>
            <a:off x="685800" y="656907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b="0" i="0" dirty="0">
                <a:solidFill>
                  <a:schemeClr val="bg1"/>
                </a:solidFill>
                <a:latin typeface="Open Sans" panose="020B0606030504020204" pitchFamily="34" charset="0"/>
                <a:ea typeface="Open Sans" panose="020B0606030504020204" pitchFamily="34" charset="0"/>
                <a:cs typeface="Open Sans" panose="020B0606030504020204" pitchFamily="34" charset="0"/>
              </a:rPr>
              <a:t>Wiley</a:t>
            </a:r>
            <a:r>
              <a:rPr lang="en-US" sz="800" b="0" i="0" baseline="0" dirty="0">
                <a:solidFill>
                  <a:schemeClr val="bg1"/>
                </a:solidFill>
                <a:latin typeface="Open Sans" panose="020B0606030504020204" pitchFamily="34" charset="0"/>
                <a:ea typeface="Open Sans" panose="020B0606030504020204" pitchFamily="34" charset="0"/>
                <a:cs typeface="Open Sans" panose="020B0606030504020204" pitchFamily="34" charset="0"/>
              </a:rPr>
              <a:t> - Proprietary &amp; Confidential</a:t>
            </a:r>
            <a:endParaRPr lang="en-US" sz="800" b="0" i="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0" name="Rectangle 9">
            <a:extLst>
              <a:ext uri="{FF2B5EF4-FFF2-40B4-BE49-F238E27FC236}">
                <a16:creationId xmlns:a16="http://schemas.microsoft.com/office/drawing/2014/main" id="{B7B53D84-2C50-C246-AFE7-A9ABD6CD2B62}"/>
              </a:ext>
            </a:extLst>
          </p:cNvPr>
          <p:cNvSpPr/>
          <p:nvPr userDrawn="1"/>
        </p:nvSpPr>
        <p:spPr>
          <a:xfrm>
            <a:off x="0" y="1"/>
            <a:ext cx="12192000" cy="6629399"/>
          </a:xfrm>
          <a:prstGeom prst="rect">
            <a:avLst/>
          </a:prstGeom>
          <a:solidFill>
            <a:schemeClr val="tx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F1CF9C0F-2BAF-4145-9608-7E0B8F005E52}"/>
              </a:ext>
            </a:extLst>
          </p:cNvPr>
          <p:cNvSpPr/>
          <p:nvPr userDrawn="1"/>
        </p:nvSpPr>
        <p:spPr>
          <a:xfrm>
            <a:off x="329412" y="906332"/>
            <a:ext cx="2166842" cy="216684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F8C99B34-5090-9B45-9549-61EE4AF5DED5}"/>
              </a:ext>
            </a:extLst>
          </p:cNvPr>
          <p:cNvSpPr/>
          <p:nvPr userDrawn="1"/>
        </p:nvSpPr>
        <p:spPr>
          <a:xfrm>
            <a:off x="1188466" y="3149374"/>
            <a:ext cx="2957069" cy="295706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46BBEC1C-8732-5D4D-97E3-52D58F154965}"/>
              </a:ext>
            </a:extLst>
          </p:cNvPr>
          <p:cNvSpPr/>
          <p:nvPr userDrawn="1"/>
        </p:nvSpPr>
        <p:spPr>
          <a:xfrm>
            <a:off x="4569021" y="2499871"/>
            <a:ext cx="3900930" cy="390093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24A90140-8D65-8E4B-892A-3FEA298647BC}"/>
              </a:ext>
            </a:extLst>
          </p:cNvPr>
          <p:cNvSpPr/>
          <p:nvPr userDrawn="1"/>
        </p:nvSpPr>
        <p:spPr>
          <a:xfrm>
            <a:off x="9029557" y="3055245"/>
            <a:ext cx="2986391" cy="298639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6E88DA52-505D-B148-9482-D18E12EC6CE5}"/>
              </a:ext>
            </a:extLst>
          </p:cNvPr>
          <p:cNvSpPr/>
          <p:nvPr userDrawn="1"/>
        </p:nvSpPr>
        <p:spPr>
          <a:xfrm>
            <a:off x="7772400" y="76809"/>
            <a:ext cx="2897493" cy="289749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5B8A58EB-35FD-7F4F-85C6-27F6E0A23847}"/>
              </a:ext>
            </a:extLst>
          </p:cNvPr>
          <p:cNvSpPr/>
          <p:nvPr userDrawn="1"/>
        </p:nvSpPr>
        <p:spPr>
          <a:xfrm>
            <a:off x="3188583" y="302867"/>
            <a:ext cx="2383875" cy="2383875"/>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 Placeholder 22">
            <a:extLst>
              <a:ext uri="{FF2B5EF4-FFF2-40B4-BE49-F238E27FC236}">
                <a16:creationId xmlns:a16="http://schemas.microsoft.com/office/drawing/2014/main" id="{B52EF4FB-E081-9F4E-A1AC-CA1BE02E80C4}"/>
              </a:ext>
            </a:extLst>
          </p:cNvPr>
          <p:cNvSpPr>
            <a:spLocks noGrp="1"/>
          </p:cNvSpPr>
          <p:nvPr>
            <p:ph type="body" sz="quarter" idx="12" hasCustomPrompt="1"/>
          </p:nvPr>
        </p:nvSpPr>
        <p:spPr>
          <a:xfrm>
            <a:off x="688933" y="1295400"/>
            <a:ext cx="1447800" cy="457200"/>
          </a:xfrm>
        </p:spPr>
        <p:txBody>
          <a:bodyPr>
            <a:noAutofit/>
          </a:bodyPr>
          <a:lstStyle>
            <a:lvl1pPr marL="0" indent="0" algn="ctr">
              <a:buFont typeface="Arial" panose="020B0604020202020204" pitchFamily="34" charset="0"/>
              <a:buNone/>
              <a:defRPr sz="2800" b="1">
                <a:solidFill>
                  <a:schemeClr val="bg1"/>
                </a:solidFill>
              </a:defRPr>
            </a:lvl1pPr>
            <a:lvl2pPr marL="457200" indent="0" algn="ctr">
              <a:buNone/>
              <a:defRPr sz="2000" b="1">
                <a:solidFill>
                  <a:schemeClr val="bg1"/>
                </a:solidFill>
              </a:defRPr>
            </a:lvl2pPr>
            <a:lvl3pPr marL="640080" indent="0" algn="ctr">
              <a:buNone/>
              <a:defRPr sz="2000" b="1">
                <a:solidFill>
                  <a:schemeClr val="bg1"/>
                </a:solidFill>
              </a:defRPr>
            </a:lvl3pPr>
            <a:lvl4pPr marL="914400" indent="0" algn="ctr">
              <a:buNone/>
              <a:defRPr sz="2000" b="1">
                <a:solidFill>
                  <a:schemeClr val="bg1"/>
                </a:solidFill>
              </a:defRPr>
            </a:lvl4pPr>
            <a:lvl5pPr marL="1188720" indent="0" algn="ctr">
              <a:buNone/>
              <a:defRPr sz="2000" b="1">
                <a:solidFill>
                  <a:schemeClr val="bg1"/>
                </a:solidFill>
              </a:defRPr>
            </a:lvl5pPr>
          </a:lstStyle>
          <a:p>
            <a:pPr lvl="0"/>
            <a:r>
              <a:rPr lang="en-US" dirty="0"/>
              <a:t>23%</a:t>
            </a:r>
          </a:p>
        </p:txBody>
      </p:sp>
      <p:sp>
        <p:nvSpPr>
          <p:cNvPr id="24" name="Text Placeholder 22">
            <a:extLst>
              <a:ext uri="{FF2B5EF4-FFF2-40B4-BE49-F238E27FC236}">
                <a16:creationId xmlns:a16="http://schemas.microsoft.com/office/drawing/2014/main" id="{D99B0C9B-BC52-FA4C-BDC2-20F9008632CA}"/>
              </a:ext>
            </a:extLst>
          </p:cNvPr>
          <p:cNvSpPr>
            <a:spLocks noGrp="1"/>
          </p:cNvSpPr>
          <p:nvPr>
            <p:ph type="body" sz="quarter" idx="13" hasCustomPrompt="1"/>
          </p:nvPr>
        </p:nvSpPr>
        <p:spPr>
          <a:xfrm>
            <a:off x="558945" y="1887198"/>
            <a:ext cx="1707776" cy="906332"/>
          </a:xfrm>
        </p:spPr>
        <p:txBody>
          <a:bodyPr anchor="t">
            <a:noAutofit/>
          </a:bodyPr>
          <a:lstStyle>
            <a:lvl1pPr marL="0" indent="0" algn="ctr">
              <a:buFont typeface="Arial" panose="020B0604020202020204" pitchFamily="34" charset="0"/>
              <a:buNone/>
              <a:defRPr sz="1800" b="0">
                <a:solidFill>
                  <a:schemeClr val="bg1"/>
                </a:solidFill>
              </a:defRPr>
            </a:lvl1pPr>
            <a:lvl2pPr marL="457200" indent="0" algn="ctr">
              <a:buNone/>
              <a:defRPr sz="2000" b="1">
                <a:solidFill>
                  <a:schemeClr val="bg1"/>
                </a:solidFill>
              </a:defRPr>
            </a:lvl2pPr>
            <a:lvl3pPr marL="640080" indent="0" algn="ctr">
              <a:buNone/>
              <a:defRPr sz="2000" b="1">
                <a:solidFill>
                  <a:schemeClr val="bg1"/>
                </a:solidFill>
              </a:defRPr>
            </a:lvl3pPr>
            <a:lvl4pPr marL="914400" indent="0" algn="ctr">
              <a:buNone/>
              <a:defRPr sz="2000" b="1">
                <a:solidFill>
                  <a:schemeClr val="bg1"/>
                </a:solidFill>
              </a:defRPr>
            </a:lvl4pPr>
            <a:lvl5pPr marL="1188720" indent="0" algn="ctr">
              <a:buNone/>
              <a:defRPr sz="2000" b="1">
                <a:solidFill>
                  <a:schemeClr val="bg1"/>
                </a:solidFill>
              </a:defRPr>
            </a:lvl5pPr>
          </a:lstStyle>
          <a:p>
            <a:pPr lvl="0"/>
            <a:r>
              <a:rPr lang="en-US" dirty="0"/>
              <a:t>lorem ipsum sit dolor </a:t>
            </a:r>
            <a:r>
              <a:rPr lang="en-US" dirty="0" err="1"/>
              <a:t>amet</a:t>
            </a:r>
            <a:endParaRPr lang="en-US" dirty="0"/>
          </a:p>
        </p:txBody>
      </p:sp>
      <p:sp>
        <p:nvSpPr>
          <p:cNvPr id="25" name="Text Placeholder 22">
            <a:extLst>
              <a:ext uri="{FF2B5EF4-FFF2-40B4-BE49-F238E27FC236}">
                <a16:creationId xmlns:a16="http://schemas.microsoft.com/office/drawing/2014/main" id="{D6A2A755-D707-5648-B475-D2EC0B84AEBA}"/>
              </a:ext>
            </a:extLst>
          </p:cNvPr>
          <p:cNvSpPr>
            <a:spLocks noGrp="1"/>
          </p:cNvSpPr>
          <p:nvPr>
            <p:ph type="body" sz="quarter" idx="14" hasCustomPrompt="1"/>
          </p:nvPr>
        </p:nvSpPr>
        <p:spPr>
          <a:xfrm>
            <a:off x="3656620" y="685800"/>
            <a:ext cx="1447800" cy="457200"/>
          </a:xfrm>
        </p:spPr>
        <p:txBody>
          <a:bodyPr>
            <a:noAutofit/>
          </a:bodyPr>
          <a:lstStyle>
            <a:lvl1pPr marL="0" indent="0" algn="ctr">
              <a:buFont typeface="Arial" panose="020B0604020202020204" pitchFamily="34" charset="0"/>
              <a:buNone/>
              <a:defRPr sz="3200" b="1">
                <a:solidFill>
                  <a:schemeClr val="bg1"/>
                </a:solidFill>
              </a:defRPr>
            </a:lvl1pPr>
            <a:lvl2pPr marL="457200" indent="0" algn="ctr">
              <a:buNone/>
              <a:defRPr sz="2000" b="1">
                <a:solidFill>
                  <a:schemeClr val="bg1"/>
                </a:solidFill>
              </a:defRPr>
            </a:lvl2pPr>
            <a:lvl3pPr marL="640080" indent="0" algn="ctr">
              <a:buNone/>
              <a:defRPr sz="2000" b="1">
                <a:solidFill>
                  <a:schemeClr val="bg1"/>
                </a:solidFill>
              </a:defRPr>
            </a:lvl3pPr>
            <a:lvl4pPr marL="914400" indent="0" algn="ctr">
              <a:buNone/>
              <a:defRPr sz="2000" b="1">
                <a:solidFill>
                  <a:schemeClr val="bg1"/>
                </a:solidFill>
              </a:defRPr>
            </a:lvl4pPr>
            <a:lvl5pPr marL="1188720" indent="0" algn="ctr">
              <a:buNone/>
              <a:defRPr sz="2000" b="1">
                <a:solidFill>
                  <a:schemeClr val="bg1"/>
                </a:solidFill>
              </a:defRPr>
            </a:lvl5pPr>
          </a:lstStyle>
          <a:p>
            <a:pPr lvl="0"/>
            <a:r>
              <a:rPr lang="en-US" dirty="0"/>
              <a:t>18</a:t>
            </a:r>
          </a:p>
        </p:txBody>
      </p:sp>
      <p:sp>
        <p:nvSpPr>
          <p:cNvPr id="26" name="Text Placeholder 22">
            <a:extLst>
              <a:ext uri="{FF2B5EF4-FFF2-40B4-BE49-F238E27FC236}">
                <a16:creationId xmlns:a16="http://schemas.microsoft.com/office/drawing/2014/main" id="{318E9B97-BE78-DA4E-9DDF-C0177F813AAD}"/>
              </a:ext>
            </a:extLst>
          </p:cNvPr>
          <p:cNvSpPr>
            <a:spLocks noGrp="1"/>
          </p:cNvSpPr>
          <p:nvPr>
            <p:ph type="body" sz="quarter" idx="15" hasCustomPrompt="1"/>
          </p:nvPr>
        </p:nvSpPr>
        <p:spPr>
          <a:xfrm>
            <a:off x="3526632" y="1277598"/>
            <a:ext cx="1707776" cy="906332"/>
          </a:xfrm>
        </p:spPr>
        <p:txBody>
          <a:bodyPr anchor="t">
            <a:noAutofit/>
          </a:bodyPr>
          <a:lstStyle>
            <a:lvl1pPr marL="0" indent="0" algn="ctr">
              <a:buFont typeface="Arial" panose="020B0604020202020204" pitchFamily="34" charset="0"/>
              <a:buNone/>
              <a:defRPr sz="2000" b="0">
                <a:solidFill>
                  <a:schemeClr val="bg1"/>
                </a:solidFill>
              </a:defRPr>
            </a:lvl1pPr>
            <a:lvl2pPr marL="457200" indent="0" algn="ctr">
              <a:buNone/>
              <a:defRPr sz="2000" b="1">
                <a:solidFill>
                  <a:schemeClr val="bg1"/>
                </a:solidFill>
              </a:defRPr>
            </a:lvl2pPr>
            <a:lvl3pPr marL="640080" indent="0" algn="ctr">
              <a:buNone/>
              <a:defRPr sz="2000" b="1">
                <a:solidFill>
                  <a:schemeClr val="bg1"/>
                </a:solidFill>
              </a:defRPr>
            </a:lvl3pPr>
            <a:lvl4pPr marL="914400" indent="0" algn="ctr">
              <a:buNone/>
              <a:defRPr sz="2000" b="1">
                <a:solidFill>
                  <a:schemeClr val="bg1"/>
                </a:solidFill>
              </a:defRPr>
            </a:lvl4pPr>
            <a:lvl5pPr marL="1188720" indent="0" algn="ctr">
              <a:buNone/>
              <a:defRPr sz="2000" b="1">
                <a:solidFill>
                  <a:schemeClr val="bg1"/>
                </a:solidFill>
              </a:defRPr>
            </a:lvl5pPr>
          </a:lstStyle>
          <a:p>
            <a:pPr lvl="0"/>
            <a:r>
              <a:rPr lang="en-US" dirty="0"/>
              <a:t>lorem ipsum sit dolor </a:t>
            </a:r>
            <a:r>
              <a:rPr lang="en-US" dirty="0" err="1"/>
              <a:t>amet</a:t>
            </a:r>
            <a:endParaRPr lang="en-US" dirty="0"/>
          </a:p>
        </p:txBody>
      </p:sp>
      <p:sp>
        <p:nvSpPr>
          <p:cNvPr id="27" name="Text Placeholder 22">
            <a:extLst>
              <a:ext uri="{FF2B5EF4-FFF2-40B4-BE49-F238E27FC236}">
                <a16:creationId xmlns:a16="http://schemas.microsoft.com/office/drawing/2014/main" id="{2E141C44-A60D-154B-B6D0-7E319FBF266D}"/>
              </a:ext>
            </a:extLst>
          </p:cNvPr>
          <p:cNvSpPr>
            <a:spLocks noGrp="1"/>
          </p:cNvSpPr>
          <p:nvPr>
            <p:ph type="body" sz="quarter" idx="16" hasCustomPrompt="1"/>
          </p:nvPr>
        </p:nvSpPr>
        <p:spPr>
          <a:xfrm>
            <a:off x="1943100" y="3462242"/>
            <a:ext cx="1447800" cy="457200"/>
          </a:xfrm>
        </p:spPr>
        <p:txBody>
          <a:bodyPr>
            <a:noAutofit/>
          </a:bodyPr>
          <a:lstStyle>
            <a:lvl1pPr marL="0" indent="0" algn="ctr">
              <a:buFont typeface="Arial" panose="020B0604020202020204" pitchFamily="34" charset="0"/>
              <a:buNone/>
              <a:defRPr sz="3600" b="1">
                <a:solidFill>
                  <a:schemeClr val="bg1"/>
                </a:solidFill>
              </a:defRPr>
            </a:lvl1pPr>
            <a:lvl2pPr marL="457200" indent="0" algn="ctr">
              <a:buNone/>
              <a:defRPr sz="2000" b="1">
                <a:solidFill>
                  <a:schemeClr val="bg1"/>
                </a:solidFill>
              </a:defRPr>
            </a:lvl2pPr>
            <a:lvl3pPr marL="640080" indent="0" algn="ctr">
              <a:buNone/>
              <a:defRPr sz="2000" b="1">
                <a:solidFill>
                  <a:schemeClr val="bg1"/>
                </a:solidFill>
              </a:defRPr>
            </a:lvl3pPr>
            <a:lvl4pPr marL="914400" indent="0" algn="ctr">
              <a:buNone/>
              <a:defRPr sz="2000" b="1">
                <a:solidFill>
                  <a:schemeClr val="bg1"/>
                </a:solidFill>
              </a:defRPr>
            </a:lvl4pPr>
            <a:lvl5pPr marL="1188720" indent="0" algn="ctr">
              <a:buNone/>
              <a:defRPr sz="2000" b="1">
                <a:solidFill>
                  <a:schemeClr val="bg1"/>
                </a:solidFill>
              </a:defRPr>
            </a:lvl5pPr>
          </a:lstStyle>
          <a:p>
            <a:pPr lvl="0"/>
            <a:r>
              <a:rPr lang="en-US" dirty="0"/>
              <a:t>200</a:t>
            </a:r>
          </a:p>
        </p:txBody>
      </p:sp>
      <p:sp>
        <p:nvSpPr>
          <p:cNvPr id="28" name="Text Placeholder 22">
            <a:extLst>
              <a:ext uri="{FF2B5EF4-FFF2-40B4-BE49-F238E27FC236}">
                <a16:creationId xmlns:a16="http://schemas.microsoft.com/office/drawing/2014/main" id="{0A8A9B08-0105-5345-9ED9-E67CE59580E0}"/>
              </a:ext>
            </a:extLst>
          </p:cNvPr>
          <p:cNvSpPr>
            <a:spLocks noGrp="1"/>
          </p:cNvSpPr>
          <p:nvPr>
            <p:ph type="body" sz="quarter" idx="17" hasCustomPrompt="1"/>
          </p:nvPr>
        </p:nvSpPr>
        <p:spPr>
          <a:xfrm>
            <a:off x="1409700" y="4054039"/>
            <a:ext cx="2514600" cy="1625791"/>
          </a:xfrm>
        </p:spPr>
        <p:txBody>
          <a:bodyPr anchor="t">
            <a:noAutofit/>
          </a:bodyPr>
          <a:lstStyle>
            <a:lvl1pPr marL="0" indent="0" algn="ctr">
              <a:buFont typeface="Arial" panose="020B0604020202020204" pitchFamily="34" charset="0"/>
              <a:buNone/>
              <a:defRPr sz="2200" b="0">
                <a:solidFill>
                  <a:schemeClr val="bg1"/>
                </a:solidFill>
              </a:defRPr>
            </a:lvl1pPr>
            <a:lvl2pPr marL="457200" indent="0" algn="ctr">
              <a:buNone/>
              <a:defRPr sz="2000" b="1">
                <a:solidFill>
                  <a:schemeClr val="bg1"/>
                </a:solidFill>
              </a:defRPr>
            </a:lvl2pPr>
            <a:lvl3pPr marL="640080" indent="0" algn="ctr">
              <a:buNone/>
              <a:defRPr sz="2000" b="1">
                <a:solidFill>
                  <a:schemeClr val="bg1"/>
                </a:solidFill>
              </a:defRPr>
            </a:lvl3pPr>
            <a:lvl4pPr marL="914400" indent="0" algn="ctr">
              <a:buNone/>
              <a:defRPr sz="2000" b="1">
                <a:solidFill>
                  <a:schemeClr val="bg1"/>
                </a:solidFill>
              </a:defRPr>
            </a:lvl4pPr>
            <a:lvl5pPr marL="1188720" indent="0" algn="ctr">
              <a:buNone/>
              <a:defRPr sz="2000" b="1">
                <a:solidFill>
                  <a:schemeClr val="bg1"/>
                </a:solidFill>
              </a:defRPr>
            </a:lvl5pPr>
          </a:lstStyle>
          <a:p>
            <a:pPr lvl="0"/>
            <a:r>
              <a:rPr lang="en-US" dirty="0"/>
              <a:t>lorem ipsum sit dolor </a:t>
            </a:r>
            <a:r>
              <a:rPr lang="en-US" dirty="0" err="1"/>
              <a:t>amet</a:t>
            </a:r>
            <a:r>
              <a:rPr lang="en-US" dirty="0"/>
              <a:t> lorem ipsum lorem ipsum</a:t>
            </a:r>
          </a:p>
        </p:txBody>
      </p:sp>
      <p:sp>
        <p:nvSpPr>
          <p:cNvPr id="31" name="Text Placeholder 22">
            <a:extLst>
              <a:ext uri="{FF2B5EF4-FFF2-40B4-BE49-F238E27FC236}">
                <a16:creationId xmlns:a16="http://schemas.microsoft.com/office/drawing/2014/main" id="{6D688991-C45A-694D-AF22-C02E24FEA416}"/>
              </a:ext>
            </a:extLst>
          </p:cNvPr>
          <p:cNvSpPr>
            <a:spLocks noGrp="1"/>
          </p:cNvSpPr>
          <p:nvPr>
            <p:ph type="body" sz="quarter" idx="18" hasCustomPrompt="1"/>
          </p:nvPr>
        </p:nvSpPr>
        <p:spPr>
          <a:xfrm>
            <a:off x="8497246" y="390749"/>
            <a:ext cx="1447800" cy="457200"/>
          </a:xfrm>
        </p:spPr>
        <p:txBody>
          <a:bodyPr>
            <a:noAutofit/>
          </a:bodyPr>
          <a:lstStyle>
            <a:lvl1pPr marL="0" indent="0" algn="ctr">
              <a:buFont typeface="Arial" panose="020B0604020202020204" pitchFamily="34" charset="0"/>
              <a:buNone/>
              <a:defRPr sz="3600" b="1">
                <a:solidFill>
                  <a:schemeClr val="bg1"/>
                </a:solidFill>
              </a:defRPr>
            </a:lvl1pPr>
            <a:lvl2pPr marL="457200" indent="0" algn="ctr">
              <a:buNone/>
              <a:defRPr sz="2000" b="1">
                <a:solidFill>
                  <a:schemeClr val="bg1"/>
                </a:solidFill>
              </a:defRPr>
            </a:lvl2pPr>
            <a:lvl3pPr marL="640080" indent="0" algn="ctr">
              <a:buNone/>
              <a:defRPr sz="2000" b="1">
                <a:solidFill>
                  <a:schemeClr val="bg1"/>
                </a:solidFill>
              </a:defRPr>
            </a:lvl3pPr>
            <a:lvl4pPr marL="914400" indent="0" algn="ctr">
              <a:buNone/>
              <a:defRPr sz="2000" b="1">
                <a:solidFill>
                  <a:schemeClr val="bg1"/>
                </a:solidFill>
              </a:defRPr>
            </a:lvl4pPr>
            <a:lvl5pPr marL="1188720" indent="0" algn="ctr">
              <a:buNone/>
              <a:defRPr sz="2000" b="1">
                <a:solidFill>
                  <a:schemeClr val="bg1"/>
                </a:solidFill>
              </a:defRPr>
            </a:lvl5pPr>
          </a:lstStyle>
          <a:p>
            <a:pPr lvl="0"/>
            <a:r>
              <a:rPr lang="en-US" dirty="0"/>
              <a:t>23%</a:t>
            </a:r>
          </a:p>
        </p:txBody>
      </p:sp>
      <p:sp>
        <p:nvSpPr>
          <p:cNvPr id="32" name="Text Placeholder 22">
            <a:extLst>
              <a:ext uri="{FF2B5EF4-FFF2-40B4-BE49-F238E27FC236}">
                <a16:creationId xmlns:a16="http://schemas.microsoft.com/office/drawing/2014/main" id="{EC48B4A5-9AAE-FD43-AE66-A1F2A9B7A391}"/>
              </a:ext>
            </a:extLst>
          </p:cNvPr>
          <p:cNvSpPr>
            <a:spLocks noGrp="1"/>
          </p:cNvSpPr>
          <p:nvPr>
            <p:ph type="body" sz="quarter" idx="19" hasCustomPrompt="1"/>
          </p:nvPr>
        </p:nvSpPr>
        <p:spPr>
          <a:xfrm>
            <a:off x="7963846" y="982546"/>
            <a:ext cx="2514600" cy="1625791"/>
          </a:xfrm>
        </p:spPr>
        <p:txBody>
          <a:bodyPr anchor="t">
            <a:noAutofit/>
          </a:bodyPr>
          <a:lstStyle>
            <a:lvl1pPr marL="0" indent="0" algn="ctr">
              <a:buFont typeface="Arial" panose="020B0604020202020204" pitchFamily="34" charset="0"/>
              <a:buNone/>
              <a:defRPr sz="2200" b="0">
                <a:solidFill>
                  <a:schemeClr val="bg1"/>
                </a:solidFill>
              </a:defRPr>
            </a:lvl1pPr>
            <a:lvl2pPr marL="457200" indent="0" algn="ctr">
              <a:buNone/>
              <a:defRPr sz="2000" b="1">
                <a:solidFill>
                  <a:schemeClr val="bg1"/>
                </a:solidFill>
              </a:defRPr>
            </a:lvl2pPr>
            <a:lvl3pPr marL="640080" indent="0" algn="ctr">
              <a:buNone/>
              <a:defRPr sz="2000" b="1">
                <a:solidFill>
                  <a:schemeClr val="bg1"/>
                </a:solidFill>
              </a:defRPr>
            </a:lvl3pPr>
            <a:lvl4pPr marL="914400" indent="0" algn="ctr">
              <a:buNone/>
              <a:defRPr sz="2000" b="1">
                <a:solidFill>
                  <a:schemeClr val="bg1"/>
                </a:solidFill>
              </a:defRPr>
            </a:lvl4pPr>
            <a:lvl5pPr marL="1188720" indent="0" algn="ctr">
              <a:buNone/>
              <a:defRPr sz="2000" b="1">
                <a:solidFill>
                  <a:schemeClr val="bg1"/>
                </a:solidFill>
              </a:defRPr>
            </a:lvl5pPr>
          </a:lstStyle>
          <a:p>
            <a:pPr lvl="0"/>
            <a:r>
              <a:rPr lang="en-US" dirty="0"/>
              <a:t>lorem ipsum sit dolor </a:t>
            </a:r>
            <a:r>
              <a:rPr lang="en-US" dirty="0" err="1"/>
              <a:t>amet</a:t>
            </a:r>
            <a:r>
              <a:rPr lang="en-US" dirty="0"/>
              <a:t> lorem ipsum lorem ipsum</a:t>
            </a:r>
          </a:p>
        </p:txBody>
      </p:sp>
      <p:sp>
        <p:nvSpPr>
          <p:cNvPr id="33" name="Text Placeholder 22">
            <a:extLst>
              <a:ext uri="{FF2B5EF4-FFF2-40B4-BE49-F238E27FC236}">
                <a16:creationId xmlns:a16="http://schemas.microsoft.com/office/drawing/2014/main" id="{9CDA3A35-2A4C-D14A-8D61-D286C92FFBFD}"/>
              </a:ext>
            </a:extLst>
          </p:cNvPr>
          <p:cNvSpPr>
            <a:spLocks noGrp="1"/>
          </p:cNvSpPr>
          <p:nvPr>
            <p:ph type="body" sz="quarter" idx="20" hasCustomPrompt="1"/>
          </p:nvPr>
        </p:nvSpPr>
        <p:spPr>
          <a:xfrm>
            <a:off x="5536570" y="2894924"/>
            <a:ext cx="1965833" cy="597526"/>
          </a:xfrm>
        </p:spPr>
        <p:txBody>
          <a:bodyPr>
            <a:noAutofit/>
          </a:bodyPr>
          <a:lstStyle>
            <a:lvl1pPr marL="0" indent="0" algn="ctr">
              <a:buFont typeface="Arial" panose="020B0604020202020204" pitchFamily="34" charset="0"/>
              <a:buNone/>
              <a:defRPr sz="4000" b="1">
                <a:solidFill>
                  <a:schemeClr val="bg1"/>
                </a:solidFill>
              </a:defRPr>
            </a:lvl1pPr>
            <a:lvl2pPr marL="457200" indent="0" algn="ctr">
              <a:buNone/>
              <a:defRPr sz="2000" b="1">
                <a:solidFill>
                  <a:schemeClr val="bg1"/>
                </a:solidFill>
              </a:defRPr>
            </a:lvl2pPr>
            <a:lvl3pPr marL="640080" indent="0" algn="ctr">
              <a:buNone/>
              <a:defRPr sz="2000" b="1">
                <a:solidFill>
                  <a:schemeClr val="bg1"/>
                </a:solidFill>
              </a:defRPr>
            </a:lvl3pPr>
            <a:lvl4pPr marL="914400" indent="0" algn="ctr">
              <a:buNone/>
              <a:defRPr sz="2000" b="1">
                <a:solidFill>
                  <a:schemeClr val="bg1"/>
                </a:solidFill>
              </a:defRPr>
            </a:lvl4pPr>
            <a:lvl5pPr marL="1188720" indent="0" algn="ctr">
              <a:buNone/>
              <a:defRPr sz="2000" b="1">
                <a:solidFill>
                  <a:schemeClr val="bg1"/>
                </a:solidFill>
              </a:defRPr>
            </a:lvl5pPr>
          </a:lstStyle>
          <a:p>
            <a:pPr lvl="0"/>
            <a:r>
              <a:rPr lang="en-US" dirty="0"/>
              <a:t>1 in 4</a:t>
            </a:r>
          </a:p>
        </p:txBody>
      </p:sp>
      <p:sp>
        <p:nvSpPr>
          <p:cNvPr id="34" name="Text Placeholder 22">
            <a:extLst>
              <a:ext uri="{FF2B5EF4-FFF2-40B4-BE49-F238E27FC236}">
                <a16:creationId xmlns:a16="http://schemas.microsoft.com/office/drawing/2014/main" id="{FEC433FD-3917-1441-8E96-2E6CCAB1BE7F}"/>
              </a:ext>
            </a:extLst>
          </p:cNvPr>
          <p:cNvSpPr>
            <a:spLocks noGrp="1"/>
          </p:cNvSpPr>
          <p:nvPr>
            <p:ph type="body" sz="quarter" idx="21" hasCustomPrompt="1"/>
          </p:nvPr>
        </p:nvSpPr>
        <p:spPr>
          <a:xfrm>
            <a:off x="4989610" y="3655135"/>
            <a:ext cx="3059752" cy="2288465"/>
          </a:xfrm>
        </p:spPr>
        <p:txBody>
          <a:bodyPr anchor="t">
            <a:noAutofit/>
          </a:bodyPr>
          <a:lstStyle>
            <a:lvl1pPr marL="0" indent="0" algn="ctr">
              <a:buFont typeface="Arial" panose="020B0604020202020204" pitchFamily="34" charset="0"/>
              <a:buNone/>
              <a:defRPr sz="2400" b="0">
                <a:solidFill>
                  <a:schemeClr val="bg1"/>
                </a:solidFill>
              </a:defRPr>
            </a:lvl1pPr>
            <a:lvl2pPr marL="457200" indent="0" algn="ctr">
              <a:buNone/>
              <a:defRPr sz="2000" b="1">
                <a:solidFill>
                  <a:schemeClr val="bg1"/>
                </a:solidFill>
              </a:defRPr>
            </a:lvl2pPr>
            <a:lvl3pPr marL="640080" indent="0" algn="ctr">
              <a:buNone/>
              <a:defRPr sz="2000" b="1">
                <a:solidFill>
                  <a:schemeClr val="bg1"/>
                </a:solidFill>
              </a:defRPr>
            </a:lvl3pPr>
            <a:lvl4pPr marL="914400" indent="0" algn="ctr">
              <a:buNone/>
              <a:defRPr sz="2000" b="1">
                <a:solidFill>
                  <a:schemeClr val="bg1"/>
                </a:solidFill>
              </a:defRPr>
            </a:lvl4pPr>
            <a:lvl5pPr marL="1188720" indent="0" algn="ctr">
              <a:buNone/>
              <a:defRPr sz="2000" b="1">
                <a:solidFill>
                  <a:schemeClr val="bg1"/>
                </a:solidFill>
              </a:defRPr>
            </a:lvl5pPr>
          </a:lstStyle>
          <a:p>
            <a:pPr lvl="0"/>
            <a:r>
              <a:rPr lang="en-US" dirty="0"/>
              <a:t>lorem ipsum sit dolor </a:t>
            </a:r>
            <a:r>
              <a:rPr lang="en-US" dirty="0" err="1"/>
              <a:t>amet</a:t>
            </a:r>
            <a:r>
              <a:rPr lang="en-US" dirty="0"/>
              <a:t> lorem ipsum lorem ipsum</a:t>
            </a:r>
          </a:p>
        </p:txBody>
      </p:sp>
      <p:sp>
        <p:nvSpPr>
          <p:cNvPr id="35" name="Text Placeholder 22">
            <a:extLst>
              <a:ext uri="{FF2B5EF4-FFF2-40B4-BE49-F238E27FC236}">
                <a16:creationId xmlns:a16="http://schemas.microsoft.com/office/drawing/2014/main" id="{4653964F-491D-3144-8BEB-DD4FF54F8A1A}"/>
              </a:ext>
            </a:extLst>
          </p:cNvPr>
          <p:cNvSpPr>
            <a:spLocks noGrp="1"/>
          </p:cNvSpPr>
          <p:nvPr>
            <p:ph type="body" sz="quarter" idx="22" hasCustomPrompt="1"/>
          </p:nvPr>
        </p:nvSpPr>
        <p:spPr>
          <a:xfrm>
            <a:off x="9798852" y="3379282"/>
            <a:ext cx="1447800" cy="457200"/>
          </a:xfrm>
        </p:spPr>
        <p:txBody>
          <a:bodyPr>
            <a:noAutofit/>
          </a:bodyPr>
          <a:lstStyle>
            <a:lvl1pPr marL="0" indent="0" algn="ctr">
              <a:buFont typeface="Arial" panose="020B0604020202020204" pitchFamily="34" charset="0"/>
              <a:buNone/>
              <a:defRPr sz="3600" b="1">
                <a:solidFill>
                  <a:schemeClr val="bg1"/>
                </a:solidFill>
              </a:defRPr>
            </a:lvl1pPr>
            <a:lvl2pPr marL="457200" indent="0" algn="ctr">
              <a:buNone/>
              <a:defRPr sz="2000" b="1">
                <a:solidFill>
                  <a:schemeClr val="bg1"/>
                </a:solidFill>
              </a:defRPr>
            </a:lvl2pPr>
            <a:lvl3pPr marL="640080" indent="0" algn="ctr">
              <a:buNone/>
              <a:defRPr sz="2000" b="1">
                <a:solidFill>
                  <a:schemeClr val="bg1"/>
                </a:solidFill>
              </a:defRPr>
            </a:lvl3pPr>
            <a:lvl4pPr marL="914400" indent="0" algn="ctr">
              <a:buNone/>
              <a:defRPr sz="2000" b="1">
                <a:solidFill>
                  <a:schemeClr val="bg1"/>
                </a:solidFill>
              </a:defRPr>
            </a:lvl4pPr>
            <a:lvl5pPr marL="1188720" indent="0" algn="ctr">
              <a:buNone/>
              <a:defRPr sz="2000" b="1">
                <a:solidFill>
                  <a:schemeClr val="bg1"/>
                </a:solidFill>
              </a:defRPr>
            </a:lvl5pPr>
          </a:lstStyle>
          <a:p>
            <a:pPr lvl="0"/>
            <a:r>
              <a:rPr lang="en-US" dirty="0"/>
              <a:t>23%</a:t>
            </a:r>
          </a:p>
        </p:txBody>
      </p:sp>
      <p:sp>
        <p:nvSpPr>
          <p:cNvPr id="36" name="Text Placeholder 22">
            <a:extLst>
              <a:ext uri="{FF2B5EF4-FFF2-40B4-BE49-F238E27FC236}">
                <a16:creationId xmlns:a16="http://schemas.microsoft.com/office/drawing/2014/main" id="{EA8B6E27-FB97-3F44-BC53-E7C30E49C6EA}"/>
              </a:ext>
            </a:extLst>
          </p:cNvPr>
          <p:cNvSpPr>
            <a:spLocks noGrp="1"/>
          </p:cNvSpPr>
          <p:nvPr>
            <p:ph type="body" sz="quarter" idx="23" hasCustomPrompt="1"/>
          </p:nvPr>
        </p:nvSpPr>
        <p:spPr>
          <a:xfrm>
            <a:off x="9265452" y="3971079"/>
            <a:ext cx="2514600" cy="1625791"/>
          </a:xfrm>
        </p:spPr>
        <p:txBody>
          <a:bodyPr anchor="t">
            <a:noAutofit/>
          </a:bodyPr>
          <a:lstStyle>
            <a:lvl1pPr marL="0" indent="0" algn="ctr">
              <a:buFont typeface="Arial" panose="020B0604020202020204" pitchFamily="34" charset="0"/>
              <a:buNone/>
              <a:defRPr sz="2200" b="0">
                <a:solidFill>
                  <a:schemeClr val="bg1"/>
                </a:solidFill>
              </a:defRPr>
            </a:lvl1pPr>
            <a:lvl2pPr marL="457200" indent="0" algn="ctr">
              <a:buNone/>
              <a:defRPr sz="2000" b="1">
                <a:solidFill>
                  <a:schemeClr val="bg1"/>
                </a:solidFill>
              </a:defRPr>
            </a:lvl2pPr>
            <a:lvl3pPr marL="640080" indent="0" algn="ctr">
              <a:buNone/>
              <a:defRPr sz="2000" b="1">
                <a:solidFill>
                  <a:schemeClr val="bg1"/>
                </a:solidFill>
              </a:defRPr>
            </a:lvl3pPr>
            <a:lvl4pPr marL="914400" indent="0" algn="ctr">
              <a:buNone/>
              <a:defRPr sz="2000" b="1">
                <a:solidFill>
                  <a:schemeClr val="bg1"/>
                </a:solidFill>
              </a:defRPr>
            </a:lvl4pPr>
            <a:lvl5pPr marL="1188720" indent="0" algn="ctr">
              <a:buNone/>
              <a:defRPr sz="2000" b="1">
                <a:solidFill>
                  <a:schemeClr val="bg1"/>
                </a:solidFill>
              </a:defRPr>
            </a:lvl5pPr>
          </a:lstStyle>
          <a:p>
            <a:pPr lvl="0"/>
            <a:r>
              <a:rPr lang="en-US" dirty="0"/>
              <a:t>lorem ipsum sit dolor </a:t>
            </a:r>
            <a:r>
              <a:rPr lang="en-US" dirty="0" err="1"/>
              <a:t>amet</a:t>
            </a:r>
            <a:r>
              <a:rPr lang="en-US" dirty="0"/>
              <a:t> lorem ipsum lorem ipsum</a:t>
            </a:r>
          </a:p>
        </p:txBody>
      </p:sp>
      <p:pic>
        <p:nvPicPr>
          <p:cNvPr id="38" name="Picture 37">
            <a:extLst>
              <a:ext uri="{FF2B5EF4-FFF2-40B4-BE49-F238E27FC236}">
                <a16:creationId xmlns:a16="http://schemas.microsoft.com/office/drawing/2014/main" id="{AE6F67A0-9D92-0F4A-87B4-1735AD2A815C}"/>
              </a:ext>
            </a:extLst>
          </p:cNvPr>
          <p:cNvPicPr>
            <a:picLocks noChangeAspect="1"/>
          </p:cNvPicPr>
          <p:nvPr userDrawn="1"/>
        </p:nvPicPr>
        <p:blipFill>
          <a:blip r:embed="rId3"/>
          <a:stretch>
            <a:fillRect/>
          </a:stretch>
        </p:blipFill>
        <p:spPr>
          <a:xfrm>
            <a:off x="10439400" y="6223068"/>
            <a:ext cx="1603374" cy="228465"/>
          </a:xfrm>
          <a:prstGeom prst="rect">
            <a:avLst/>
          </a:prstGeom>
        </p:spPr>
      </p:pic>
      <p:pic>
        <p:nvPicPr>
          <p:cNvPr id="39" name="Picture 38">
            <a:extLst>
              <a:ext uri="{FF2B5EF4-FFF2-40B4-BE49-F238E27FC236}">
                <a16:creationId xmlns:a16="http://schemas.microsoft.com/office/drawing/2014/main" id="{D3AE7596-F78A-4842-873F-2E33557B726C}"/>
              </a:ext>
            </a:extLst>
          </p:cNvPr>
          <p:cNvPicPr>
            <a:picLocks noChangeAspect="1"/>
          </p:cNvPicPr>
          <p:nvPr userDrawn="1"/>
        </p:nvPicPr>
        <p:blipFill>
          <a:blip r:embed="rId4"/>
          <a:stretch>
            <a:fillRect/>
          </a:stretch>
        </p:blipFill>
        <p:spPr>
          <a:xfrm>
            <a:off x="8681720" y="6172200"/>
            <a:ext cx="1452880" cy="330200"/>
          </a:xfrm>
          <a:prstGeom prst="rect">
            <a:avLst/>
          </a:prstGeom>
        </p:spPr>
      </p:pic>
      <p:sp>
        <p:nvSpPr>
          <p:cNvPr id="29" name="Title 1">
            <a:extLst>
              <a:ext uri="{FF2B5EF4-FFF2-40B4-BE49-F238E27FC236}">
                <a16:creationId xmlns:a16="http://schemas.microsoft.com/office/drawing/2014/main" id="{46790823-65EA-034B-B928-5E06ECDAFE68}"/>
              </a:ext>
            </a:extLst>
          </p:cNvPr>
          <p:cNvSpPr>
            <a:spLocks noGrp="1"/>
          </p:cNvSpPr>
          <p:nvPr>
            <p:ph type="title" hasCustomPrompt="1"/>
          </p:nvPr>
        </p:nvSpPr>
        <p:spPr>
          <a:xfrm>
            <a:off x="307135" y="327234"/>
            <a:ext cx="2817065" cy="579097"/>
          </a:xfrm>
        </p:spPr>
        <p:txBody>
          <a:bodyPr>
            <a:normAutofit/>
          </a:bodyPr>
          <a:lstStyle>
            <a:lvl1pPr>
              <a:defRPr sz="20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dirty="0"/>
              <a:t>Edit short title</a:t>
            </a:r>
          </a:p>
        </p:txBody>
      </p:sp>
      <p:sp>
        <p:nvSpPr>
          <p:cNvPr id="30" name="Picture Placeholder 2">
            <a:extLst>
              <a:ext uri="{FF2B5EF4-FFF2-40B4-BE49-F238E27FC236}">
                <a16:creationId xmlns:a16="http://schemas.microsoft.com/office/drawing/2014/main" id="{1B9359BB-8F3F-E24C-A18B-0980C1D1BCD2}"/>
              </a:ext>
            </a:extLst>
          </p:cNvPr>
          <p:cNvSpPr>
            <a:spLocks noGrp="1"/>
          </p:cNvSpPr>
          <p:nvPr>
            <p:ph type="pic" sz="quarter" idx="24" hasCustomPrompt="1"/>
          </p:nvPr>
        </p:nvSpPr>
        <p:spPr>
          <a:xfrm>
            <a:off x="6096000" y="5139670"/>
            <a:ext cx="914400" cy="914400"/>
          </a:xfrm>
        </p:spPr>
        <p:txBody>
          <a:bodyPr anchor="ctr">
            <a:normAutofit/>
          </a:bodyPr>
          <a:lstStyle>
            <a:lvl1pPr algn="ctr">
              <a:defRPr sz="800">
                <a:solidFill>
                  <a:schemeClr val="bg1"/>
                </a:solidFill>
              </a:defRPr>
            </a:lvl1pPr>
          </a:lstStyle>
          <a:p>
            <a:r>
              <a:rPr lang="en-US" dirty="0"/>
              <a:t>WHITE</a:t>
            </a:r>
            <a:br>
              <a:rPr lang="en-US" dirty="0"/>
            </a:br>
            <a:r>
              <a:rPr lang="en-US" dirty="0"/>
              <a:t>ICON</a:t>
            </a:r>
          </a:p>
        </p:txBody>
      </p:sp>
      <p:sp>
        <p:nvSpPr>
          <p:cNvPr id="37" name="Picture Placeholder 2">
            <a:extLst>
              <a:ext uri="{FF2B5EF4-FFF2-40B4-BE49-F238E27FC236}">
                <a16:creationId xmlns:a16="http://schemas.microsoft.com/office/drawing/2014/main" id="{86DDFF0C-1D01-1942-9321-7D856C405B82}"/>
              </a:ext>
            </a:extLst>
          </p:cNvPr>
          <p:cNvSpPr>
            <a:spLocks noGrp="1"/>
          </p:cNvSpPr>
          <p:nvPr>
            <p:ph type="pic" sz="quarter" idx="25" hasCustomPrompt="1"/>
          </p:nvPr>
        </p:nvSpPr>
        <p:spPr>
          <a:xfrm>
            <a:off x="2398885" y="5346800"/>
            <a:ext cx="536230" cy="536230"/>
          </a:xfrm>
        </p:spPr>
        <p:txBody>
          <a:bodyPr anchor="ctr">
            <a:normAutofit/>
          </a:bodyPr>
          <a:lstStyle>
            <a:lvl1pPr algn="ctr">
              <a:defRPr sz="800">
                <a:solidFill>
                  <a:schemeClr val="bg1"/>
                </a:solidFill>
              </a:defRPr>
            </a:lvl1pPr>
          </a:lstStyle>
          <a:p>
            <a:r>
              <a:rPr lang="en-US" dirty="0"/>
              <a:t>WHITE</a:t>
            </a:r>
            <a:br>
              <a:rPr lang="en-US" dirty="0"/>
            </a:br>
            <a:r>
              <a:rPr lang="en-US" dirty="0"/>
              <a:t>ICON</a:t>
            </a:r>
          </a:p>
        </p:txBody>
      </p:sp>
      <p:sp>
        <p:nvSpPr>
          <p:cNvPr id="40" name="Picture Placeholder 2">
            <a:extLst>
              <a:ext uri="{FF2B5EF4-FFF2-40B4-BE49-F238E27FC236}">
                <a16:creationId xmlns:a16="http://schemas.microsoft.com/office/drawing/2014/main" id="{798CD797-F4C6-BE46-AB3B-C0809D0F7C6A}"/>
              </a:ext>
            </a:extLst>
          </p:cNvPr>
          <p:cNvSpPr>
            <a:spLocks noGrp="1"/>
          </p:cNvSpPr>
          <p:nvPr>
            <p:ph type="pic" sz="quarter" idx="26" hasCustomPrompt="1"/>
          </p:nvPr>
        </p:nvSpPr>
        <p:spPr>
          <a:xfrm>
            <a:off x="10254637" y="5262814"/>
            <a:ext cx="536230" cy="536230"/>
          </a:xfrm>
        </p:spPr>
        <p:txBody>
          <a:bodyPr anchor="ctr">
            <a:normAutofit/>
          </a:bodyPr>
          <a:lstStyle>
            <a:lvl1pPr algn="ctr">
              <a:defRPr sz="800">
                <a:solidFill>
                  <a:schemeClr val="bg1"/>
                </a:solidFill>
              </a:defRPr>
            </a:lvl1pPr>
          </a:lstStyle>
          <a:p>
            <a:r>
              <a:rPr lang="en-US" dirty="0"/>
              <a:t>WHITE</a:t>
            </a:r>
            <a:br>
              <a:rPr lang="en-US" dirty="0"/>
            </a:br>
            <a:r>
              <a:rPr lang="en-US" dirty="0"/>
              <a:t>ICON</a:t>
            </a:r>
          </a:p>
        </p:txBody>
      </p:sp>
      <p:sp>
        <p:nvSpPr>
          <p:cNvPr id="41" name="Picture Placeholder 2">
            <a:extLst>
              <a:ext uri="{FF2B5EF4-FFF2-40B4-BE49-F238E27FC236}">
                <a16:creationId xmlns:a16="http://schemas.microsoft.com/office/drawing/2014/main" id="{744425F9-842D-6448-A67D-1AF98BAD465E}"/>
              </a:ext>
            </a:extLst>
          </p:cNvPr>
          <p:cNvSpPr>
            <a:spLocks noGrp="1"/>
          </p:cNvSpPr>
          <p:nvPr>
            <p:ph type="pic" sz="quarter" idx="27" hasCustomPrompt="1"/>
          </p:nvPr>
        </p:nvSpPr>
        <p:spPr>
          <a:xfrm>
            <a:off x="8953031" y="2207032"/>
            <a:ext cx="536230" cy="536230"/>
          </a:xfrm>
        </p:spPr>
        <p:txBody>
          <a:bodyPr anchor="ctr">
            <a:normAutofit/>
          </a:bodyPr>
          <a:lstStyle>
            <a:lvl1pPr algn="ctr">
              <a:defRPr sz="800">
                <a:solidFill>
                  <a:schemeClr val="bg1"/>
                </a:solidFill>
              </a:defRPr>
            </a:lvl1pPr>
          </a:lstStyle>
          <a:p>
            <a:r>
              <a:rPr lang="en-US" dirty="0"/>
              <a:t>WHITE</a:t>
            </a:r>
            <a:br>
              <a:rPr lang="en-US" dirty="0"/>
            </a:br>
            <a:r>
              <a:rPr lang="en-US" dirty="0"/>
              <a:t>ICON</a:t>
            </a:r>
          </a:p>
        </p:txBody>
      </p:sp>
    </p:spTree>
    <p:extLst>
      <p:ext uri="{BB962C8B-B14F-4D97-AF65-F5344CB8AC3E}">
        <p14:creationId xmlns:p14="http://schemas.microsoft.com/office/powerpoint/2010/main" val="78873290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hree Item Numbered List with Callout">
    <p:bg>
      <p:bgPr>
        <a:solidFill>
          <a:schemeClr val="bg1"/>
        </a:solidFill>
        <a:effectLst/>
      </p:bgPr>
    </p:bg>
    <p:spTree>
      <p:nvGrpSpPr>
        <p:cNvPr id="1" name=""/>
        <p:cNvGrpSpPr/>
        <p:nvPr/>
      </p:nvGrpSpPr>
      <p:grpSpPr>
        <a:xfrm>
          <a:off x="0" y="0"/>
          <a:ext cx="0" cy="0"/>
          <a:chOff x="0" y="0"/>
          <a:chExt cx="0" cy="0"/>
        </a:xfrm>
      </p:grpSpPr>
      <p:sp>
        <p:nvSpPr>
          <p:cNvPr id="6" name="Pentagon 5">
            <a:extLst>
              <a:ext uri="{FF2B5EF4-FFF2-40B4-BE49-F238E27FC236}">
                <a16:creationId xmlns:a16="http://schemas.microsoft.com/office/drawing/2014/main" id="{65EACE66-4CA4-C54F-9BC4-AF0CBC208BB3}"/>
              </a:ext>
            </a:extLst>
          </p:cNvPr>
          <p:cNvSpPr/>
          <p:nvPr userDrawn="1"/>
        </p:nvSpPr>
        <p:spPr>
          <a:xfrm>
            <a:off x="460572" y="1701317"/>
            <a:ext cx="11582202" cy="700391"/>
          </a:xfrm>
          <a:prstGeom prst="homePlat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Date Placeholder 2"/>
          <p:cNvSpPr txBox="1">
            <a:spLocks/>
          </p:cNvSpPr>
          <p:nvPr userDrawn="1"/>
        </p:nvSpPr>
        <p:spPr>
          <a:xfrm>
            <a:off x="9144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bg1"/>
                </a:solidFill>
              </a:rPr>
              <a:t>Wiley</a:t>
            </a:r>
            <a:r>
              <a:rPr lang="en-US" baseline="0" dirty="0">
                <a:solidFill>
                  <a:schemeClr val="bg1"/>
                </a:solidFill>
              </a:rPr>
              <a:t> - Proprietary &amp; Confidential</a:t>
            </a:r>
            <a:endParaRPr lang="en-US" dirty="0">
              <a:solidFill>
                <a:schemeClr val="bg1"/>
              </a:solidFill>
            </a:endParaRPr>
          </a:p>
        </p:txBody>
      </p:sp>
      <p:sp>
        <p:nvSpPr>
          <p:cNvPr id="10" name="Rectangle 9">
            <a:extLst>
              <a:ext uri="{FF2B5EF4-FFF2-40B4-BE49-F238E27FC236}">
                <a16:creationId xmlns:a16="http://schemas.microsoft.com/office/drawing/2014/main" id="{EAB0E240-8E05-564A-8567-18286826F2DE}"/>
              </a:ext>
            </a:extLst>
          </p:cNvPr>
          <p:cNvSpPr/>
          <p:nvPr userDrawn="1"/>
        </p:nvSpPr>
        <p:spPr>
          <a:xfrm>
            <a:off x="0" y="6629400"/>
            <a:ext cx="12192000" cy="228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1" name="Rectangle 10">
            <a:extLst>
              <a:ext uri="{FF2B5EF4-FFF2-40B4-BE49-F238E27FC236}">
                <a16:creationId xmlns:a16="http://schemas.microsoft.com/office/drawing/2014/main" id="{A4A04F50-1489-E14A-84F1-9375E9838660}"/>
              </a:ext>
            </a:extLst>
          </p:cNvPr>
          <p:cNvSpPr/>
          <p:nvPr userDrawn="1"/>
        </p:nvSpPr>
        <p:spPr>
          <a:xfrm>
            <a:off x="11429999" y="6629400"/>
            <a:ext cx="762001" cy="2286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Date Placeholder 2">
            <a:extLst>
              <a:ext uri="{FF2B5EF4-FFF2-40B4-BE49-F238E27FC236}">
                <a16:creationId xmlns:a16="http://schemas.microsoft.com/office/drawing/2014/main" id="{EC5F5AF2-7BF4-FD46-9570-CB0E87C6E2D1}"/>
              </a:ext>
            </a:extLst>
          </p:cNvPr>
          <p:cNvSpPr>
            <a:spLocks noGrp="1"/>
          </p:cNvSpPr>
          <p:nvPr>
            <p:ph type="dt" sz="half" idx="10"/>
          </p:nvPr>
        </p:nvSpPr>
        <p:spPr>
          <a:xfrm>
            <a:off x="61610" y="6569075"/>
            <a:ext cx="703634" cy="365125"/>
          </a:xfrm>
          <a:prstGeom prst="rect">
            <a:avLst/>
          </a:prstGeom>
        </p:spPr>
        <p:txBody>
          <a:bodyPr/>
          <a:lstStyle>
            <a:lvl1pPr>
              <a:defRPr sz="8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DB4888D4-3616-E842-AE0B-F67567F59619}" type="datetime1">
              <a:rPr lang="en-US" smtClean="0"/>
              <a:pPr/>
              <a:t>4/9/2019</a:t>
            </a:fld>
            <a:endParaRPr lang="en-US" dirty="0"/>
          </a:p>
        </p:txBody>
      </p:sp>
      <p:sp>
        <p:nvSpPr>
          <p:cNvPr id="17" name="Slide Number Placeholder 3">
            <a:extLst>
              <a:ext uri="{FF2B5EF4-FFF2-40B4-BE49-F238E27FC236}">
                <a16:creationId xmlns:a16="http://schemas.microsoft.com/office/drawing/2014/main" id="{2D867BA8-D208-3541-B865-DA8C43ABCA5E}"/>
              </a:ext>
            </a:extLst>
          </p:cNvPr>
          <p:cNvSpPr>
            <a:spLocks noGrp="1"/>
          </p:cNvSpPr>
          <p:nvPr>
            <p:ph type="sldNum" sz="quarter" idx="11"/>
          </p:nvPr>
        </p:nvSpPr>
        <p:spPr>
          <a:xfrm>
            <a:off x="11429999" y="6569075"/>
            <a:ext cx="612843" cy="365125"/>
          </a:xfrm>
          <a:prstGeom prst="rect">
            <a:avLst/>
          </a:prstGeom>
        </p:spPr>
        <p:txBody>
          <a:bodyPr/>
          <a:lstStyle>
            <a:lvl1pPr>
              <a:defRPr sz="8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29BEA89B-AEB9-EC4E-ACDE-73189EA191E7}" type="slidenum">
              <a:rPr lang="en-US" smtClean="0"/>
              <a:pPr/>
              <a:t>‹#›</a:t>
            </a:fld>
            <a:endParaRPr lang="en-US"/>
          </a:p>
        </p:txBody>
      </p:sp>
      <p:sp>
        <p:nvSpPr>
          <p:cNvPr id="18" name="Date Placeholder 2">
            <a:extLst>
              <a:ext uri="{FF2B5EF4-FFF2-40B4-BE49-F238E27FC236}">
                <a16:creationId xmlns:a16="http://schemas.microsoft.com/office/drawing/2014/main" id="{3DC57FFE-F2E2-E749-9F8D-0CD193B16471}"/>
              </a:ext>
            </a:extLst>
          </p:cNvPr>
          <p:cNvSpPr txBox="1">
            <a:spLocks/>
          </p:cNvSpPr>
          <p:nvPr userDrawn="1"/>
        </p:nvSpPr>
        <p:spPr>
          <a:xfrm>
            <a:off x="685800" y="656907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b="0" i="0" dirty="0">
                <a:solidFill>
                  <a:schemeClr val="bg1"/>
                </a:solidFill>
                <a:latin typeface="Open Sans" panose="020B0606030504020204" pitchFamily="34" charset="0"/>
                <a:ea typeface="Open Sans" panose="020B0606030504020204" pitchFamily="34" charset="0"/>
                <a:cs typeface="Open Sans" panose="020B0606030504020204" pitchFamily="34" charset="0"/>
              </a:rPr>
              <a:t>Wiley</a:t>
            </a:r>
            <a:r>
              <a:rPr lang="en-US" sz="800" b="0" i="0" baseline="0" dirty="0">
                <a:solidFill>
                  <a:schemeClr val="bg1"/>
                </a:solidFill>
                <a:latin typeface="Open Sans" panose="020B0606030504020204" pitchFamily="34" charset="0"/>
                <a:ea typeface="Open Sans" panose="020B0606030504020204" pitchFamily="34" charset="0"/>
                <a:cs typeface="Open Sans" panose="020B0606030504020204" pitchFamily="34" charset="0"/>
              </a:rPr>
              <a:t> - Proprietary &amp; Confidential</a:t>
            </a:r>
            <a:endParaRPr lang="en-US" sz="800" b="0" i="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a:extLst>
              <a:ext uri="{FF2B5EF4-FFF2-40B4-BE49-F238E27FC236}">
                <a16:creationId xmlns:a16="http://schemas.microsoft.com/office/drawing/2014/main" id="{BF7D5A8A-1CE7-E441-90D0-E5BADC215D94}"/>
              </a:ext>
            </a:extLst>
          </p:cNvPr>
          <p:cNvPicPr>
            <a:picLocks noChangeAspect="1"/>
          </p:cNvPicPr>
          <p:nvPr userDrawn="1"/>
        </p:nvPicPr>
        <p:blipFill>
          <a:blip r:embed="rId2"/>
          <a:stretch>
            <a:fillRect/>
          </a:stretch>
        </p:blipFill>
        <p:spPr>
          <a:xfrm>
            <a:off x="10439400" y="6169658"/>
            <a:ext cx="1603374" cy="336709"/>
          </a:xfrm>
          <a:prstGeom prst="rect">
            <a:avLst/>
          </a:prstGeom>
        </p:spPr>
      </p:pic>
      <p:pic>
        <p:nvPicPr>
          <p:cNvPr id="5" name="Picture 4">
            <a:extLst>
              <a:ext uri="{FF2B5EF4-FFF2-40B4-BE49-F238E27FC236}">
                <a16:creationId xmlns:a16="http://schemas.microsoft.com/office/drawing/2014/main" id="{8EBE728C-1712-0F49-BC5F-A6C6F4807B36}"/>
              </a:ext>
            </a:extLst>
          </p:cNvPr>
          <p:cNvPicPr>
            <a:picLocks noChangeAspect="1"/>
          </p:cNvPicPr>
          <p:nvPr userDrawn="1"/>
        </p:nvPicPr>
        <p:blipFill>
          <a:blip r:embed="rId3"/>
          <a:stretch>
            <a:fillRect/>
          </a:stretch>
        </p:blipFill>
        <p:spPr>
          <a:xfrm>
            <a:off x="8681720" y="6175735"/>
            <a:ext cx="1452880" cy="330200"/>
          </a:xfrm>
          <a:prstGeom prst="rect">
            <a:avLst/>
          </a:prstGeom>
        </p:spPr>
      </p:pic>
      <p:sp>
        <p:nvSpPr>
          <p:cNvPr id="19" name="Rectangle 18">
            <a:extLst>
              <a:ext uri="{FF2B5EF4-FFF2-40B4-BE49-F238E27FC236}">
                <a16:creationId xmlns:a16="http://schemas.microsoft.com/office/drawing/2014/main" id="{22C4F44F-4B48-AC4F-97F0-A52C53FE772C}"/>
              </a:ext>
            </a:extLst>
          </p:cNvPr>
          <p:cNvSpPr/>
          <p:nvPr userDrawn="1"/>
        </p:nvSpPr>
        <p:spPr>
          <a:xfrm>
            <a:off x="627786" y="4953001"/>
            <a:ext cx="11564214" cy="1082675"/>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5BD18726-7718-E248-9D86-A9CB9F728B27}"/>
              </a:ext>
            </a:extLst>
          </p:cNvPr>
          <p:cNvSpPr/>
          <p:nvPr userDrawn="1"/>
        </p:nvSpPr>
        <p:spPr>
          <a:xfrm>
            <a:off x="101469" y="4953001"/>
            <a:ext cx="1090613" cy="108311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Picture Placeholder 18">
            <a:extLst>
              <a:ext uri="{FF2B5EF4-FFF2-40B4-BE49-F238E27FC236}">
                <a16:creationId xmlns:a16="http://schemas.microsoft.com/office/drawing/2014/main" id="{A2977B35-83E2-9C46-8E48-A059EFE1268D}"/>
              </a:ext>
            </a:extLst>
          </p:cNvPr>
          <p:cNvSpPr>
            <a:spLocks noGrp="1"/>
          </p:cNvSpPr>
          <p:nvPr>
            <p:ph type="pic" sz="quarter" idx="18" hasCustomPrompt="1"/>
          </p:nvPr>
        </p:nvSpPr>
        <p:spPr>
          <a:xfrm>
            <a:off x="307844" y="5149159"/>
            <a:ext cx="696781" cy="654368"/>
          </a:xfrm>
        </p:spPr>
        <p:txBody>
          <a:bodyPr anchor="ctr">
            <a:normAutofit/>
          </a:bodyPr>
          <a:lstStyle>
            <a:lvl1pPr algn="ctr">
              <a:defRPr sz="900">
                <a:solidFill>
                  <a:schemeClr val="bg1"/>
                </a:solidFill>
              </a:defRPr>
            </a:lvl1pPr>
          </a:lstStyle>
          <a:p>
            <a:r>
              <a:rPr lang="en-US" dirty="0"/>
              <a:t>WHITE</a:t>
            </a:r>
            <a:br>
              <a:rPr lang="en-US" dirty="0"/>
            </a:br>
            <a:r>
              <a:rPr lang="en-US" dirty="0"/>
              <a:t>ICON</a:t>
            </a:r>
          </a:p>
        </p:txBody>
      </p:sp>
      <p:sp>
        <p:nvSpPr>
          <p:cNvPr id="22" name="Text Placeholder 3">
            <a:extLst>
              <a:ext uri="{FF2B5EF4-FFF2-40B4-BE49-F238E27FC236}">
                <a16:creationId xmlns:a16="http://schemas.microsoft.com/office/drawing/2014/main" id="{3DAC0E87-94E6-B049-8D5F-4589B9CA7A7B}"/>
              </a:ext>
            </a:extLst>
          </p:cNvPr>
          <p:cNvSpPr>
            <a:spLocks noGrp="1"/>
          </p:cNvSpPr>
          <p:nvPr>
            <p:ph type="body" sz="quarter" idx="21" hasCustomPrompt="1"/>
          </p:nvPr>
        </p:nvSpPr>
        <p:spPr>
          <a:xfrm>
            <a:off x="1524000" y="5156201"/>
            <a:ext cx="10287000" cy="654050"/>
          </a:xfrm>
        </p:spPr>
        <p:txBody>
          <a:bodyPr anchor="ct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Callout item here. Integer vitae libero </a:t>
            </a:r>
            <a:r>
              <a:rPr lang="en-US" dirty="0" err="1"/>
              <a:t>nec</a:t>
            </a:r>
            <a:r>
              <a:rPr lang="en-US" dirty="0"/>
              <a:t> </a:t>
            </a:r>
            <a:r>
              <a:rPr lang="en-US" dirty="0" err="1"/>
              <a:t>arcu</a:t>
            </a:r>
            <a:r>
              <a:rPr lang="en-US" dirty="0"/>
              <a:t> </a:t>
            </a:r>
            <a:r>
              <a:rPr lang="en-US" dirty="0" err="1"/>
              <a:t>faucibus</a:t>
            </a:r>
            <a:r>
              <a:rPr lang="en-US" dirty="0"/>
              <a:t> </a:t>
            </a:r>
            <a:r>
              <a:rPr lang="en-US" dirty="0" err="1"/>
              <a:t>blandit</a:t>
            </a:r>
            <a:r>
              <a:rPr lang="en-US" dirty="0"/>
              <a:t>. </a:t>
            </a:r>
            <a:r>
              <a:rPr lang="en-US" dirty="0" err="1"/>
              <a:t>Pellentesque</a:t>
            </a:r>
            <a:r>
              <a:rPr lang="en-US" dirty="0"/>
              <a:t> libero ante, </a:t>
            </a:r>
            <a:r>
              <a:rPr lang="en-US" dirty="0" err="1"/>
              <a:t>sollicitudin</a:t>
            </a:r>
            <a:r>
              <a:rPr lang="en-US" dirty="0"/>
              <a:t> </a:t>
            </a:r>
            <a:r>
              <a:rPr lang="en-US" dirty="0" err="1"/>
              <a:t>vel</a:t>
            </a:r>
            <a:r>
              <a:rPr lang="en-US" dirty="0"/>
              <a:t> </a:t>
            </a:r>
            <a:r>
              <a:rPr lang="en-US" dirty="0" err="1"/>
              <a:t>nisl</a:t>
            </a:r>
            <a:r>
              <a:rPr lang="en-US" dirty="0"/>
              <a:t> in, </a:t>
            </a:r>
            <a:r>
              <a:rPr lang="en-US" dirty="0" err="1"/>
              <a:t>laoreet</a:t>
            </a:r>
            <a:r>
              <a:rPr lang="en-US" dirty="0"/>
              <a:t> </a:t>
            </a:r>
            <a:r>
              <a:rPr lang="en-US" dirty="0" err="1"/>
              <a:t>volutpat</a:t>
            </a:r>
            <a:r>
              <a:rPr lang="en-US" dirty="0"/>
              <a:t> </a:t>
            </a:r>
            <a:r>
              <a:rPr lang="en-US" dirty="0" err="1"/>
              <a:t>nisl</a:t>
            </a:r>
            <a:r>
              <a:rPr lang="en-US" dirty="0"/>
              <a:t>. </a:t>
            </a:r>
          </a:p>
        </p:txBody>
      </p:sp>
      <p:sp>
        <p:nvSpPr>
          <p:cNvPr id="2" name="Oval 1">
            <a:extLst>
              <a:ext uri="{FF2B5EF4-FFF2-40B4-BE49-F238E27FC236}">
                <a16:creationId xmlns:a16="http://schemas.microsoft.com/office/drawing/2014/main" id="{DC283C0F-960B-9040-BA5B-BC6990883CC7}"/>
              </a:ext>
            </a:extLst>
          </p:cNvPr>
          <p:cNvSpPr/>
          <p:nvPr userDrawn="1"/>
        </p:nvSpPr>
        <p:spPr>
          <a:xfrm>
            <a:off x="137809" y="1701317"/>
            <a:ext cx="700391" cy="70039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Pentagon 28">
            <a:extLst>
              <a:ext uri="{FF2B5EF4-FFF2-40B4-BE49-F238E27FC236}">
                <a16:creationId xmlns:a16="http://schemas.microsoft.com/office/drawing/2014/main" id="{11A881A8-1661-CF48-B634-A08915AC2088}"/>
              </a:ext>
            </a:extLst>
          </p:cNvPr>
          <p:cNvSpPr/>
          <p:nvPr userDrawn="1"/>
        </p:nvSpPr>
        <p:spPr>
          <a:xfrm>
            <a:off x="460572" y="2546689"/>
            <a:ext cx="11582202" cy="700391"/>
          </a:xfrm>
          <a:prstGeom prst="homePlat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C878BBBE-FB42-6A44-8BBB-F1B531290E5D}"/>
              </a:ext>
            </a:extLst>
          </p:cNvPr>
          <p:cNvSpPr/>
          <p:nvPr userDrawn="1"/>
        </p:nvSpPr>
        <p:spPr>
          <a:xfrm>
            <a:off x="137809" y="2546689"/>
            <a:ext cx="700391" cy="70039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Pentagon 30">
            <a:extLst>
              <a:ext uri="{FF2B5EF4-FFF2-40B4-BE49-F238E27FC236}">
                <a16:creationId xmlns:a16="http://schemas.microsoft.com/office/drawing/2014/main" id="{9B2A97AB-06BE-8645-9C10-1AD6FC5B805C}"/>
              </a:ext>
            </a:extLst>
          </p:cNvPr>
          <p:cNvSpPr/>
          <p:nvPr userDrawn="1"/>
        </p:nvSpPr>
        <p:spPr>
          <a:xfrm>
            <a:off x="460572" y="3392061"/>
            <a:ext cx="11582202" cy="700391"/>
          </a:xfrm>
          <a:prstGeom prst="homePlat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61707339-7F14-B245-B26A-9669E7AA0B14}"/>
              </a:ext>
            </a:extLst>
          </p:cNvPr>
          <p:cNvSpPr/>
          <p:nvPr userDrawn="1"/>
        </p:nvSpPr>
        <p:spPr>
          <a:xfrm>
            <a:off x="137809" y="3392061"/>
            <a:ext cx="700391" cy="70039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BDFA231C-C7E0-1E4D-8B4E-CF8D67DB75CA}"/>
              </a:ext>
            </a:extLst>
          </p:cNvPr>
          <p:cNvSpPr txBox="1"/>
          <p:nvPr userDrawn="1"/>
        </p:nvSpPr>
        <p:spPr>
          <a:xfrm>
            <a:off x="1004625" y="1830933"/>
            <a:ext cx="366975" cy="461665"/>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Pct val="130000"/>
              <a:buFont typeface="Arial" charset="0"/>
              <a:buNone/>
              <a:tabLst/>
            </a:pPr>
            <a:r>
              <a:rPr lang="en-US" sz="2400" b="1" dirty="0">
                <a:solidFill>
                  <a:schemeClr val="bg1"/>
                </a:solidFill>
                <a:latin typeface="Open Sans" charset="0"/>
                <a:ea typeface="Open Sans" charset="0"/>
                <a:cs typeface="Open Sans" charset="0"/>
              </a:rPr>
              <a:t>1</a:t>
            </a:r>
          </a:p>
        </p:txBody>
      </p:sp>
      <p:sp>
        <p:nvSpPr>
          <p:cNvPr id="35" name="TextBox 34">
            <a:extLst>
              <a:ext uri="{FF2B5EF4-FFF2-40B4-BE49-F238E27FC236}">
                <a16:creationId xmlns:a16="http://schemas.microsoft.com/office/drawing/2014/main" id="{47C6AE65-F923-C943-9EF3-41EB3F41EDEE}"/>
              </a:ext>
            </a:extLst>
          </p:cNvPr>
          <p:cNvSpPr txBox="1"/>
          <p:nvPr userDrawn="1"/>
        </p:nvSpPr>
        <p:spPr>
          <a:xfrm>
            <a:off x="1004625" y="2669401"/>
            <a:ext cx="366975" cy="461665"/>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Pct val="130000"/>
              <a:buFont typeface="Arial" charset="0"/>
              <a:buNone/>
              <a:tabLst/>
            </a:pPr>
            <a:r>
              <a:rPr lang="en-US" sz="2400" b="1" dirty="0">
                <a:solidFill>
                  <a:schemeClr val="bg1"/>
                </a:solidFill>
                <a:latin typeface="Open Sans" charset="0"/>
                <a:ea typeface="Open Sans" charset="0"/>
                <a:cs typeface="Open Sans" charset="0"/>
              </a:rPr>
              <a:t>2</a:t>
            </a:r>
          </a:p>
        </p:txBody>
      </p:sp>
      <p:sp>
        <p:nvSpPr>
          <p:cNvPr id="36" name="TextBox 35">
            <a:extLst>
              <a:ext uri="{FF2B5EF4-FFF2-40B4-BE49-F238E27FC236}">
                <a16:creationId xmlns:a16="http://schemas.microsoft.com/office/drawing/2014/main" id="{8C535A82-B9DE-7746-AA97-06F3B1AF34A5}"/>
              </a:ext>
            </a:extLst>
          </p:cNvPr>
          <p:cNvSpPr txBox="1"/>
          <p:nvPr userDrawn="1"/>
        </p:nvSpPr>
        <p:spPr>
          <a:xfrm>
            <a:off x="1004625" y="3531715"/>
            <a:ext cx="366975" cy="461665"/>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Pct val="130000"/>
              <a:buFont typeface="Arial" charset="0"/>
              <a:buNone/>
              <a:tabLst/>
            </a:pPr>
            <a:r>
              <a:rPr lang="en-US" sz="2400" b="1" dirty="0">
                <a:solidFill>
                  <a:schemeClr val="bg1"/>
                </a:solidFill>
                <a:latin typeface="Open Sans" charset="0"/>
                <a:ea typeface="Open Sans" charset="0"/>
                <a:cs typeface="Open Sans" charset="0"/>
              </a:rPr>
              <a:t>3</a:t>
            </a:r>
          </a:p>
        </p:txBody>
      </p:sp>
      <p:cxnSp>
        <p:nvCxnSpPr>
          <p:cNvPr id="12" name="Straight Connector 11">
            <a:extLst>
              <a:ext uri="{FF2B5EF4-FFF2-40B4-BE49-F238E27FC236}">
                <a16:creationId xmlns:a16="http://schemas.microsoft.com/office/drawing/2014/main" id="{13EADEF5-B4D7-E545-AB7C-F7D1AD3B7EB9}"/>
              </a:ext>
            </a:extLst>
          </p:cNvPr>
          <p:cNvCxnSpPr>
            <a:cxnSpLocks/>
          </p:cNvCxnSpPr>
          <p:nvPr userDrawn="1"/>
        </p:nvCxnSpPr>
        <p:spPr>
          <a:xfrm>
            <a:off x="1371600" y="1697943"/>
            <a:ext cx="0" cy="703765"/>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360A3B50-24BE-A342-9038-23A229F71178}"/>
              </a:ext>
            </a:extLst>
          </p:cNvPr>
          <p:cNvCxnSpPr>
            <a:cxnSpLocks/>
          </p:cNvCxnSpPr>
          <p:nvPr userDrawn="1"/>
        </p:nvCxnSpPr>
        <p:spPr>
          <a:xfrm>
            <a:off x="1371600" y="2546689"/>
            <a:ext cx="0" cy="676656"/>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712EBC40-10E1-A04C-BDFD-92AB2C8B48ED}"/>
              </a:ext>
            </a:extLst>
          </p:cNvPr>
          <p:cNvCxnSpPr>
            <a:cxnSpLocks/>
          </p:cNvCxnSpPr>
          <p:nvPr userDrawn="1"/>
        </p:nvCxnSpPr>
        <p:spPr>
          <a:xfrm>
            <a:off x="1371600" y="3392061"/>
            <a:ext cx="0" cy="700391"/>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43" name="Picture Placeholder 2">
            <a:extLst>
              <a:ext uri="{FF2B5EF4-FFF2-40B4-BE49-F238E27FC236}">
                <a16:creationId xmlns:a16="http://schemas.microsoft.com/office/drawing/2014/main" id="{4C9436E4-7D6E-0E4F-A67C-3494B5D1546A}"/>
              </a:ext>
            </a:extLst>
          </p:cNvPr>
          <p:cNvSpPr>
            <a:spLocks noGrp="1"/>
          </p:cNvSpPr>
          <p:nvPr>
            <p:ph type="pic" sz="quarter" idx="25" hasCustomPrompt="1"/>
          </p:nvPr>
        </p:nvSpPr>
        <p:spPr>
          <a:xfrm>
            <a:off x="298026" y="1851890"/>
            <a:ext cx="387774" cy="374126"/>
          </a:xfrm>
        </p:spPr>
        <p:txBody>
          <a:bodyPr anchor="ctr">
            <a:normAutofit/>
          </a:bodyPr>
          <a:lstStyle>
            <a:lvl1pPr algn="ctr">
              <a:defRPr sz="500">
                <a:solidFill>
                  <a:schemeClr val="bg1"/>
                </a:solidFill>
              </a:defRPr>
            </a:lvl1pPr>
          </a:lstStyle>
          <a:p>
            <a:r>
              <a:rPr lang="en-US" dirty="0"/>
              <a:t>WHITE</a:t>
            </a:r>
            <a:br>
              <a:rPr lang="en-US" dirty="0"/>
            </a:br>
            <a:r>
              <a:rPr lang="en-US" dirty="0"/>
              <a:t>ICON</a:t>
            </a:r>
          </a:p>
        </p:txBody>
      </p:sp>
      <p:sp>
        <p:nvSpPr>
          <p:cNvPr id="44" name="Picture Placeholder 2">
            <a:extLst>
              <a:ext uri="{FF2B5EF4-FFF2-40B4-BE49-F238E27FC236}">
                <a16:creationId xmlns:a16="http://schemas.microsoft.com/office/drawing/2014/main" id="{7A82B7CE-82A3-8940-92A8-3ECF5A701EA6}"/>
              </a:ext>
            </a:extLst>
          </p:cNvPr>
          <p:cNvSpPr>
            <a:spLocks noGrp="1"/>
          </p:cNvSpPr>
          <p:nvPr>
            <p:ph type="pic" sz="quarter" idx="26" hasCustomPrompt="1"/>
          </p:nvPr>
        </p:nvSpPr>
        <p:spPr>
          <a:xfrm>
            <a:off x="307844" y="2707664"/>
            <a:ext cx="387774" cy="374126"/>
          </a:xfrm>
        </p:spPr>
        <p:txBody>
          <a:bodyPr anchor="ctr">
            <a:normAutofit/>
          </a:bodyPr>
          <a:lstStyle>
            <a:lvl1pPr algn="ctr">
              <a:defRPr sz="500">
                <a:solidFill>
                  <a:schemeClr val="bg1"/>
                </a:solidFill>
              </a:defRPr>
            </a:lvl1pPr>
          </a:lstStyle>
          <a:p>
            <a:r>
              <a:rPr lang="en-US" dirty="0"/>
              <a:t>WHITE</a:t>
            </a:r>
            <a:br>
              <a:rPr lang="en-US" dirty="0"/>
            </a:br>
            <a:r>
              <a:rPr lang="en-US" dirty="0"/>
              <a:t>ICON</a:t>
            </a:r>
          </a:p>
        </p:txBody>
      </p:sp>
      <p:sp>
        <p:nvSpPr>
          <p:cNvPr id="45" name="Picture Placeholder 2">
            <a:extLst>
              <a:ext uri="{FF2B5EF4-FFF2-40B4-BE49-F238E27FC236}">
                <a16:creationId xmlns:a16="http://schemas.microsoft.com/office/drawing/2014/main" id="{97BB5D25-B827-7749-9E8C-55FBA5FC2BE7}"/>
              </a:ext>
            </a:extLst>
          </p:cNvPr>
          <p:cNvSpPr>
            <a:spLocks noGrp="1"/>
          </p:cNvSpPr>
          <p:nvPr>
            <p:ph type="pic" sz="quarter" idx="27" hasCustomPrompt="1"/>
          </p:nvPr>
        </p:nvSpPr>
        <p:spPr>
          <a:xfrm>
            <a:off x="298026" y="3544493"/>
            <a:ext cx="387774" cy="374126"/>
          </a:xfrm>
        </p:spPr>
        <p:txBody>
          <a:bodyPr anchor="ctr">
            <a:normAutofit/>
          </a:bodyPr>
          <a:lstStyle>
            <a:lvl1pPr algn="ctr">
              <a:defRPr sz="500">
                <a:solidFill>
                  <a:schemeClr val="bg1"/>
                </a:solidFill>
              </a:defRPr>
            </a:lvl1pPr>
          </a:lstStyle>
          <a:p>
            <a:r>
              <a:rPr lang="en-US" dirty="0"/>
              <a:t>WHITE</a:t>
            </a:r>
            <a:br>
              <a:rPr lang="en-US" dirty="0"/>
            </a:br>
            <a:r>
              <a:rPr lang="en-US" dirty="0"/>
              <a:t>ICON</a:t>
            </a:r>
          </a:p>
        </p:txBody>
      </p:sp>
      <p:sp>
        <p:nvSpPr>
          <p:cNvPr id="48" name="Text Placeholder 47">
            <a:extLst>
              <a:ext uri="{FF2B5EF4-FFF2-40B4-BE49-F238E27FC236}">
                <a16:creationId xmlns:a16="http://schemas.microsoft.com/office/drawing/2014/main" id="{8BACF7BA-9CC4-EE41-8EF5-75BF3D1586BD}"/>
              </a:ext>
            </a:extLst>
          </p:cNvPr>
          <p:cNvSpPr>
            <a:spLocks noGrp="1"/>
          </p:cNvSpPr>
          <p:nvPr>
            <p:ph type="body" sz="quarter" idx="29" hasCustomPrompt="1"/>
          </p:nvPr>
        </p:nvSpPr>
        <p:spPr>
          <a:xfrm>
            <a:off x="1524000" y="1907134"/>
            <a:ext cx="10058400" cy="3746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text</a:t>
            </a:r>
          </a:p>
        </p:txBody>
      </p:sp>
      <p:sp>
        <p:nvSpPr>
          <p:cNvPr id="49" name="Text Placeholder 47">
            <a:extLst>
              <a:ext uri="{FF2B5EF4-FFF2-40B4-BE49-F238E27FC236}">
                <a16:creationId xmlns:a16="http://schemas.microsoft.com/office/drawing/2014/main" id="{287F55EA-1040-9F4D-8238-F0E48192A02A}"/>
              </a:ext>
            </a:extLst>
          </p:cNvPr>
          <p:cNvSpPr>
            <a:spLocks noGrp="1"/>
          </p:cNvSpPr>
          <p:nvPr>
            <p:ph type="body" sz="quarter" idx="30" hasCustomPrompt="1"/>
          </p:nvPr>
        </p:nvSpPr>
        <p:spPr>
          <a:xfrm>
            <a:off x="1524000" y="2753453"/>
            <a:ext cx="10058400" cy="3746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text</a:t>
            </a:r>
          </a:p>
        </p:txBody>
      </p:sp>
      <p:sp>
        <p:nvSpPr>
          <p:cNvPr id="50" name="Text Placeholder 47">
            <a:extLst>
              <a:ext uri="{FF2B5EF4-FFF2-40B4-BE49-F238E27FC236}">
                <a16:creationId xmlns:a16="http://schemas.microsoft.com/office/drawing/2014/main" id="{974011F4-E745-C344-B19A-9D1976DD4DB1}"/>
              </a:ext>
            </a:extLst>
          </p:cNvPr>
          <p:cNvSpPr>
            <a:spLocks noGrp="1"/>
          </p:cNvSpPr>
          <p:nvPr>
            <p:ph type="body" sz="quarter" idx="31" hasCustomPrompt="1"/>
          </p:nvPr>
        </p:nvSpPr>
        <p:spPr>
          <a:xfrm>
            <a:off x="1534146" y="3591779"/>
            <a:ext cx="10058400" cy="3746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text</a:t>
            </a:r>
          </a:p>
        </p:txBody>
      </p:sp>
      <p:sp>
        <p:nvSpPr>
          <p:cNvPr id="56" name="Title 1">
            <a:extLst>
              <a:ext uri="{FF2B5EF4-FFF2-40B4-BE49-F238E27FC236}">
                <a16:creationId xmlns:a16="http://schemas.microsoft.com/office/drawing/2014/main" id="{583D1B2C-C643-C942-A520-E3628454B929}"/>
              </a:ext>
            </a:extLst>
          </p:cNvPr>
          <p:cNvSpPr>
            <a:spLocks noGrp="1"/>
          </p:cNvSpPr>
          <p:nvPr>
            <p:ph type="title" hasCustomPrompt="1"/>
          </p:nvPr>
        </p:nvSpPr>
        <p:spPr>
          <a:xfrm>
            <a:off x="296140" y="151117"/>
            <a:ext cx="11591059" cy="458484"/>
          </a:xfrm>
        </p:spPr>
        <p:txBody>
          <a:bodyPr/>
          <a:lstStyle>
            <a:lvl1pPr>
              <a:defRPr b="0" i="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dirty="0"/>
              <a:t>Click to edit title</a:t>
            </a:r>
          </a:p>
        </p:txBody>
      </p:sp>
      <p:grpSp>
        <p:nvGrpSpPr>
          <p:cNvPr id="57" name="Group 56">
            <a:extLst>
              <a:ext uri="{FF2B5EF4-FFF2-40B4-BE49-F238E27FC236}">
                <a16:creationId xmlns:a16="http://schemas.microsoft.com/office/drawing/2014/main" id="{826C7EDB-AF99-6B43-A737-81F10898A82F}"/>
              </a:ext>
            </a:extLst>
          </p:cNvPr>
          <p:cNvGrpSpPr/>
          <p:nvPr userDrawn="1"/>
        </p:nvGrpSpPr>
        <p:grpSpPr>
          <a:xfrm flipV="1">
            <a:off x="381000" y="914400"/>
            <a:ext cx="11430000" cy="0"/>
            <a:chOff x="3415125" y="3641002"/>
            <a:chExt cx="11383124" cy="0"/>
          </a:xfrm>
        </p:grpSpPr>
        <p:cxnSp>
          <p:nvCxnSpPr>
            <p:cNvPr id="58" name="Straight Connector 57">
              <a:extLst>
                <a:ext uri="{FF2B5EF4-FFF2-40B4-BE49-F238E27FC236}">
                  <a16:creationId xmlns:a16="http://schemas.microsoft.com/office/drawing/2014/main" id="{914FEA7D-9628-B040-A33B-A55725908D3B}"/>
                </a:ext>
              </a:extLst>
            </p:cNvPr>
            <p:cNvCxnSpPr>
              <a:cxnSpLocks/>
            </p:cNvCxnSpPr>
            <p:nvPr userDrawn="1"/>
          </p:nvCxnSpPr>
          <p:spPr>
            <a:xfrm flipV="1">
              <a:off x="3415125" y="3641002"/>
              <a:ext cx="2147476"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D1822285-8E2C-B143-89BA-725F1ED622C9}"/>
                </a:ext>
              </a:extLst>
            </p:cNvPr>
            <p:cNvCxnSpPr>
              <a:cxnSpLocks/>
            </p:cNvCxnSpPr>
            <p:nvPr userDrawn="1"/>
          </p:nvCxnSpPr>
          <p:spPr>
            <a:xfrm flipV="1">
              <a:off x="5562601" y="3641002"/>
              <a:ext cx="9235648"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grpSp>
      <p:sp>
        <p:nvSpPr>
          <p:cNvPr id="60" name="Text Placeholder 16">
            <a:extLst>
              <a:ext uri="{FF2B5EF4-FFF2-40B4-BE49-F238E27FC236}">
                <a16:creationId xmlns:a16="http://schemas.microsoft.com/office/drawing/2014/main" id="{906F56B7-1480-3B43-88A3-B77929BCB57C}"/>
              </a:ext>
            </a:extLst>
          </p:cNvPr>
          <p:cNvSpPr>
            <a:spLocks noGrp="1"/>
          </p:cNvSpPr>
          <p:nvPr>
            <p:ph type="body" sz="quarter" idx="14" hasCustomPrompt="1"/>
          </p:nvPr>
        </p:nvSpPr>
        <p:spPr>
          <a:xfrm>
            <a:off x="307844" y="634640"/>
            <a:ext cx="11579355" cy="279760"/>
          </a:xfrm>
        </p:spPr>
        <p:txBody>
          <a:bodyPr>
            <a:normAutofit/>
          </a:bodyPr>
          <a:lstStyle>
            <a:lvl1pPr marL="0" indent="0">
              <a:buNone/>
              <a:defRPr sz="1600" b="0" i="1" baseline="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defRPr>
            </a:lvl1pPr>
            <a:lvl2pPr>
              <a:defRPr b="1">
                <a:solidFill>
                  <a:schemeClr val="accent1"/>
                </a:solidFill>
              </a:defRPr>
            </a:lvl2pPr>
            <a:lvl3pPr>
              <a:defRPr b="1">
                <a:solidFill>
                  <a:schemeClr val="accent1"/>
                </a:solidFill>
              </a:defRPr>
            </a:lvl3pPr>
            <a:lvl4pPr>
              <a:defRPr b="1">
                <a:solidFill>
                  <a:schemeClr val="accent1"/>
                </a:solidFill>
              </a:defRPr>
            </a:lvl4pPr>
            <a:lvl5pPr>
              <a:defRPr b="1">
                <a:solidFill>
                  <a:schemeClr val="accent1"/>
                </a:solidFill>
              </a:defRPr>
            </a:lvl5pPr>
          </a:lstStyle>
          <a:p>
            <a:pPr lvl="0"/>
            <a:r>
              <a:rPr lang="en-US" dirty="0"/>
              <a:t>Subtitle</a:t>
            </a:r>
          </a:p>
        </p:txBody>
      </p:sp>
      <p:sp>
        <p:nvSpPr>
          <p:cNvPr id="13" name="Text Placeholder 12">
            <a:extLst>
              <a:ext uri="{FF2B5EF4-FFF2-40B4-BE49-F238E27FC236}">
                <a16:creationId xmlns:a16="http://schemas.microsoft.com/office/drawing/2014/main" id="{3F34B8B5-A3CB-364A-84DB-2C9CD55B7CF8}"/>
              </a:ext>
            </a:extLst>
          </p:cNvPr>
          <p:cNvSpPr>
            <a:spLocks noGrp="1"/>
          </p:cNvSpPr>
          <p:nvPr>
            <p:ph type="body" sz="quarter" idx="32" hasCustomPrompt="1"/>
          </p:nvPr>
        </p:nvSpPr>
        <p:spPr>
          <a:xfrm>
            <a:off x="307975" y="4191000"/>
            <a:ext cx="11284571" cy="228600"/>
          </a:xfrm>
        </p:spPr>
        <p:txBody>
          <a:bodyPr>
            <a:normAutofit/>
          </a:bodyPr>
          <a:lstStyle>
            <a:lvl1pPr algn="ctr">
              <a:defRPr sz="900"/>
            </a:lvl1pPr>
          </a:lstStyle>
          <a:p>
            <a:pPr lvl="0"/>
            <a:r>
              <a:rPr lang="en-US" sz="900" dirty="0"/>
              <a:t>Cite source information here.</a:t>
            </a:r>
            <a:endParaRPr lang="en-US" dirty="0"/>
          </a:p>
        </p:txBody>
      </p:sp>
    </p:spTree>
    <p:extLst>
      <p:ext uri="{BB962C8B-B14F-4D97-AF65-F5344CB8AC3E}">
        <p14:creationId xmlns:p14="http://schemas.microsoft.com/office/powerpoint/2010/main" val="79492157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hree Item List with Callout">
    <p:bg>
      <p:bgPr>
        <a:solidFill>
          <a:schemeClr val="bg1"/>
        </a:solidFill>
        <a:effectLst/>
      </p:bgPr>
    </p:bg>
    <p:spTree>
      <p:nvGrpSpPr>
        <p:cNvPr id="1" name=""/>
        <p:cNvGrpSpPr/>
        <p:nvPr/>
      </p:nvGrpSpPr>
      <p:grpSpPr>
        <a:xfrm>
          <a:off x="0" y="0"/>
          <a:ext cx="0" cy="0"/>
          <a:chOff x="0" y="0"/>
          <a:chExt cx="0" cy="0"/>
        </a:xfrm>
      </p:grpSpPr>
      <p:sp>
        <p:nvSpPr>
          <p:cNvPr id="6" name="Pentagon 5">
            <a:extLst>
              <a:ext uri="{FF2B5EF4-FFF2-40B4-BE49-F238E27FC236}">
                <a16:creationId xmlns:a16="http://schemas.microsoft.com/office/drawing/2014/main" id="{65EACE66-4CA4-C54F-9BC4-AF0CBC208BB3}"/>
              </a:ext>
            </a:extLst>
          </p:cNvPr>
          <p:cNvSpPr/>
          <p:nvPr userDrawn="1"/>
        </p:nvSpPr>
        <p:spPr>
          <a:xfrm>
            <a:off x="460572" y="1731479"/>
            <a:ext cx="11582202" cy="700391"/>
          </a:xfrm>
          <a:prstGeom prst="homePlat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Date Placeholder 2"/>
          <p:cNvSpPr txBox="1">
            <a:spLocks/>
          </p:cNvSpPr>
          <p:nvPr userDrawn="1"/>
        </p:nvSpPr>
        <p:spPr>
          <a:xfrm>
            <a:off x="9144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bg1"/>
                </a:solidFill>
              </a:rPr>
              <a:t>Wiley</a:t>
            </a:r>
            <a:r>
              <a:rPr lang="en-US" baseline="0" dirty="0">
                <a:solidFill>
                  <a:schemeClr val="bg1"/>
                </a:solidFill>
              </a:rPr>
              <a:t> - Proprietary &amp; Confidential</a:t>
            </a:r>
            <a:endParaRPr lang="en-US" dirty="0">
              <a:solidFill>
                <a:schemeClr val="bg1"/>
              </a:solidFill>
            </a:endParaRPr>
          </a:p>
        </p:txBody>
      </p:sp>
      <p:sp>
        <p:nvSpPr>
          <p:cNvPr id="10" name="Rectangle 9">
            <a:extLst>
              <a:ext uri="{FF2B5EF4-FFF2-40B4-BE49-F238E27FC236}">
                <a16:creationId xmlns:a16="http://schemas.microsoft.com/office/drawing/2014/main" id="{EAB0E240-8E05-564A-8567-18286826F2DE}"/>
              </a:ext>
            </a:extLst>
          </p:cNvPr>
          <p:cNvSpPr/>
          <p:nvPr userDrawn="1"/>
        </p:nvSpPr>
        <p:spPr>
          <a:xfrm>
            <a:off x="0" y="6629400"/>
            <a:ext cx="12192000" cy="228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1" name="Rectangle 10">
            <a:extLst>
              <a:ext uri="{FF2B5EF4-FFF2-40B4-BE49-F238E27FC236}">
                <a16:creationId xmlns:a16="http://schemas.microsoft.com/office/drawing/2014/main" id="{A4A04F50-1489-E14A-84F1-9375E9838660}"/>
              </a:ext>
            </a:extLst>
          </p:cNvPr>
          <p:cNvSpPr/>
          <p:nvPr userDrawn="1"/>
        </p:nvSpPr>
        <p:spPr>
          <a:xfrm>
            <a:off x="11429999" y="6629400"/>
            <a:ext cx="762001" cy="2286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Date Placeholder 2">
            <a:extLst>
              <a:ext uri="{FF2B5EF4-FFF2-40B4-BE49-F238E27FC236}">
                <a16:creationId xmlns:a16="http://schemas.microsoft.com/office/drawing/2014/main" id="{EC5F5AF2-7BF4-FD46-9570-CB0E87C6E2D1}"/>
              </a:ext>
            </a:extLst>
          </p:cNvPr>
          <p:cNvSpPr>
            <a:spLocks noGrp="1"/>
          </p:cNvSpPr>
          <p:nvPr>
            <p:ph type="dt" sz="half" idx="10"/>
          </p:nvPr>
        </p:nvSpPr>
        <p:spPr>
          <a:xfrm>
            <a:off x="61610" y="6569075"/>
            <a:ext cx="703634" cy="365125"/>
          </a:xfrm>
          <a:prstGeom prst="rect">
            <a:avLst/>
          </a:prstGeom>
        </p:spPr>
        <p:txBody>
          <a:bodyPr/>
          <a:lstStyle>
            <a:lvl1pPr>
              <a:defRPr sz="8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DB4888D4-3616-E842-AE0B-F67567F59619}" type="datetime1">
              <a:rPr lang="en-US" smtClean="0"/>
              <a:pPr/>
              <a:t>4/9/2019</a:t>
            </a:fld>
            <a:endParaRPr lang="en-US" dirty="0"/>
          </a:p>
        </p:txBody>
      </p:sp>
      <p:sp>
        <p:nvSpPr>
          <p:cNvPr id="17" name="Slide Number Placeholder 3">
            <a:extLst>
              <a:ext uri="{FF2B5EF4-FFF2-40B4-BE49-F238E27FC236}">
                <a16:creationId xmlns:a16="http://schemas.microsoft.com/office/drawing/2014/main" id="{2D867BA8-D208-3541-B865-DA8C43ABCA5E}"/>
              </a:ext>
            </a:extLst>
          </p:cNvPr>
          <p:cNvSpPr>
            <a:spLocks noGrp="1"/>
          </p:cNvSpPr>
          <p:nvPr>
            <p:ph type="sldNum" sz="quarter" idx="11"/>
          </p:nvPr>
        </p:nvSpPr>
        <p:spPr>
          <a:xfrm>
            <a:off x="11429999" y="6569075"/>
            <a:ext cx="612843" cy="365125"/>
          </a:xfrm>
          <a:prstGeom prst="rect">
            <a:avLst/>
          </a:prstGeom>
        </p:spPr>
        <p:txBody>
          <a:bodyPr/>
          <a:lstStyle>
            <a:lvl1pPr>
              <a:defRPr sz="8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29BEA89B-AEB9-EC4E-ACDE-73189EA191E7}" type="slidenum">
              <a:rPr lang="en-US" smtClean="0"/>
              <a:pPr/>
              <a:t>‹#›</a:t>
            </a:fld>
            <a:endParaRPr lang="en-US"/>
          </a:p>
        </p:txBody>
      </p:sp>
      <p:sp>
        <p:nvSpPr>
          <p:cNvPr id="18" name="Date Placeholder 2">
            <a:extLst>
              <a:ext uri="{FF2B5EF4-FFF2-40B4-BE49-F238E27FC236}">
                <a16:creationId xmlns:a16="http://schemas.microsoft.com/office/drawing/2014/main" id="{3DC57FFE-F2E2-E749-9F8D-0CD193B16471}"/>
              </a:ext>
            </a:extLst>
          </p:cNvPr>
          <p:cNvSpPr txBox="1">
            <a:spLocks/>
          </p:cNvSpPr>
          <p:nvPr userDrawn="1"/>
        </p:nvSpPr>
        <p:spPr>
          <a:xfrm>
            <a:off x="685800" y="656907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b="0" i="0" dirty="0">
                <a:solidFill>
                  <a:schemeClr val="bg1"/>
                </a:solidFill>
                <a:latin typeface="Open Sans" panose="020B0606030504020204" pitchFamily="34" charset="0"/>
                <a:ea typeface="Open Sans" panose="020B0606030504020204" pitchFamily="34" charset="0"/>
                <a:cs typeface="Open Sans" panose="020B0606030504020204" pitchFamily="34" charset="0"/>
              </a:rPr>
              <a:t>Wiley</a:t>
            </a:r>
            <a:r>
              <a:rPr lang="en-US" sz="800" b="0" i="0" baseline="0" dirty="0">
                <a:solidFill>
                  <a:schemeClr val="bg1"/>
                </a:solidFill>
                <a:latin typeface="Open Sans" panose="020B0606030504020204" pitchFamily="34" charset="0"/>
                <a:ea typeface="Open Sans" panose="020B0606030504020204" pitchFamily="34" charset="0"/>
                <a:cs typeface="Open Sans" panose="020B0606030504020204" pitchFamily="34" charset="0"/>
              </a:rPr>
              <a:t> - Proprietary &amp; Confidential</a:t>
            </a:r>
            <a:endParaRPr lang="en-US" sz="800" b="0" i="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a:extLst>
              <a:ext uri="{FF2B5EF4-FFF2-40B4-BE49-F238E27FC236}">
                <a16:creationId xmlns:a16="http://schemas.microsoft.com/office/drawing/2014/main" id="{BF7D5A8A-1CE7-E441-90D0-E5BADC215D94}"/>
              </a:ext>
            </a:extLst>
          </p:cNvPr>
          <p:cNvPicPr>
            <a:picLocks noChangeAspect="1"/>
          </p:cNvPicPr>
          <p:nvPr userDrawn="1"/>
        </p:nvPicPr>
        <p:blipFill>
          <a:blip r:embed="rId2"/>
          <a:stretch>
            <a:fillRect/>
          </a:stretch>
        </p:blipFill>
        <p:spPr>
          <a:xfrm>
            <a:off x="10439400" y="6169658"/>
            <a:ext cx="1603374" cy="336709"/>
          </a:xfrm>
          <a:prstGeom prst="rect">
            <a:avLst/>
          </a:prstGeom>
        </p:spPr>
      </p:pic>
      <p:pic>
        <p:nvPicPr>
          <p:cNvPr id="5" name="Picture 4">
            <a:extLst>
              <a:ext uri="{FF2B5EF4-FFF2-40B4-BE49-F238E27FC236}">
                <a16:creationId xmlns:a16="http://schemas.microsoft.com/office/drawing/2014/main" id="{8EBE728C-1712-0F49-BC5F-A6C6F4807B36}"/>
              </a:ext>
            </a:extLst>
          </p:cNvPr>
          <p:cNvPicPr>
            <a:picLocks noChangeAspect="1"/>
          </p:cNvPicPr>
          <p:nvPr userDrawn="1"/>
        </p:nvPicPr>
        <p:blipFill>
          <a:blip r:embed="rId3"/>
          <a:stretch>
            <a:fillRect/>
          </a:stretch>
        </p:blipFill>
        <p:spPr>
          <a:xfrm>
            <a:off x="8681720" y="6175735"/>
            <a:ext cx="1452880" cy="330200"/>
          </a:xfrm>
          <a:prstGeom prst="rect">
            <a:avLst/>
          </a:prstGeom>
        </p:spPr>
      </p:pic>
      <p:sp>
        <p:nvSpPr>
          <p:cNvPr id="19" name="Rectangle 18">
            <a:extLst>
              <a:ext uri="{FF2B5EF4-FFF2-40B4-BE49-F238E27FC236}">
                <a16:creationId xmlns:a16="http://schemas.microsoft.com/office/drawing/2014/main" id="{22C4F44F-4B48-AC4F-97F0-A52C53FE772C}"/>
              </a:ext>
            </a:extLst>
          </p:cNvPr>
          <p:cNvSpPr/>
          <p:nvPr userDrawn="1"/>
        </p:nvSpPr>
        <p:spPr>
          <a:xfrm>
            <a:off x="627786" y="4953001"/>
            <a:ext cx="11564214" cy="1082675"/>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5BD18726-7718-E248-9D86-A9CB9F728B27}"/>
              </a:ext>
            </a:extLst>
          </p:cNvPr>
          <p:cNvSpPr/>
          <p:nvPr userDrawn="1"/>
        </p:nvSpPr>
        <p:spPr>
          <a:xfrm>
            <a:off x="101469" y="4953001"/>
            <a:ext cx="1090613" cy="108311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Picture Placeholder 18">
            <a:extLst>
              <a:ext uri="{FF2B5EF4-FFF2-40B4-BE49-F238E27FC236}">
                <a16:creationId xmlns:a16="http://schemas.microsoft.com/office/drawing/2014/main" id="{A2977B35-83E2-9C46-8E48-A059EFE1268D}"/>
              </a:ext>
            </a:extLst>
          </p:cNvPr>
          <p:cNvSpPr>
            <a:spLocks noGrp="1"/>
          </p:cNvSpPr>
          <p:nvPr>
            <p:ph type="pic" sz="quarter" idx="18" hasCustomPrompt="1"/>
          </p:nvPr>
        </p:nvSpPr>
        <p:spPr>
          <a:xfrm>
            <a:off x="307844" y="5149159"/>
            <a:ext cx="696781" cy="654368"/>
          </a:xfrm>
        </p:spPr>
        <p:txBody>
          <a:bodyPr anchor="ctr">
            <a:normAutofit/>
          </a:bodyPr>
          <a:lstStyle>
            <a:lvl1pPr algn="ctr">
              <a:defRPr sz="900">
                <a:solidFill>
                  <a:schemeClr val="bg1"/>
                </a:solidFill>
              </a:defRPr>
            </a:lvl1pPr>
          </a:lstStyle>
          <a:p>
            <a:r>
              <a:rPr lang="en-US" dirty="0"/>
              <a:t>WHITE</a:t>
            </a:r>
            <a:br>
              <a:rPr lang="en-US" dirty="0"/>
            </a:br>
            <a:r>
              <a:rPr lang="en-US" dirty="0"/>
              <a:t>ICON</a:t>
            </a:r>
          </a:p>
        </p:txBody>
      </p:sp>
      <p:sp>
        <p:nvSpPr>
          <p:cNvPr id="22" name="Text Placeholder 3">
            <a:extLst>
              <a:ext uri="{FF2B5EF4-FFF2-40B4-BE49-F238E27FC236}">
                <a16:creationId xmlns:a16="http://schemas.microsoft.com/office/drawing/2014/main" id="{3DAC0E87-94E6-B049-8D5F-4589B9CA7A7B}"/>
              </a:ext>
            </a:extLst>
          </p:cNvPr>
          <p:cNvSpPr>
            <a:spLocks noGrp="1"/>
          </p:cNvSpPr>
          <p:nvPr>
            <p:ph type="body" sz="quarter" idx="21" hasCustomPrompt="1"/>
          </p:nvPr>
        </p:nvSpPr>
        <p:spPr>
          <a:xfrm>
            <a:off x="1524000" y="5156201"/>
            <a:ext cx="10287000" cy="654050"/>
          </a:xfrm>
        </p:spPr>
        <p:txBody>
          <a:bodyPr anchor="ct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Callout item here. Integer vitae libero </a:t>
            </a:r>
            <a:r>
              <a:rPr lang="en-US" dirty="0" err="1"/>
              <a:t>nec</a:t>
            </a:r>
            <a:r>
              <a:rPr lang="en-US" dirty="0"/>
              <a:t> </a:t>
            </a:r>
            <a:r>
              <a:rPr lang="en-US" dirty="0" err="1"/>
              <a:t>arcu</a:t>
            </a:r>
            <a:r>
              <a:rPr lang="en-US" dirty="0"/>
              <a:t> </a:t>
            </a:r>
            <a:r>
              <a:rPr lang="en-US" dirty="0" err="1"/>
              <a:t>faucibus</a:t>
            </a:r>
            <a:r>
              <a:rPr lang="en-US" dirty="0"/>
              <a:t> </a:t>
            </a:r>
            <a:r>
              <a:rPr lang="en-US" dirty="0" err="1"/>
              <a:t>blandit</a:t>
            </a:r>
            <a:r>
              <a:rPr lang="en-US" dirty="0"/>
              <a:t>. </a:t>
            </a:r>
            <a:r>
              <a:rPr lang="en-US" dirty="0" err="1"/>
              <a:t>Pellentesque</a:t>
            </a:r>
            <a:r>
              <a:rPr lang="en-US" dirty="0"/>
              <a:t> libero ante, </a:t>
            </a:r>
            <a:r>
              <a:rPr lang="en-US" dirty="0" err="1"/>
              <a:t>sollicitudin</a:t>
            </a:r>
            <a:r>
              <a:rPr lang="en-US" dirty="0"/>
              <a:t> </a:t>
            </a:r>
            <a:r>
              <a:rPr lang="en-US" dirty="0" err="1"/>
              <a:t>vel</a:t>
            </a:r>
            <a:r>
              <a:rPr lang="en-US" dirty="0"/>
              <a:t> </a:t>
            </a:r>
            <a:r>
              <a:rPr lang="en-US" dirty="0" err="1"/>
              <a:t>nisl</a:t>
            </a:r>
            <a:r>
              <a:rPr lang="en-US" dirty="0"/>
              <a:t> in, </a:t>
            </a:r>
            <a:r>
              <a:rPr lang="en-US" dirty="0" err="1"/>
              <a:t>laoreet</a:t>
            </a:r>
            <a:r>
              <a:rPr lang="en-US" dirty="0"/>
              <a:t> </a:t>
            </a:r>
            <a:r>
              <a:rPr lang="en-US" dirty="0" err="1"/>
              <a:t>volutpat</a:t>
            </a:r>
            <a:r>
              <a:rPr lang="en-US" dirty="0"/>
              <a:t> </a:t>
            </a:r>
            <a:r>
              <a:rPr lang="en-US" dirty="0" err="1"/>
              <a:t>nisl</a:t>
            </a:r>
            <a:r>
              <a:rPr lang="en-US" dirty="0"/>
              <a:t>. </a:t>
            </a:r>
          </a:p>
        </p:txBody>
      </p:sp>
      <p:sp>
        <p:nvSpPr>
          <p:cNvPr id="2" name="Oval 1">
            <a:extLst>
              <a:ext uri="{FF2B5EF4-FFF2-40B4-BE49-F238E27FC236}">
                <a16:creationId xmlns:a16="http://schemas.microsoft.com/office/drawing/2014/main" id="{DC283C0F-960B-9040-BA5B-BC6990883CC7}"/>
              </a:ext>
            </a:extLst>
          </p:cNvPr>
          <p:cNvSpPr/>
          <p:nvPr userDrawn="1"/>
        </p:nvSpPr>
        <p:spPr>
          <a:xfrm>
            <a:off x="137809" y="1731479"/>
            <a:ext cx="700391" cy="70039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Pentagon 28">
            <a:extLst>
              <a:ext uri="{FF2B5EF4-FFF2-40B4-BE49-F238E27FC236}">
                <a16:creationId xmlns:a16="http://schemas.microsoft.com/office/drawing/2014/main" id="{11A881A8-1661-CF48-B634-A08915AC2088}"/>
              </a:ext>
            </a:extLst>
          </p:cNvPr>
          <p:cNvSpPr/>
          <p:nvPr userDrawn="1"/>
        </p:nvSpPr>
        <p:spPr>
          <a:xfrm>
            <a:off x="460572" y="2576851"/>
            <a:ext cx="11582202" cy="700391"/>
          </a:xfrm>
          <a:prstGeom prst="homePlat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C878BBBE-FB42-6A44-8BBB-F1B531290E5D}"/>
              </a:ext>
            </a:extLst>
          </p:cNvPr>
          <p:cNvSpPr/>
          <p:nvPr userDrawn="1"/>
        </p:nvSpPr>
        <p:spPr>
          <a:xfrm>
            <a:off x="137809" y="2576851"/>
            <a:ext cx="700391" cy="70039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Pentagon 30">
            <a:extLst>
              <a:ext uri="{FF2B5EF4-FFF2-40B4-BE49-F238E27FC236}">
                <a16:creationId xmlns:a16="http://schemas.microsoft.com/office/drawing/2014/main" id="{9B2A97AB-06BE-8645-9C10-1AD6FC5B805C}"/>
              </a:ext>
            </a:extLst>
          </p:cNvPr>
          <p:cNvSpPr/>
          <p:nvPr userDrawn="1"/>
        </p:nvSpPr>
        <p:spPr>
          <a:xfrm>
            <a:off x="460572" y="3422223"/>
            <a:ext cx="11582202" cy="700391"/>
          </a:xfrm>
          <a:prstGeom prst="homePlat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61707339-7F14-B245-B26A-9669E7AA0B14}"/>
              </a:ext>
            </a:extLst>
          </p:cNvPr>
          <p:cNvSpPr/>
          <p:nvPr userDrawn="1"/>
        </p:nvSpPr>
        <p:spPr>
          <a:xfrm>
            <a:off x="137809" y="3422223"/>
            <a:ext cx="700391" cy="70039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Picture Placeholder 2">
            <a:extLst>
              <a:ext uri="{FF2B5EF4-FFF2-40B4-BE49-F238E27FC236}">
                <a16:creationId xmlns:a16="http://schemas.microsoft.com/office/drawing/2014/main" id="{4C9436E4-7D6E-0E4F-A67C-3494B5D1546A}"/>
              </a:ext>
            </a:extLst>
          </p:cNvPr>
          <p:cNvSpPr>
            <a:spLocks noGrp="1"/>
          </p:cNvSpPr>
          <p:nvPr>
            <p:ph type="pic" sz="quarter" idx="25" hasCustomPrompt="1"/>
          </p:nvPr>
        </p:nvSpPr>
        <p:spPr>
          <a:xfrm>
            <a:off x="298026" y="1882052"/>
            <a:ext cx="387774" cy="374126"/>
          </a:xfrm>
        </p:spPr>
        <p:txBody>
          <a:bodyPr anchor="ctr">
            <a:normAutofit/>
          </a:bodyPr>
          <a:lstStyle>
            <a:lvl1pPr algn="ctr">
              <a:defRPr sz="500">
                <a:solidFill>
                  <a:schemeClr val="bg1"/>
                </a:solidFill>
              </a:defRPr>
            </a:lvl1pPr>
          </a:lstStyle>
          <a:p>
            <a:r>
              <a:rPr lang="en-US" dirty="0"/>
              <a:t>WHITE</a:t>
            </a:r>
            <a:br>
              <a:rPr lang="en-US" dirty="0"/>
            </a:br>
            <a:r>
              <a:rPr lang="en-US" dirty="0"/>
              <a:t>ICON</a:t>
            </a:r>
          </a:p>
        </p:txBody>
      </p:sp>
      <p:sp>
        <p:nvSpPr>
          <p:cNvPr id="44" name="Picture Placeholder 2">
            <a:extLst>
              <a:ext uri="{FF2B5EF4-FFF2-40B4-BE49-F238E27FC236}">
                <a16:creationId xmlns:a16="http://schemas.microsoft.com/office/drawing/2014/main" id="{7A82B7CE-82A3-8940-92A8-3ECF5A701EA6}"/>
              </a:ext>
            </a:extLst>
          </p:cNvPr>
          <p:cNvSpPr>
            <a:spLocks noGrp="1"/>
          </p:cNvSpPr>
          <p:nvPr>
            <p:ph type="pic" sz="quarter" idx="26" hasCustomPrompt="1"/>
          </p:nvPr>
        </p:nvSpPr>
        <p:spPr>
          <a:xfrm>
            <a:off x="307844" y="2737826"/>
            <a:ext cx="387774" cy="374126"/>
          </a:xfrm>
        </p:spPr>
        <p:txBody>
          <a:bodyPr anchor="ctr">
            <a:normAutofit/>
          </a:bodyPr>
          <a:lstStyle>
            <a:lvl1pPr algn="ctr">
              <a:defRPr sz="500">
                <a:solidFill>
                  <a:schemeClr val="bg1"/>
                </a:solidFill>
              </a:defRPr>
            </a:lvl1pPr>
          </a:lstStyle>
          <a:p>
            <a:r>
              <a:rPr lang="en-US" dirty="0"/>
              <a:t>WHITE</a:t>
            </a:r>
            <a:br>
              <a:rPr lang="en-US" dirty="0"/>
            </a:br>
            <a:r>
              <a:rPr lang="en-US" dirty="0"/>
              <a:t>ICON</a:t>
            </a:r>
          </a:p>
        </p:txBody>
      </p:sp>
      <p:sp>
        <p:nvSpPr>
          <p:cNvPr id="45" name="Picture Placeholder 2">
            <a:extLst>
              <a:ext uri="{FF2B5EF4-FFF2-40B4-BE49-F238E27FC236}">
                <a16:creationId xmlns:a16="http://schemas.microsoft.com/office/drawing/2014/main" id="{97BB5D25-B827-7749-9E8C-55FBA5FC2BE7}"/>
              </a:ext>
            </a:extLst>
          </p:cNvPr>
          <p:cNvSpPr>
            <a:spLocks noGrp="1"/>
          </p:cNvSpPr>
          <p:nvPr>
            <p:ph type="pic" sz="quarter" idx="27" hasCustomPrompt="1"/>
          </p:nvPr>
        </p:nvSpPr>
        <p:spPr>
          <a:xfrm>
            <a:off x="298026" y="3574655"/>
            <a:ext cx="387774" cy="374126"/>
          </a:xfrm>
        </p:spPr>
        <p:txBody>
          <a:bodyPr anchor="ctr">
            <a:normAutofit/>
          </a:bodyPr>
          <a:lstStyle>
            <a:lvl1pPr algn="ctr">
              <a:defRPr sz="500">
                <a:solidFill>
                  <a:schemeClr val="bg1"/>
                </a:solidFill>
              </a:defRPr>
            </a:lvl1pPr>
          </a:lstStyle>
          <a:p>
            <a:r>
              <a:rPr lang="en-US" dirty="0"/>
              <a:t>WHITE</a:t>
            </a:r>
            <a:br>
              <a:rPr lang="en-US" dirty="0"/>
            </a:br>
            <a:r>
              <a:rPr lang="en-US" dirty="0"/>
              <a:t>ICON</a:t>
            </a:r>
          </a:p>
        </p:txBody>
      </p:sp>
      <p:sp>
        <p:nvSpPr>
          <p:cNvPr id="48" name="Text Placeholder 47">
            <a:extLst>
              <a:ext uri="{FF2B5EF4-FFF2-40B4-BE49-F238E27FC236}">
                <a16:creationId xmlns:a16="http://schemas.microsoft.com/office/drawing/2014/main" id="{8BACF7BA-9CC4-EE41-8EF5-75BF3D1586BD}"/>
              </a:ext>
            </a:extLst>
          </p:cNvPr>
          <p:cNvSpPr>
            <a:spLocks noGrp="1"/>
          </p:cNvSpPr>
          <p:nvPr>
            <p:ph type="body" sz="quarter" idx="29" hasCustomPrompt="1"/>
          </p:nvPr>
        </p:nvSpPr>
        <p:spPr>
          <a:xfrm>
            <a:off x="990928" y="1937296"/>
            <a:ext cx="10591472" cy="3746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text</a:t>
            </a:r>
          </a:p>
        </p:txBody>
      </p:sp>
      <p:sp>
        <p:nvSpPr>
          <p:cNvPr id="49" name="Text Placeholder 47">
            <a:extLst>
              <a:ext uri="{FF2B5EF4-FFF2-40B4-BE49-F238E27FC236}">
                <a16:creationId xmlns:a16="http://schemas.microsoft.com/office/drawing/2014/main" id="{287F55EA-1040-9F4D-8238-F0E48192A02A}"/>
              </a:ext>
            </a:extLst>
          </p:cNvPr>
          <p:cNvSpPr>
            <a:spLocks noGrp="1"/>
          </p:cNvSpPr>
          <p:nvPr>
            <p:ph type="body" sz="quarter" idx="30" hasCustomPrompt="1"/>
          </p:nvPr>
        </p:nvSpPr>
        <p:spPr>
          <a:xfrm>
            <a:off x="990928" y="2783615"/>
            <a:ext cx="10591472" cy="3746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text</a:t>
            </a:r>
          </a:p>
        </p:txBody>
      </p:sp>
      <p:sp>
        <p:nvSpPr>
          <p:cNvPr id="50" name="Text Placeholder 47">
            <a:extLst>
              <a:ext uri="{FF2B5EF4-FFF2-40B4-BE49-F238E27FC236}">
                <a16:creationId xmlns:a16="http://schemas.microsoft.com/office/drawing/2014/main" id="{974011F4-E745-C344-B19A-9D1976DD4DB1}"/>
              </a:ext>
            </a:extLst>
          </p:cNvPr>
          <p:cNvSpPr>
            <a:spLocks noGrp="1"/>
          </p:cNvSpPr>
          <p:nvPr>
            <p:ph type="body" sz="quarter" idx="31" hasCustomPrompt="1"/>
          </p:nvPr>
        </p:nvSpPr>
        <p:spPr>
          <a:xfrm>
            <a:off x="1001074" y="3621941"/>
            <a:ext cx="10591472" cy="3746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text</a:t>
            </a:r>
          </a:p>
        </p:txBody>
      </p:sp>
      <p:sp>
        <p:nvSpPr>
          <p:cNvPr id="41" name="Title 1">
            <a:extLst>
              <a:ext uri="{FF2B5EF4-FFF2-40B4-BE49-F238E27FC236}">
                <a16:creationId xmlns:a16="http://schemas.microsoft.com/office/drawing/2014/main" id="{56E2FF8B-39EF-A94A-A17A-91A2B61DFF48}"/>
              </a:ext>
            </a:extLst>
          </p:cNvPr>
          <p:cNvSpPr>
            <a:spLocks noGrp="1"/>
          </p:cNvSpPr>
          <p:nvPr>
            <p:ph type="title" hasCustomPrompt="1"/>
          </p:nvPr>
        </p:nvSpPr>
        <p:spPr>
          <a:xfrm>
            <a:off x="296140" y="151117"/>
            <a:ext cx="11591059" cy="458484"/>
          </a:xfrm>
        </p:spPr>
        <p:txBody>
          <a:bodyPr/>
          <a:lstStyle>
            <a:lvl1pPr>
              <a:defRPr b="0" i="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dirty="0"/>
              <a:t>Click to edit title</a:t>
            </a:r>
          </a:p>
        </p:txBody>
      </p:sp>
      <p:grpSp>
        <p:nvGrpSpPr>
          <p:cNvPr id="42" name="Group 41">
            <a:extLst>
              <a:ext uri="{FF2B5EF4-FFF2-40B4-BE49-F238E27FC236}">
                <a16:creationId xmlns:a16="http://schemas.microsoft.com/office/drawing/2014/main" id="{40A8B861-0313-A04C-8B84-172F30BB8AA7}"/>
              </a:ext>
            </a:extLst>
          </p:cNvPr>
          <p:cNvGrpSpPr/>
          <p:nvPr userDrawn="1"/>
        </p:nvGrpSpPr>
        <p:grpSpPr>
          <a:xfrm flipV="1">
            <a:off x="381000" y="914400"/>
            <a:ext cx="11430000" cy="0"/>
            <a:chOff x="3415125" y="3641002"/>
            <a:chExt cx="11383124" cy="0"/>
          </a:xfrm>
        </p:grpSpPr>
        <p:cxnSp>
          <p:nvCxnSpPr>
            <p:cNvPr id="47" name="Straight Connector 46">
              <a:extLst>
                <a:ext uri="{FF2B5EF4-FFF2-40B4-BE49-F238E27FC236}">
                  <a16:creationId xmlns:a16="http://schemas.microsoft.com/office/drawing/2014/main" id="{667BF451-DA76-8C41-A491-63E0E25C03E5}"/>
                </a:ext>
              </a:extLst>
            </p:cNvPr>
            <p:cNvCxnSpPr>
              <a:cxnSpLocks/>
            </p:cNvCxnSpPr>
            <p:nvPr userDrawn="1"/>
          </p:nvCxnSpPr>
          <p:spPr>
            <a:xfrm flipV="1">
              <a:off x="3415125" y="3641002"/>
              <a:ext cx="2147476"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FB8CDFA4-BAEF-6D48-8C60-8710F2A37340}"/>
                </a:ext>
              </a:extLst>
            </p:cNvPr>
            <p:cNvCxnSpPr>
              <a:cxnSpLocks/>
            </p:cNvCxnSpPr>
            <p:nvPr userDrawn="1"/>
          </p:nvCxnSpPr>
          <p:spPr>
            <a:xfrm flipV="1">
              <a:off x="5562601" y="3641002"/>
              <a:ext cx="9235648"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grpSp>
      <p:sp>
        <p:nvSpPr>
          <p:cNvPr id="53" name="Text Placeholder 16">
            <a:extLst>
              <a:ext uri="{FF2B5EF4-FFF2-40B4-BE49-F238E27FC236}">
                <a16:creationId xmlns:a16="http://schemas.microsoft.com/office/drawing/2014/main" id="{027A7383-5EDF-EE4F-9E50-3955E043BD4C}"/>
              </a:ext>
            </a:extLst>
          </p:cNvPr>
          <p:cNvSpPr>
            <a:spLocks noGrp="1"/>
          </p:cNvSpPr>
          <p:nvPr>
            <p:ph type="body" sz="quarter" idx="14" hasCustomPrompt="1"/>
          </p:nvPr>
        </p:nvSpPr>
        <p:spPr>
          <a:xfrm>
            <a:off x="307844" y="634640"/>
            <a:ext cx="11579355" cy="279760"/>
          </a:xfrm>
        </p:spPr>
        <p:txBody>
          <a:bodyPr>
            <a:normAutofit/>
          </a:bodyPr>
          <a:lstStyle>
            <a:lvl1pPr marL="0" indent="0">
              <a:buNone/>
              <a:defRPr sz="1600" b="0" i="1" baseline="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defRPr>
            </a:lvl1pPr>
            <a:lvl2pPr>
              <a:defRPr b="1">
                <a:solidFill>
                  <a:schemeClr val="accent1"/>
                </a:solidFill>
              </a:defRPr>
            </a:lvl2pPr>
            <a:lvl3pPr>
              <a:defRPr b="1">
                <a:solidFill>
                  <a:schemeClr val="accent1"/>
                </a:solidFill>
              </a:defRPr>
            </a:lvl3pPr>
            <a:lvl4pPr>
              <a:defRPr b="1">
                <a:solidFill>
                  <a:schemeClr val="accent1"/>
                </a:solidFill>
              </a:defRPr>
            </a:lvl4pPr>
            <a:lvl5pPr>
              <a:defRPr b="1">
                <a:solidFill>
                  <a:schemeClr val="accent1"/>
                </a:solidFill>
              </a:defRPr>
            </a:lvl5pPr>
          </a:lstStyle>
          <a:p>
            <a:pPr lvl="0"/>
            <a:r>
              <a:rPr lang="en-US" dirty="0"/>
              <a:t>Subtitle</a:t>
            </a:r>
          </a:p>
        </p:txBody>
      </p:sp>
      <p:sp>
        <p:nvSpPr>
          <p:cNvPr id="54" name="Text Placeholder 12">
            <a:extLst>
              <a:ext uri="{FF2B5EF4-FFF2-40B4-BE49-F238E27FC236}">
                <a16:creationId xmlns:a16="http://schemas.microsoft.com/office/drawing/2014/main" id="{F5903592-9AA1-3E44-9ED0-A069C0EA3DB0}"/>
              </a:ext>
            </a:extLst>
          </p:cNvPr>
          <p:cNvSpPr>
            <a:spLocks noGrp="1"/>
          </p:cNvSpPr>
          <p:nvPr>
            <p:ph type="body" sz="quarter" idx="32" hasCustomPrompt="1"/>
          </p:nvPr>
        </p:nvSpPr>
        <p:spPr>
          <a:xfrm>
            <a:off x="307975" y="4267200"/>
            <a:ext cx="11284571" cy="228600"/>
          </a:xfrm>
        </p:spPr>
        <p:txBody>
          <a:bodyPr>
            <a:normAutofit/>
          </a:bodyPr>
          <a:lstStyle>
            <a:lvl1pPr algn="ctr">
              <a:defRPr sz="900"/>
            </a:lvl1pPr>
          </a:lstStyle>
          <a:p>
            <a:pPr lvl="0"/>
            <a:r>
              <a:rPr lang="en-US" sz="900" dirty="0"/>
              <a:t>Cite source information here.</a:t>
            </a:r>
            <a:endParaRPr lang="en-US" dirty="0"/>
          </a:p>
        </p:txBody>
      </p:sp>
    </p:spTree>
    <p:extLst>
      <p:ext uri="{BB962C8B-B14F-4D97-AF65-F5344CB8AC3E}">
        <p14:creationId xmlns:p14="http://schemas.microsoft.com/office/powerpoint/2010/main" val="1705105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Four Item Numbered List with Callout">
    <p:bg>
      <p:bgPr>
        <a:solidFill>
          <a:schemeClr val="bg1"/>
        </a:solidFill>
        <a:effectLst/>
      </p:bgPr>
    </p:bg>
    <p:spTree>
      <p:nvGrpSpPr>
        <p:cNvPr id="1" name=""/>
        <p:cNvGrpSpPr/>
        <p:nvPr/>
      </p:nvGrpSpPr>
      <p:grpSpPr>
        <a:xfrm>
          <a:off x="0" y="0"/>
          <a:ext cx="0" cy="0"/>
          <a:chOff x="0" y="0"/>
          <a:chExt cx="0" cy="0"/>
        </a:xfrm>
      </p:grpSpPr>
      <p:sp>
        <p:nvSpPr>
          <p:cNvPr id="6" name="Pentagon 5">
            <a:extLst>
              <a:ext uri="{FF2B5EF4-FFF2-40B4-BE49-F238E27FC236}">
                <a16:creationId xmlns:a16="http://schemas.microsoft.com/office/drawing/2014/main" id="{65EACE66-4CA4-C54F-9BC4-AF0CBC208BB3}"/>
              </a:ext>
            </a:extLst>
          </p:cNvPr>
          <p:cNvSpPr/>
          <p:nvPr userDrawn="1"/>
        </p:nvSpPr>
        <p:spPr>
          <a:xfrm>
            <a:off x="460572" y="1222574"/>
            <a:ext cx="11582202" cy="700391"/>
          </a:xfrm>
          <a:prstGeom prst="homePlat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Date Placeholder 2"/>
          <p:cNvSpPr txBox="1">
            <a:spLocks/>
          </p:cNvSpPr>
          <p:nvPr userDrawn="1"/>
        </p:nvSpPr>
        <p:spPr>
          <a:xfrm>
            <a:off x="9144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bg1"/>
                </a:solidFill>
              </a:rPr>
              <a:t>Wiley</a:t>
            </a:r>
            <a:r>
              <a:rPr lang="en-US" baseline="0" dirty="0">
                <a:solidFill>
                  <a:schemeClr val="bg1"/>
                </a:solidFill>
              </a:rPr>
              <a:t> - Proprietary &amp; Confidential</a:t>
            </a:r>
            <a:endParaRPr lang="en-US" dirty="0">
              <a:solidFill>
                <a:schemeClr val="bg1"/>
              </a:solidFill>
            </a:endParaRPr>
          </a:p>
        </p:txBody>
      </p:sp>
      <p:sp>
        <p:nvSpPr>
          <p:cNvPr id="10" name="Rectangle 9">
            <a:extLst>
              <a:ext uri="{FF2B5EF4-FFF2-40B4-BE49-F238E27FC236}">
                <a16:creationId xmlns:a16="http://schemas.microsoft.com/office/drawing/2014/main" id="{EAB0E240-8E05-564A-8567-18286826F2DE}"/>
              </a:ext>
            </a:extLst>
          </p:cNvPr>
          <p:cNvSpPr/>
          <p:nvPr userDrawn="1"/>
        </p:nvSpPr>
        <p:spPr>
          <a:xfrm>
            <a:off x="0" y="6629400"/>
            <a:ext cx="12192000" cy="228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1" name="Rectangle 10">
            <a:extLst>
              <a:ext uri="{FF2B5EF4-FFF2-40B4-BE49-F238E27FC236}">
                <a16:creationId xmlns:a16="http://schemas.microsoft.com/office/drawing/2014/main" id="{A4A04F50-1489-E14A-84F1-9375E9838660}"/>
              </a:ext>
            </a:extLst>
          </p:cNvPr>
          <p:cNvSpPr/>
          <p:nvPr userDrawn="1"/>
        </p:nvSpPr>
        <p:spPr>
          <a:xfrm>
            <a:off x="11429999" y="6629400"/>
            <a:ext cx="762001" cy="2286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Date Placeholder 2">
            <a:extLst>
              <a:ext uri="{FF2B5EF4-FFF2-40B4-BE49-F238E27FC236}">
                <a16:creationId xmlns:a16="http://schemas.microsoft.com/office/drawing/2014/main" id="{EC5F5AF2-7BF4-FD46-9570-CB0E87C6E2D1}"/>
              </a:ext>
            </a:extLst>
          </p:cNvPr>
          <p:cNvSpPr>
            <a:spLocks noGrp="1"/>
          </p:cNvSpPr>
          <p:nvPr>
            <p:ph type="dt" sz="half" idx="10"/>
          </p:nvPr>
        </p:nvSpPr>
        <p:spPr>
          <a:xfrm>
            <a:off x="61610" y="6569075"/>
            <a:ext cx="703634" cy="365125"/>
          </a:xfrm>
          <a:prstGeom prst="rect">
            <a:avLst/>
          </a:prstGeom>
        </p:spPr>
        <p:txBody>
          <a:bodyPr/>
          <a:lstStyle>
            <a:lvl1pPr>
              <a:defRPr sz="8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DB4888D4-3616-E842-AE0B-F67567F59619}" type="datetime1">
              <a:rPr lang="en-US" smtClean="0"/>
              <a:pPr/>
              <a:t>4/9/2019</a:t>
            </a:fld>
            <a:endParaRPr lang="en-US" dirty="0"/>
          </a:p>
        </p:txBody>
      </p:sp>
      <p:sp>
        <p:nvSpPr>
          <p:cNvPr id="17" name="Slide Number Placeholder 3">
            <a:extLst>
              <a:ext uri="{FF2B5EF4-FFF2-40B4-BE49-F238E27FC236}">
                <a16:creationId xmlns:a16="http://schemas.microsoft.com/office/drawing/2014/main" id="{2D867BA8-D208-3541-B865-DA8C43ABCA5E}"/>
              </a:ext>
            </a:extLst>
          </p:cNvPr>
          <p:cNvSpPr>
            <a:spLocks noGrp="1"/>
          </p:cNvSpPr>
          <p:nvPr>
            <p:ph type="sldNum" sz="quarter" idx="11"/>
          </p:nvPr>
        </p:nvSpPr>
        <p:spPr>
          <a:xfrm>
            <a:off x="11429999" y="6569075"/>
            <a:ext cx="612843" cy="365125"/>
          </a:xfrm>
          <a:prstGeom prst="rect">
            <a:avLst/>
          </a:prstGeom>
        </p:spPr>
        <p:txBody>
          <a:bodyPr/>
          <a:lstStyle>
            <a:lvl1pPr>
              <a:defRPr sz="8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29BEA89B-AEB9-EC4E-ACDE-73189EA191E7}" type="slidenum">
              <a:rPr lang="en-US" smtClean="0"/>
              <a:pPr/>
              <a:t>‹#›</a:t>
            </a:fld>
            <a:endParaRPr lang="en-US"/>
          </a:p>
        </p:txBody>
      </p:sp>
      <p:sp>
        <p:nvSpPr>
          <p:cNvPr id="18" name="Date Placeholder 2">
            <a:extLst>
              <a:ext uri="{FF2B5EF4-FFF2-40B4-BE49-F238E27FC236}">
                <a16:creationId xmlns:a16="http://schemas.microsoft.com/office/drawing/2014/main" id="{3DC57FFE-F2E2-E749-9F8D-0CD193B16471}"/>
              </a:ext>
            </a:extLst>
          </p:cNvPr>
          <p:cNvSpPr txBox="1">
            <a:spLocks/>
          </p:cNvSpPr>
          <p:nvPr userDrawn="1"/>
        </p:nvSpPr>
        <p:spPr>
          <a:xfrm>
            <a:off x="685800" y="656907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b="0" i="0" dirty="0">
                <a:solidFill>
                  <a:schemeClr val="bg1"/>
                </a:solidFill>
                <a:latin typeface="Open Sans" panose="020B0606030504020204" pitchFamily="34" charset="0"/>
                <a:ea typeface="Open Sans" panose="020B0606030504020204" pitchFamily="34" charset="0"/>
                <a:cs typeface="Open Sans" panose="020B0606030504020204" pitchFamily="34" charset="0"/>
              </a:rPr>
              <a:t>Wiley</a:t>
            </a:r>
            <a:r>
              <a:rPr lang="en-US" sz="800" b="0" i="0" baseline="0" dirty="0">
                <a:solidFill>
                  <a:schemeClr val="bg1"/>
                </a:solidFill>
                <a:latin typeface="Open Sans" panose="020B0606030504020204" pitchFamily="34" charset="0"/>
                <a:ea typeface="Open Sans" panose="020B0606030504020204" pitchFamily="34" charset="0"/>
                <a:cs typeface="Open Sans" panose="020B0606030504020204" pitchFamily="34" charset="0"/>
              </a:rPr>
              <a:t> - Proprietary &amp; Confidential</a:t>
            </a:r>
            <a:endParaRPr lang="en-US" sz="800" b="0" i="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a:extLst>
              <a:ext uri="{FF2B5EF4-FFF2-40B4-BE49-F238E27FC236}">
                <a16:creationId xmlns:a16="http://schemas.microsoft.com/office/drawing/2014/main" id="{BF7D5A8A-1CE7-E441-90D0-E5BADC215D94}"/>
              </a:ext>
            </a:extLst>
          </p:cNvPr>
          <p:cNvPicPr>
            <a:picLocks noChangeAspect="1"/>
          </p:cNvPicPr>
          <p:nvPr userDrawn="1"/>
        </p:nvPicPr>
        <p:blipFill>
          <a:blip r:embed="rId2"/>
          <a:stretch>
            <a:fillRect/>
          </a:stretch>
        </p:blipFill>
        <p:spPr>
          <a:xfrm>
            <a:off x="10439400" y="6169658"/>
            <a:ext cx="1603374" cy="336709"/>
          </a:xfrm>
          <a:prstGeom prst="rect">
            <a:avLst/>
          </a:prstGeom>
        </p:spPr>
      </p:pic>
      <p:pic>
        <p:nvPicPr>
          <p:cNvPr id="5" name="Picture 4">
            <a:extLst>
              <a:ext uri="{FF2B5EF4-FFF2-40B4-BE49-F238E27FC236}">
                <a16:creationId xmlns:a16="http://schemas.microsoft.com/office/drawing/2014/main" id="{8EBE728C-1712-0F49-BC5F-A6C6F4807B36}"/>
              </a:ext>
            </a:extLst>
          </p:cNvPr>
          <p:cNvPicPr>
            <a:picLocks noChangeAspect="1"/>
          </p:cNvPicPr>
          <p:nvPr userDrawn="1"/>
        </p:nvPicPr>
        <p:blipFill>
          <a:blip r:embed="rId3"/>
          <a:stretch>
            <a:fillRect/>
          </a:stretch>
        </p:blipFill>
        <p:spPr>
          <a:xfrm>
            <a:off x="8681720" y="6175735"/>
            <a:ext cx="1452880" cy="330200"/>
          </a:xfrm>
          <a:prstGeom prst="rect">
            <a:avLst/>
          </a:prstGeom>
        </p:spPr>
      </p:pic>
      <p:sp>
        <p:nvSpPr>
          <p:cNvPr id="19" name="Rectangle 18">
            <a:extLst>
              <a:ext uri="{FF2B5EF4-FFF2-40B4-BE49-F238E27FC236}">
                <a16:creationId xmlns:a16="http://schemas.microsoft.com/office/drawing/2014/main" id="{22C4F44F-4B48-AC4F-97F0-A52C53FE772C}"/>
              </a:ext>
            </a:extLst>
          </p:cNvPr>
          <p:cNvSpPr/>
          <p:nvPr userDrawn="1"/>
        </p:nvSpPr>
        <p:spPr>
          <a:xfrm>
            <a:off x="627786" y="4953001"/>
            <a:ext cx="11564214" cy="1082675"/>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5BD18726-7718-E248-9D86-A9CB9F728B27}"/>
              </a:ext>
            </a:extLst>
          </p:cNvPr>
          <p:cNvSpPr/>
          <p:nvPr userDrawn="1"/>
        </p:nvSpPr>
        <p:spPr>
          <a:xfrm>
            <a:off x="101469" y="4953001"/>
            <a:ext cx="1090613" cy="108311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Picture Placeholder 18">
            <a:extLst>
              <a:ext uri="{FF2B5EF4-FFF2-40B4-BE49-F238E27FC236}">
                <a16:creationId xmlns:a16="http://schemas.microsoft.com/office/drawing/2014/main" id="{A2977B35-83E2-9C46-8E48-A059EFE1268D}"/>
              </a:ext>
            </a:extLst>
          </p:cNvPr>
          <p:cNvSpPr>
            <a:spLocks noGrp="1"/>
          </p:cNvSpPr>
          <p:nvPr>
            <p:ph type="pic" sz="quarter" idx="18" hasCustomPrompt="1"/>
          </p:nvPr>
        </p:nvSpPr>
        <p:spPr>
          <a:xfrm>
            <a:off x="307844" y="5149159"/>
            <a:ext cx="696781" cy="654368"/>
          </a:xfrm>
        </p:spPr>
        <p:txBody>
          <a:bodyPr anchor="ctr">
            <a:normAutofit/>
          </a:bodyPr>
          <a:lstStyle>
            <a:lvl1pPr algn="ctr">
              <a:defRPr sz="900">
                <a:solidFill>
                  <a:schemeClr val="bg1"/>
                </a:solidFill>
              </a:defRPr>
            </a:lvl1pPr>
          </a:lstStyle>
          <a:p>
            <a:r>
              <a:rPr lang="en-US" dirty="0"/>
              <a:t>WHITE</a:t>
            </a:r>
            <a:br>
              <a:rPr lang="en-US" dirty="0"/>
            </a:br>
            <a:r>
              <a:rPr lang="en-US" dirty="0"/>
              <a:t>ICON</a:t>
            </a:r>
          </a:p>
        </p:txBody>
      </p:sp>
      <p:sp>
        <p:nvSpPr>
          <p:cNvPr id="22" name="Text Placeholder 3">
            <a:extLst>
              <a:ext uri="{FF2B5EF4-FFF2-40B4-BE49-F238E27FC236}">
                <a16:creationId xmlns:a16="http://schemas.microsoft.com/office/drawing/2014/main" id="{3DAC0E87-94E6-B049-8D5F-4589B9CA7A7B}"/>
              </a:ext>
            </a:extLst>
          </p:cNvPr>
          <p:cNvSpPr>
            <a:spLocks noGrp="1"/>
          </p:cNvSpPr>
          <p:nvPr>
            <p:ph type="body" sz="quarter" idx="21" hasCustomPrompt="1"/>
          </p:nvPr>
        </p:nvSpPr>
        <p:spPr>
          <a:xfrm>
            <a:off x="1524000" y="5156201"/>
            <a:ext cx="10287000" cy="654050"/>
          </a:xfrm>
        </p:spPr>
        <p:txBody>
          <a:bodyPr anchor="ct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Callout item here. Integer vitae libero </a:t>
            </a:r>
            <a:r>
              <a:rPr lang="en-US" dirty="0" err="1"/>
              <a:t>nec</a:t>
            </a:r>
            <a:r>
              <a:rPr lang="en-US" dirty="0"/>
              <a:t> </a:t>
            </a:r>
            <a:r>
              <a:rPr lang="en-US" dirty="0" err="1"/>
              <a:t>arcu</a:t>
            </a:r>
            <a:r>
              <a:rPr lang="en-US" dirty="0"/>
              <a:t> </a:t>
            </a:r>
            <a:r>
              <a:rPr lang="en-US" dirty="0" err="1"/>
              <a:t>faucibus</a:t>
            </a:r>
            <a:r>
              <a:rPr lang="en-US" dirty="0"/>
              <a:t> </a:t>
            </a:r>
            <a:r>
              <a:rPr lang="en-US" dirty="0" err="1"/>
              <a:t>blandit</a:t>
            </a:r>
            <a:r>
              <a:rPr lang="en-US" dirty="0"/>
              <a:t>. </a:t>
            </a:r>
            <a:r>
              <a:rPr lang="en-US" dirty="0" err="1"/>
              <a:t>Pellentesque</a:t>
            </a:r>
            <a:r>
              <a:rPr lang="en-US" dirty="0"/>
              <a:t> libero ante, </a:t>
            </a:r>
            <a:r>
              <a:rPr lang="en-US" dirty="0" err="1"/>
              <a:t>sollicitudin</a:t>
            </a:r>
            <a:r>
              <a:rPr lang="en-US" dirty="0"/>
              <a:t> </a:t>
            </a:r>
            <a:r>
              <a:rPr lang="en-US" dirty="0" err="1"/>
              <a:t>vel</a:t>
            </a:r>
            <a:r>
              <a:rPr lang="en-US" dirty="0"/>
              <a:t> </a:t>
            </a:r>
            <a:r>
              <a:rPr lang="en-US" dirty="0" err="1"/>
              <a:t>nisl</a:t>
            </a:r>
            <a:r>
              <a:rPr lang="en-US" dirty="0"/>
              <a:t> in, </a:t>
            </a:r>
            <a:r>
              <a:rPr lang="en-US" dirty="0" err="1"/>
              <a:t>laoreet</a:t>
            </a:r>
            <a:r>
              <a:rPr lang="en-US" dirty="0"/>
              <a:t> </a:t>
            </a:r>
            <a:r>
              <a:rPr lang="en-US" dirty="0" err="1"/>
              <a:t>volutpat</a:t>
            </a:r>
            <a:r>
              <a:rPr lang="en-US" dirty="0"/>
              <a:t> </a:t>
            </a:r>
            <a:r>
              <a:rPr lang="en-US" dirty="0" err="1"/>
              <a:t>nisl</a:t>
            </a:r>
            <a:r>
              <a:rPr lang="en-US" dirty="0"/>
              <a:t>. </a:t>
            </a:r>
          </a:p>
        </p:txBody>
      </p:sp>
      <p:sp>
        <p:nvSpPr>
          <p:cNvPr id="2" name="Oval 1">
            <a:extLst>
              <a:ext uri="{FF2B5EF4-FFF2-40B4-BE49-F238E27FC236}">
                <a16:creationId xmlns:a16="http://schemas.microsoft.com/office/drawing/2014/main" id="{DC283C0F-960B-9040-BA5B-BC6990883CC7}"/>
              </a:ext>
            </a:extLst>
          </p:cNvPr>
          <p:cNvSpPr/>
          <p:nvPr userDrawn="1"/>
        </p:nvSpPr>
        <p:spPr>
          <a:xfrm>
            <a:off x="137809" y="1222574"/>
            <a:ext cx="700391" cy="70039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Pentagon 28">
            <a:extLst>
              <a:ext uri="{FF2B5EF4-FFF2-40B4-BE49-F238E27FC236}">
                <a16:creationId xmlns:a16="http://schemas.microsoft.com/office/drawing/2014/main" id="{11A881A8-1661-CF48-B634-A08915AC2088}"/>
              </a:ext>
            </a:extLst>
          </p:cNvPr>
          <p:cNvSpPr/>
          <p:nvPr userDrawn="1"/>
        </p:nvSpPr>
        <p:spPr>
          <a:xfrm>
            <a:off x="460572" y="2067946"/>
            <a:ext cx="11582202" cy="700391"/>
          </a:xfrm>
          <a:prstGeom prst="homePlat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C878BBBE-FB42-6A44-8BBB-F1B531290E5D}"/>
              </a:ext>
            </a:extLst>
          </p:cNvPr>
          <p:cNvSpPr/>
          <p:nvPr userDrawn="1"/>
        </p:nvSpPr>
        <p:spPr>
          <a:xfrm>
            <a:off x="137809" y="2067946"/>
            <a:ext cx="700391" cy="70039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Pentagon 30">
            <a:extLst>
              <a:ext uri="{FF2B5EF4-FFF2-40B4-BE49-F238E27FC236}">
                <a16:creationId xmlns:a16="http://schemas.microsoft.com/office/drawing/2014/main" id="{9B2A97AB-06BE-8645-9C10-1AD6FC5B805C}"/>
              </a:ext>
            </a:extLst>
          </p:cNvPr>
          <p:cNvSpPr/>
          <p:nvPr userDrawn="1"/>
        </p:nvSpPr>
        <p:spPr>
          <a:xfrm>
            <a:off x="460572" y="2913318"/>
            <a:ext cx="11582202" cy="700391"/>
          </a:xfrm>
          <a:prstGeom prst="homePlat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61707339-7F14-B245-B26A-9669E7AA0B14}"/>
              </a:ext>
            </a:extLst>
          </p:cNvPr>
          <p:cNvSpPr/>
          <p:nvPr userDrawn="1"/>
        </p:nvSpPr>
        <p:spPr>
          <a:xfrm>
            <a:off x="137809" y="2913318"/>
            <a:ext cx="700391" cy="70039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Pentagon 32">
            <a:extLst>
              <a:ext uri="{FF2B5EF4-FFF2-40B4-BE49-F238E27FC236}">
                <a16:creationId xmlns:a16="http://schemas.microsoft.com/office/drawing/2014/main" id="{44B7AD66-A2C9-1D49-86A1-4631DD5AF918}"/>
              </a:ext>
            </a:extLst>
          </p:cNvPr>
          <p:cNvSpPr/>
          <p:nvPr userDrawn="1"/>
        </p:nvSpPr>
        <p:spPr>
          <a:xfrm>
            <a:off x="460572" y="3764771"/>
            <a:ext cx="11582202" cy="700391"/>
          </a:xfrm>
          <a:prstGeom prst="homePlat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968E0A7D-2402-3D41-A399-799C04798C32}"/>
              </a:ext>
            </a:extLst>
          </p:cNvPr>
          <p:cNvSpPr/>
          <p:nvPr userDrawn="1"/>
        </p:nvSpPr>
        <p:spPr>
          <a:xfrm>
            <a:off x="137809" y="3764771"/>
            <a:ext cx="700391" cy="70039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BDFA231C-C7E0-1E4D-8B4E-CF8D67DB75CA}"/>
              </a:ext>
            </a:extLst>
          </p:cNvPr>
          <p:cNvSpPr txBox="1"/>
          <p:nvPr userDrawn="1"/>
        </p:nvSpPr>
        <p:spPr>
          <a:xfrm>
            <a:off x="1004625" y="1352190"/>
            <a:ext cx="366975" cy="461665"/>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Pct val="130000"/>
              <a:buFont typeface="Arial" charset="0"/>
              <a:buNone/>
              <a:tabLst/>
            </a:pPr>
            <a:r>
              <a:rPr lang="en-US" sz="2400" b="1" dirty="0">
                <a:solidFill>
                  <a:schemeClr val="bg1"/>
                </a:solidFill>
                <a:latin typeface="Open Sans" charset="0"/>
                <a:ea typeface="Open Sans" charset="0"/>
                <a:cs typeface="Open Sans" charset="0"/>
              </a:rPr>
              <a:t>1</a:t>
            </a:r>
          </a:p>
        </p:txBody>
      </p:sp>
      <p:sp>
        <p:nvSpPr>
          <p:cNvPr id="35" name="TextBox 34">
            <a:extLst>
              <a:ext uri="{FF2B5EF4-FFF2-40B4-BE49-F238E27FC236}">
                <a16:creationId xmlns:a16="http://schemas.microsoft.com/office/drawing/2014/main" id="{47C6AE65-F923-C943-9EF3-41EB3F41EDEE}"/>
              </a:ext>
            </a:extLst>
          </p:cNvPr>
          <p:cNvSpPr txBox="1"/>
          <p:nvPr userDrawn="1"/>
        </p:nvSpPr>
        <p:spPr>
          <a:xfrm>
            <a:off x="1004625" y="2190658"/>
            <a:ext cx="366975" cy="461665"/>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Pct val="130000"/>
              <a:buFont typeface="Arial" charset="0"/>
              <a:buNone/>
              <a:tabLst/>
            </a:pPr>
            <a:r>
              <a:rPr lang="en-US" sz="2400" b="1" dirty="0">
                <a:solidFill>
                  <a:schemeClr val="bg1"/>
                </a:solidFill>
                <a:latin typeface="Open Sans" charset="0"/>
                <a:ea typeface="Open Sans" charset="0"/>
                <a:cs typeface="Open Sans" charset="0"/>
              </a:rPr>
              <a:t>2</a:t>
            </a:r>
          </a:p>
        </p:txBody>
      </p:sp>
      <p:sp>
        <p:nvSpPr>
          <p:cNvPr id="36" name="TextBox 35">
            <a:extLst>
              <a:ext uri="{FF2B5EF4-FFF2-40B4-BE49-F238E27FC236}">
                <a16:creationId xmlns:a16="http://schemas.microsoft.com/office/drawing/2014/main" id="{8C535A82-B9DE-7746-AA97-06F3B1AF34A5}"/>
              </a:ext>
            </a:extLst>
          </p:cNvPr>
          <p:cNvSpPr txBox="1"/>
          <p:nvPr userDrawn="1"/>
        </p:nvSpPr>
        <p:spPr>
          <a:xfrm>
            <a:off x="1004625" y="3052972"/>
            <a:ext cx="366975" cy="461665"/>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Pct val="130000"/>
              <a:buFont typeface="Arial" charset="0"/>
              <a:buNone/>
              <a:tabLst/>
            </a:pPr>
            <a:r>
              <a:rPr lang="en-US" sz="2400" b="1" dirty="0">
                <a:solidFill>
                  <a:schemeClr val="bg1"/>
                </a:solidFill>
                <a:latin typeface="Open Sans" charset="0"/>
                <a:ea typeface="Open Sans" charset="0"/>
                <a:cs typeface="Open Sans" charset="0"/>
              </a:rPr>
              <a:t>3</a:t>
            </a:r>
          </a:p>
        </p:txBody>
      </p:sp>
      <p:sp>
        <p:nvSpPr>
          <p:cNvPr id="37" name="TextBox 36">
            <a:extLst>
              <a:ext uri="{FF2B5EF4-FFF2-40B4-BE49-F238E27FC236}">
                <a16:creationId xmlns:a16="http://schemas.microsoft.com/office/drawing/2014/main" id="{9207254F-050E-BA4A-A8E4-2525C617E323}"/>
              </a:ext>
            </a:extLst>
          </p:cNvPr>
          <p:cNvSpPr txBox="1"/>
          <p:nvPr userDrawn="1"/>
        </p:nvSpPr>
        <p:spPr>
          <a:xfrm>
            <a:off x="1004625" y="3891440"/>
            <a:ext cx="366975" cy="461665"/>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Pct val="130000"/>
              <a:buFont typeface="Arial" charset="0"/>
              <a:buNone/>
              <a:tabLst/>
            </a:pPr>
            <a:r>
              <a:rPr lang="en-US" sz="2400" b="1" dirty="0">
                <a:solidFill>
                  <a:schemeClr val="bg1"/>
                </a:solidFill>
                <a:latin typeface="Open Sans" charset="0"/>
                <a:ea typeface="Open Sans" charset="0"/>
                <a:cs typeface="Open Sans" charset="0"/>
              </a:rPr>
              <a:t>4</a:t>
            </a:r>
          </a:p>
        </p:txBody>
      </p:sp>
      <p:cxnSp>
        <p:nvCxnSpPr>
          <p:cNvPr id="12" name="Straight Connector 11">
            <a:extLst>
              <a:ext uri="{FF2B5EF4-FFF2-40B4-BE49-F238E27FC236}">
                <a16:creationId xmlns:a16="http://schemas.microsoft.com/office/drawing/2014/main" id="{13EADEF5-B4D7-E545-AB7C-F7D1AD3B7EB9}"/>
              </a:ext>
            </a:extLst>
          </p:cNvPr>
          <p:cNvCxnSpPr>
            <a:cxnSpLocks/>
          </p:cNvCxnSpPr>
          <p:nvPr userDrawn="1"/>
        </p:nvCxnSpPr>
        <p:spPr>
          <a:xfrm>
            <a:off x="1371600" y="1219200"/>
            <a:ext cx="0" cy="703765"/>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360A3B50-24BE-A342-9038-23A229F71178}"/>
              </a:ext>
            </a:extLst>
          </p:cNvPr>
          <p:cNvCxnSpPr>
            <a:cxnSpLocks/>
          </p:cNvCxnSpPr>
          <p:nvPr userDrawn="1"/>
        </p:nvCxnSpPr>
        <p:spPr>
          <a:xfrm>
            <a:off x="1371600" y="2067946"/>
            <a:ext cx="0" cy="676656"/>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712EBC40-10E1-A04C-BDFD-92AB2C8B48ED}"/>
              </a:ext>
            </a:extLst>
          </p:cNvPr>
          <p:cNvCxnSpPr>
            <a:cxnSpLocks/>
          </p:cNvCxnSpPr>
          <p:nvPr userDrawn="1"/>
        </p:nvCxnSpPr>
        <p:spPr>
          <a:xfrm>
            <a:off x="1371600" y="2913318"/>
            <a:ext cx="0" cy="700391"/>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5E0F1B26-55D6-D54D-9837-84519CB255BD}"/>
              </a:ext>
            </a:extLst>
          </p:cNvPr>
          <p:cNvCxnSpPr>
            <a:cxnSpLocks/>
          </p:cNvCxnSpPr>
          <p:nvPr userDrawn="1"/>
        </p:nvCxnSpPr>
        <p:spPr>
          <a:xfrm>
            <a:off x="1371600" y="3762064"/>
            <a:ext cx="0" cy="700391"/>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43" name="Picture Placeholder 2">
            <a:extLst>
              <a:ext uri="{FF2B5EF4-FFF2-40B4-BE49-F238E27FC236}">
                <a16:creationId xmlns:a16="http://schemas.microsoft.com/office/drawing/2014/main" id="{4C9436E4-7D6E-0E4F-A67C-3494B5D1546A}"/>
              </a:ext>
            </a:extLst>
          </p:cNvPr>
          <p:cNvSpPr>
            <a:spLocks noGrp="1"/>
          </p:cNvSpPr>
          <p:nvPr>
            <p:ph type="pic" sz="quarter" idx="25" hasCustomPrompt="1"/>
          </p:nvPr>
        </p:nvSpPr>
        <p:spPr>
          <a:xfrm>
            <a:off x="298026" y="1373147"/>
            <a:ext cx="387774" cy="374126"/>
          </a:xfrm>
        </p:spPr>
        <p:txBody>
          <a:bodyPr anchor="ctr">
            <a:normAutofit/>
          </a:bodyPr>
          <a:lstStyle>
            <a:lvl1pPr algn="ctr">
              <a:defRPr sz="500">
                <a:solidFill>
                  <a:schemeClr val="bg1"/>
                </a:solidFill>
              </a:defRPr>
            </a:lvl1pPr>
          </a:lstStyle>
          <a:p>
            <a:r>
              <a:rPr lang="en-US" dirty="0"/>
              <a:t>WHITE</a:t>
            </a:r>
            <a:br>
              <a:rPr lang="en-US" dirty="0"/>
            </a:br>
            <a:r>
              <a:rPr lang="en-US" dirty="0"/>
              <a:t>ICON</a:t>
            </a:r>
          </a:p>
        </p:txBody>
      </p:sp>
      <p:sp>
        <p:nvSpPr>
          <p:cNvPr id="44" name="Picture Placeholder 2">
            <a:extLst>
              <a:ext uri="{FF2B5EF4-FFF2-40B4-BE49-F238E27FC236}">
                <a16:creationId xmlns:a16="http://schemas.microsoft.com/office/drawing/2014/main" id="{7A82B7CE-82A3-8940-92A8-3ECF5A701EA6}"/>
              </a:ext>
            </a:extLst>
          </p:cNvPr>
          <p:cNvSpPr>
            <a:spLocks noGrp="1"/>
          </p:cNvSpPr>
          <p:nvPr>
            <p:ph type="pic" sz="quarter" idx="26" hasCustomPrompt="1"/>
          </p:nvPr>
        </p:nvSpPr>
        <p:spPr>
          <a:xfrm>
            <a:off x="307844" y="2228921"/>
            <a:ext cx="387774" cy="374126"/>
          </a:xfrm>
        </p:spPr>
        <p:txBody>
          <a:bodyPr anchor="ctr">
            <a:normAutofit/>
          </a:bodyPr>
          <a:lstStyle>
            <a:lvl1pPr algn="ctr">
              <a:defRPr sz="500">
                <a:solidFill>
                  <a:schemeClr val="bg1"/>
                </a:solidFill>
              </a:defRPr>
            </a:lvl1pPr>
          </a:lstStyle>
          <a:p>
            <a:r>
              <a:rPr lang="en-US" dirty="0"/>
              <a:t>WHITE</a:t>
            </a:r>
            <a:br>
              <a:rPr lang="en-US" dirty="0"/>
            </a:br>
            <a:r>
              <a:rPr lang="en-US" dirty="0"/>
              <a:t>ICON</a:t>
            </a:r>
          </a:p>
        </p:txBody>
      </p:sp>
      <p:sp>
        <p:nvSpPr>
          <p:cNvPr id="45" name="Picture Placeholder 2">
            <a:extLst>
              <a:ext uri="{FF2B5EF4-FFF2-40B4-BE49-F238E27FC236}">
                <a16:creationId xmlns:a16="http://schemas.microsoft.com/office/drawing/2014/main" id="{97BB5D25-B827-7749-9E8C-55FBA5FC2BE7}"/>
              </a:ext>
            </a:extLst>
          </p:cNvPr>
          <p:cNvSpPr>
            <a:spLocks noGrp="1"/>
          </p:cNvSpPr>
          <p:nvPr>
            <p:ph type="pic" sz="quarter" idx="27" hasCustomPrompt="1"/>
          </p:nvPr>
        </p:nvSpPr>
        <p:spPr>
          <a:xfrm>
            <a:off x="298026" y="3065750"/>
            <a:ext cx="387774" cy="374126"/>
          </a:xfrm>
        </p:spPr>
        <p:txBody>
          <a:bodyPr anchor="ctr">
            <a:normAutofit/>
          </a:bodyPr>
          <a:lstStyle>
            <a:lvl1pPr algn="ctr">
              <a:defRPr sz="500">
                <a:solidFill>
                  <a:schemeClr val="bg1"/>
                </a:solidFill>
              </a:defRPr>
            </a:lvl1pPr>
          </a:lstStyle>
          <a:p>
            <a:r>
              <a:rPr lang="en-US" dirty="0"/>
              <a:t>WHITE</a:t>
            </a:r>
            <a:br>
              <a:rPr lang="en-US" dirty="0"/>
            </a:br>
            <a:r>
              <a:rPr lang="en-US" dirty="0"/>
              <a:t>ICON</a:t>
            </a:r>
          </a:p>
        </p:txBody>
      </p:sp>
      <p:sp>
        <p:nvSpPr>
          <p:cNvPr id="46" name="Picture Placeholder 2">
            <a:extLst>
              <a:ext uri="{FF2B5EF4-FFF2-40B4-BE49-F238E27FC236}">
                <a16:creationId xmlns:a16="http://schemas.microsoft.com/office/drawing/2014/main" id="{250661AD-F544-1341-BF65-42BC48392139}"/>
              </a:ext>
            </a:extLst>
          </p:cNvPr>
          <p:cNvSpPr>
            <a:spLocks noGrp="1"/>
          </p:cNvSpPr>
          <p:nvPr>
            <p:ph type="pic" sz="quarter" idx="28" hasCustomPrompt="1"/>
          </p:nvPr>
        </p:nvSpPr>
        <p:spPr>
          <a:xfrm>
            <a:off x="307844" y="3921524"/>
            <a:ext cx="387774" cy="374126"/>
          </a:xfrm>
        </p:spPr>
        <p:txBody>
          <a:bodyPr anchor="ctr">
            <a:normAutofit/>
          </a:bodyPr>
          <a:lstStyle>
            <a:lvl1pPr algn="ctr">
              <a:defRPr sz="500">
                <a:solidFill>
                  <a:schemeClr val="bg1"/>
                </a:solidFill>
              </a:defRPr>
            </a:lvl1pPr>
          </a:lstStyle>
          <a:p>
            <a:r>
              <a:rPr lang="en-US" dirty="0"/>
              <a:t>WHITE</a:t>
            </a:r>
            <a:br>
              <a:rPr lang="en-US" dirty="0"/>
            </a:br>
            <a:r>
              <a:rPr lang="en-US" dirty="0"/>
              <a:t>ICON</a:t>
            </a:r>
          </a:p>
        </p:txBody>
      </p:sp>
      <p:sp>
        <p:nvSpPr>
          <p:cNvPr id="48" name="Text Placeholder 47">
            <a:extLst>
              <a:ext uri="{FF2B5EF4-FFF2-40B4-BE49-F238E27FC236}">
                <a16:creationId xmlns:a16="http://schemas.microsoft.com/office/drawing/2014/main" id="{8BACF7BA-9CC4-EE41-8EF5-75BF3D1586BD}"/>
              </a:ext>
            </a:extLst>
          </p:cNvPr>
          <p:cNvSpPr>
            <a:spLocks noGrp="1"/>
          </p:cNvSpPr>
          <p:nvPr>
            <p:ph type="body" sz="quarter" idx="29" hasCustomPrompt="1"/>
          </p:nvPr>
        </p:nvSpPr>
        <p:spPr>
          <a:xfrm>
            <a:off x="1524000" y="1428391"/>
            <a:ext cx="10058400" cy="3746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text</a:t>
            </a:r>
          </a:p>
        </p:txBody>
      </p:sp>
      <p:sp>
        <p:nvSpPr>
          <p:cNvPr id="49" name="Text Placeholder 47">
            <a:extLst>
              <a:ext uri="{FF2B5EF4-FFF2-40B4-BE49-F238E27FC236}">
                <a16:creationId xmlns:a16="http://schemas.microsoft.com/office/drawing/2014/main" id="{287F55EA-1040-9F4D-8238-F0E48192A02A}"/>
              </a:ext>
            </a:extLst>
          </p:cNvPr>
          <p:cNvSpPr>
            <a:spLocks noGrp="1"/>
          </p:cNvSpPr>
          <p:nvPr>
            <p:ph type="body" sz="quarter" idx="30" hasCustomPrompt="1"/>
          </p:nvPr>
        </p:nvSpPr>
        <p:spPr>
          <a:xfrm>
            <a:off x="1524000" y="2274710"/>
            <a:ext cx="10058400" cy="3746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text</a:t>
            </a:r>
          </a:p>
        </p:txBody>
      </p:sp>
      <p:sp>
        <p:nvSpPr>
          <p:cNvPr id="50" name="Text Placeholder 47">
            <a:extLst>
              <a:ext uri="{FF2B5EF4-FFF2-40B4-BE49-F238E27FC236}">
                <a16:creationId xmlns:a16="http://schemas.microsoft.com/office/drawing/2014/main" id="{974011F4-E745-C344-B19A-9D1976DD4DB1}"/>
              </a:ext>
            </a:extLst>
          </p:cNvPr>
          <p:cNvSpPr>
            <a:spLocks noGrp="1"/>
          </p:cNvSpPr>
          <p:nvPr>
            <p:ph type="body" sz="quarter" idx="31" hasCustomPrompt="1"/>
          </p:nvPr>
        </p:nvSpPr>
        <p:spPr>
          <a:xfrm>
            <a:off x="1534146" y="3113036"/>
            <a:ext cx="10058400" cy="3746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text</a:t>
            </a:r>
          </a:p>
        </p:txBody>
      </p:sp>
      <p:sp>
        <p:nvSpPr>
          <p:cNvPr id="51" name="Text Placeholder 47">
            <a:extLst>
              <a:ext uri="{FF2B5EF4-FFF2-40B4-BE49-F238E27FC236}">
                <a16:creationId xmlns:a16="http://schemas.microsoft.com/office/drawing/2014/main" id="{BF06E96B-52FA-D84A-8739-18CFC2905DEA}"/>
              </a:ext>
            </a:extLst>
          </p:cNvPr>
          <p:cNvSpPr>
            <a:spLocks noGrp="1"/>
          </p:cNvSpPr>
          <p:nvPr>
            <p:ph type="body" sz="quarter" idx="32" hasCustomPrompt="1"/>
          </p:nvPr>
        </p:nvSpPr>
        <p:spPr>
          <a:xfrm>
            <a:off x="1534146" y="3966890"/>
            <a:ext cx="10058400" cy="3746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text</a:t>
            </a:r>
          </a:p>
        </p:txBody>
      </p:sp>
      <p:sp>
        <p:nvSpPr>
          <p:cNvPr id="58" name="Title 1">
            <a:extLst>
              <a:ext uri="{FF2B5EF4-FFF2-40B4-BE49-F238E27FC236}">
                <a16:creationId xmlns:a16="http://schemas.microsoft.com/office/drawing/2014/main" id="{1CB7253B-C448-6B48-AF82-9894C2C5D73E}"/>
              </a:ext>
            </a:extLst>
          </p:cNvPr>
          <p:cNvSpPr>
            <a:spLocks noGrp="1"/>
          </p:cNvSpPr>
          <p:nvPr>
            <p:ph type="title" hasCustomPrompt="1"/>
          </p:nvPr>
        </p:nvSpPr>
        <p:spPr>
          <a:xfrm>
            <a:off x="296140" y="151117"/>
            <a:ext cx="11591059" cy="458484"/>
          </a:xfrm>
        </p:spPr>
        <p:txBody>
          <a:bodyPr/>
          <a:lstStyle>
            <a:lvl1pPr>
              <a:defRPr b="0" i="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dirty="0"/>
              <a:t>Click to edit title</a:t>
            </a:r>
          </a:p>
        </p:txBody>
      </p:sp>
      <p:grpSp>
        <p:nvGrpSpPr>
          <p:cNvPr id="59" name="Group 58">
            <a:extLst>
              <a:ext uri="{FF2B5EF4-FFF2-40B4-BE49-F238E27FC236}">
                <a16:creationId xmlns:a16="http://schemas.microsoft.com/office/drawing/2014/main" id="{BA7286A6-867D-454A-AC53-AE95655C2535}"/>
              </a:ext>
            </a:extLst>
          </p:cNvPr>
          <p:cNvGrpSpPr/>
          <p:nvPr userDrawn="1"/>
        </p:nvGrpSpPr>
        <p:grpSpPr>
          <a:xfrm flipV="1">
            <a:off x="381000" y="914400"/>
            <a:ext cx="11430000" cy="0"/>
            <a:chOff x="3415125" y="3641002"/>
            <a:chExt cx="11383124" cy="0"/>
          </a:xfrm>
        </p:grpSpPr>
        <p:cxnSp>
          <p:nvCxnSpPr>
            <p:cNvPr id="60" name="Straight Connector 59">
              <a:extLst>
                <a:ext uri="{FF2B5EF4-FFF2-40B4-BE49-F238E27FC236}">
                  <a16:creationId xmlns:a16="http://schemas.microsoft.com/office/drawing/2014/main" id="{2860F141-DC26-A44B-B997-2109E98A6237}"/>
                </a:ext>
              </a:extLst>
            </p:cNvPr>
            <p:cNvCxnSpPr>
              <a:cxnSpLocks/>
            </p:cNvCxnSpPr>
            <p:nvPr userDrawn="1"/>
          </p:nvCxnSpPr>
          <p:spPr>
            <a:xfrm flipV="1">
              <a:off x="3415125" y="3641002"/>
              <a:ext cx="2147476"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D6FEEBBF-0154-3040-ABCA-D7B701EE23F1}"/>
                </a:ext>
              </a:extLst>
            </p:cNvPr>
            <p:cNvCxnSpPr>
              <a:cxnSpLocks/>
            </p:cNvCxnSpPr>
            <p:nvPr userDrawn="1"/>
          </p:nvCxnSpPr>
          <p:spPr>
            <a:xfrm flipV="1">
              <a:off x="5562601" y="3641002"/>
              <a:ext cx="9235648"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grpSp>
      <p:sp>
        <p:nvSpPr>
          <p:cNvPr id="62" name="Text Placeholder 16">
            <a:extLst>
              <a:ext uri="{FF2B5EF4-FFF2-40B4-BE49-F238E27FC236}">
                <a16:creationId xmlns:a16="http://schemas.microsoft.com/office/drawing/2014/main" id="{476132DB-8AFF-5C44-9647-39205CE4869A}"/>
              </a:ext>
            </a:extLst>
          </p:cNvPr>
          <p:cNvSpPr>
            <a:spLocks noGrp="1"/>
          </p:cNvSpPr>
          <p:nvPr>
            <p:ph type="body" sz="quarter" idx="14" hasCustomPrompt="1"/>
          </p:nvPr>
        </p:nvSpPr>
        <p:spPr>
          <a:xfrm>
            <a:off x="307844" y="634640"/>
            <a:ext cx="11579355" cy="279760"/>
          </a:xfrm>
        </p:spPr>
        <p:txBody>
          <a:bodyPr>
            <a:normAutofit/>
          </a:bodyPr>
          <a:lstStyle>
            <a:lvl1pPr marL="0" indent="0">
              <a:buNone/>
              <a:defRPr sz="1600" b="0" i="1" baseline="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defRPr>
            </a:lvl1pPr>
            <a:lvl2pPr>
              <a:defRPr b="1">
                <a:solidFill>
                  <a:schemeClr val="accent1"/>
                </a:solidFill>
              </a:defRPr>
            </a:lvl2pPr>
            <a:lvl3pPr>
              <a:defRPr b="1">
                <a:solidFill>
                  <a:schemeClr val="accent1"/>
                </a:solidFill>
              </a:defRPr>
            </a:lvl3pPr>
            <a:lvl4pPr>
              <a:defRPr b="1">
                <a:solidFill>
                  <a:schemeClr val="accent1"/>
                </a:solidFill>
              </a:defRPr>
            </a:lvl4pPr>
            <a:lvl5pPr>
              <a:defRPr b="1">
                <a:solidFill>
                  <a:schemeClr val="accent1"/>
                </a:solidFill>
              </a:defRPr>
            </a:lvl5pPr>
          </a:lstStyle>
          <a:p>
            <a:pPr lvl="0"/>
            <a:r>
              <a:rPr lang="en-US" dirty="0"/>
              <a:t>Subtitle</a:t>
            </a:r>
          </a:p>
        </p:txBody>
      </p:sp>
      <p:sp>
        <p:nvSpPr>
          <p:cNvPr id="63" name="Text Placeholder 12">
            <a:extLst>
              <a:ext uri="{FF2B5EF4-FFF2-40B4-BE49-F238E27FC236}">
                <a16:creationId xmlns:a16="http://schemas.microsoft.com/office/drawing/2014/main" id="{4123A2AF-705A-D540-882D-73AE6611BFCC}"/>
              </a:ext>
            </a:extLst>
          </p:cNvPr>
          <p:cNvSpPr>
            <a:spLocks noGrp="1"/>
          </p:cNvSpPr>
          <p:nvPr>
            <p:ph type="body" sz="quarter" idx="33" hasCustomPrompt="1"/>
          </p:nvPr>
        </p:nvSpPr>
        <p:spPr>
          <a:xfrm>
            <a:off x="307975" y="4552591"/>
            <a:ext cx="11284571" cy="228600"/>
          </a:xfrm>
        </p:spPr>
        <p:txBody>
          <a:bodyPr>
            <a:normAutofit/>
          </a:bodyPr>
          <a:lstStyle>
            <a:lvl1pPr algn="ctr">
              <a:defRPr sz="900"/>
            </a:lvl1pPr>
          </a:lstStyle>
          <a:p>
            <a:pPr lvl="0"/>
            <a:r>
              <a:rPr lang="en-US" sz="900" dirty="0"/>
              <a:t>Cite source information here.</a:t>
            </a:r>
            <a:endParaRPr lang="en-US" dirty="0"/>
          </a:p>
        </p:txBody>
      </p:sp>
    </p:spTree>
    <p:extLst>
      <p:ext uri="{BB962C8B-B14F-4D97-AF65-F5344CB8AC3E}">
        <p14:creationId xmlns:p14="http://schemas.microsoft.com/office/powerpoint/2010/main" val="25582113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Four Item List with Callout">
    <p:bg>
      <p:bgPr>
        <a:solidFill>
          <a:schemeClr val="bg1"/>
        </a:solidFill>
        <a:effectLst/>
      </p:bgPr>
    </p:bg>
    <p:spTree>
      <p:nvGrpSpPr>
        <p:cNvPr id="1" name=""/>
        <p:cNvGrpSpPr/>
        <p:nvPr/>
      </p:nvGrpSpPr>
      <p:grpSpPr>
        <a:xfrm>
          <a:off x="0" y="0"/>
          <a:ext cx="0" cy="0"/>
          <a:chOff x="0" y="0"/>
          <a:chExt cx="0" cy="0"/>
        </a:xfrm>
      </p:grpSpPr>
      <p:sp>
        <p:nvSpPr>
          <p:cNvPr id="6" name="Pentagon 5">
            <a:extLst>
              <a:ext uri="{FF2B5EF4-FFF2-40B4-BE49-F238E27FC236}">
                <a16:creationId xmlns:a16="http://schemas.microsoft.com/office/drawing/2014/main" id="{65EACE66-4CA4-C54F-9BC4-AF0CBC208BB3}"/>
              </a:ext>
            </a:extLst>
          </p:cNvPr>
          <p:cNvSpPr/>
          <p:nvPr userDrawn="1"/>
        </p:nvSpPr>
        <p:spPr>
          <a:xfrm>
            <a:off x="460572" y="1143000"/>
            <a:ext cx="11582202" cy="700391"/>
          </a:xfrm>
          <a:prstGeom prst="homePlat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Date Placeholder 2"/>
          <p:cNvSpPr txBox="1">
            <a:spLocks/>
          </p:cNvSpPr>
          <p:nvPr userDrawn="1"/>
        </p:nvSpPr>
        <p:spPr>
          <a:xfrm>
            <a:off x="9144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bg1"/>
                </a:solidFill>
              </a:rPr>
              <a:t>Wiley</a:t>
            </a:r>
            <a:r>
              <a:rPr lang="en-US" baseline="0" dirty="0">
                <a:solidFill>
                  <a:schemeClr val="bg1"/>
                </a:solidFill>
              </a:rPr>
              <a:t> - Proprietary &amp; Confidential</a:t>
            </a:r>
            <a:endParaRPr lang="en-US" dirty="0">
              <a:solidFill>
                <a:schemeClr val="bg1"/>
              </a:solidFill>
            </a:endParaRPr>
          </a:p>
        </p:txBody>
      </p:sp>
      <p:sp>
        <p:nvSpPr>
          <p:cNvPr id="10" name="Rectangle 9">
            <a:extLst>
              <a:ext uri="{FF2B5EF4-FFF2-40B4-BE49-F238E27FC236}">
                <a16:creationId xmlns:a16="http://schemas.microsoft.com/office/drawing/2014/main" id="{EAB0E240-8E05-564A-8567-18286826F2DE}"/>
              </a:ext>
            </a:extLst>
          </p:cNvPr>
          <p:cNvSpPr/>
          <p:nvPr userDrawn="1"/>
        </p:nvSpPr>
        <p:spPr>
          <a:xfrm>
            <a:off x="0" y="6629400"/>
            <a:ext cx="12192000" cy="228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1" name="Rectangle 10">
            <a:extLst>
              <a:ext uri="{FF2B5EF4-FFF2-40B4-BE49-F238E27FC236}">
                <a16:creationId xmlns:a16="http://schemas.microsoft.com/office/drawing/2014/main" id="{A4A04F50-1489-E14A-84F1-9375E9838660}"/>
              </a:ext>
            </a:extLst>
          </p:cNvPr>
          <p:cNvSpPr/>
          <p:nvPr userDrawn="1"/>
        </p:nvSpPr>
        <p:spPr>
          <a:xfrm>
            <a:off x="11429999" y="6629400"/>
            <a:ext cx="762001" cy="2286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Date Placeholder 2">
            <a:extLst>
              <a:ext uri="{FF2B5EF4-FFF2-40B4-BE49-F238E27FC236}">
                <a16:creationId xmlns:a16="http://schemas.microsoft.com/office/drawing/2014/main" id="{EC5F5AF2-7BF4-FD46-9570-CB0E87C6E2D1}"/>
              </a:ext>
            </a:extLst>
          </p:cNvPr>
          <p:cNvSpPr>
            <a:spLocks noGrp="1"/>
          </p:cNvSpPr>
          <p:nvPr>
            <p:ph type="dt" sz="half" idx="10"/>
          </p:nvPr>
        </p:nvSpPr>
        <p:spPr>
          <a:xfrm>
            <a:off x="61610" y="6569075"/>
            <a:ext cx="703634" cy="365125"/>
          </a:xfrm>
          <a:prstGeom prst="rect">
            <a:avLst/>
          </a:prstGeom>
        </p:spPr>
        <p:txBody>
          <a:bodyPr/>
          <a:lstStyle>
            <a:lvl1pPr>
              <a:defRPr sz="8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DB4888D4-3616-E842-AE0B-F67567F59619}" type="datetime1">
              <a:rPr lang="en-US" smtClean="0"/>
              <a:pPr/>
              <a:t>4/9/2019</a:t>
            </a:fld>
            <a:endParaRPr lang="en-US" dirty="0"/>
          </a:p>
        </p:txBody>
      </p:sp>
      <p:sp>
        <p:nvSpPr>
          <p:cNvPr id="17" name="Slide Number Placeholder 3">
            <a:extLst>
              <a:ext uri="{FF2B5EF4-FFF2-40B4-BE49-F238E27FC236}">
                <a16:creationId xmlns:a16="http://schemas.microsoft.com/office/drawing/2014/main" id="{2D867BA8-D208-3541-B865-DA8C43ABCA5E}"/>
              </a:ext>
            </a:extLst>
          </p:cNvPr>
          <p:cNvSpPr>
            <a:spLocks noGrp="1"/>
          </p:cNvSpPr>
          <p:nvPr>
            <p:ph type="sldNum" sz="quarter" idx="11"/>
          </p:nvPr>
        </p:nvSpPr>
        <p:spPr>
          <a:xfrm>
            <a:off x="11429999" y="6569075"/>
            <a:ext cx="612843" cy="365125"/>
          </a:xfrm>
          <a:prstGeom prst="rect">
            <a:avLst/>
          </a:prstGeom>
        </p:spPr>
        <p:txBody>
          <a:bodyPr/>
          <a:lstStyle>
            <a:lvl1pPr>
              <a:defRPr sz="8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29BEA89B-AEB9-EC4E-ACDE-73189EA191E7}" type="slidenum">
              <a:rPr lang="en-US" smtClean="0"/>
              <a:pPr/>
              <a:t>‹#›</a:t>
            </a:fld>
            <a:endParaRPr lang="en-US"/>
          </a:p>
        </p:txBody>
      </p:sp>
      <p:sp>
        <p:nvSpPr>
          <p:cNvPr id="18" name="Date Placeholder 2">
            <a:extLst>
              <a:ext uri="{FF2B5EF4-FFF2-40B4-BE49-F238E27FC236}">
                <a16:creationId xmlns:a16="http://schemas.microsoft.com/office/drawing/2014/main" id="{3DC57FFE-F2E2-E749-9F8D-0CD193B16471}"/>
              </a:ext>
            </a:extLst>
          </p:cNvPr>
          <p:cNvSpPr txBox="1">
            <a:spLocks/>
          </p:cNvSpPr>
          <p:nvPr userDrawn="1"/>
        </p:nvSpPr>
        <p:spPr>
          <a:xfrm>
            <a:off x="685800" y="656907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b="0" i="0" dirty="0">
                <a:solidFill>
                  <a:schemeClr val="bg1"/>
                </a:solidFill>
                <a:latin typeface="Open Sans" panose="020B0606030504020204" pitchFamily="34" charset="0"/>
                <a:ea typeface="Open Sans" panose="020B0606030504020204" pitchFamily="34" charset="0"/>
                <a:cs typeface="Open Sans" panose="020B0606030504020204" pitchFamily="34" charset="0"/>
              </a:rPr>
              <a:t>Wiley</a:t>
            </a:r>
            <a:r>
              <a:rPr lang="en-US" sz="800" b="0" i="0" baseline="0" dirty="0">
                <a:solidFill>
                  <a:schemeClr val="bg1"/>
                </a:solidFill>
                <a:latin typeface="Open Sans" panose="020B0606030504020204" pitchFamily="34" charset="0"/>
                <a:ea typeface="Open Sans" panose="020B0606030504020204" pitchFamily="34" charset="0"/>
                <a:cs typeface="Open Sans" panose="020B0606030504020204" pitchFamily="34" charset="0"/>
              </a:rPr>
              <a:t> - Proprietary &amp; Confidential</a:t>
            </a:r>
            <a:endParaRPr lang="en-US" sz="800" b="0" i="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a:extLst>
              <a:ext uri="{FF2B5EF4-FFF2-40B4-BE49-F238E27FC236}">
                <a16:creationId xmlns:a16="http://schemas.microsoft.com/office/drawing/2014/main" id="{BF7D5A8A-1CE7-E441-90D0-E5BADC215D94}"/>
              </a:ext>
            </a:extLst>
          </p:cNvPr>
          <p:cNvPicPr>
            <a:picLocks noChangeAspect="1"/>
          </p:cNvPicPr>
          <p:nvPr userDrawn="1"/>
        </p:nvPicPr>
        <p:blipFill>
          <a:blip r:embed="rId2"/>
          <a:stretch>
            <a:fillRect/>
          </a:stretch>
        </p:blipFill>
        <p:spPr>
          <a:xfrm>
            <a:off x="10439400" y="6169658"/>
            <a:ext cx="1603374" cy="336709"/>
          </a:xfrm>
          <a:prstGeom prst="rect">
            <a:avLst/>
          </a:prstGeom>
        </p:spPr>
      </p:pic>
      <p:pic>
        <p:nvPicPr>
          <p:cNvPr id="5" name="Picture 4">
            <a:extLst>
              <a:ext uri="{FF2B5EF4-FFF2-40B4-BE49-F238E27FC236}">
                <a16:creationId xmlns:a16="http://schemas.microsoft.com/office/drawing/2014/main" id="{8EBE728C-1712-0F49-BC5F-A6C6F4807B36}"/>
              </a:ext>
            </a:extLst>
          </p:cNvPr>
          <p:cNvPicPr>
            <a:picLocks noChangeAspect="1"/>
          </p:cNvPicPr>
          <p:nvPr userDrawn="1"/>
        </p:nvPicPr>
        <p:blipFill>
          <a:blip r:embed="rId3"/>
          <a:stretch>
            <a:fillRect/>
          </a:stretch>
        </p:blipFill>
        <p:spPr>
          <a:xfrm>
            <a:off x="8681720" y="6175735"/>
            <a:ext cx="1452880" cy="330200"/>
          </a:xfrm>
          <a:prstGeom prst="rect">
            <a:avLst/>
          </a:prstGeom>
        </p:spPr>
      </p:pic>
      <p:sp>
        <p:nvSpPr>
          <p:cNvPr id="19" name="Rectangle 18">
            <a:extLst>
              <a:ext uri="{FF2B5EF4-FFF2-40B4-BE49-F238E27FC236}">
                <a16:creationId xmlns:a16="http://schemas.microsoft.com/office/drawing/2014/main" id="{22C4F44F-4B48-AC4F-97F0-A52C53FE772C}"/>
              </a:ext>
            </a:extLst>
          </p:cNvPr>
          <p:cNvSpPr/>
          <p:nvPr userDrawn="1"/>
        </p:nvSpPr>
        <p:spPr>
          <a:xfrm>
            <a:off x="627786" y="4953001"/>
            <a:ext cx="11564214" cy="1082675"/>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5BD18726-7718-E248-9D86-A9CB9F728B27}"/>
              </a:ext>
            </a:extLst>
          </p:cNvPr>
          <p:cNvSpPr/>
          <p:nvPr userDrawn="1"/>
        </p:nvSpPr>
        <p:spPr>
          <a:xfrm>
            <a:off x="101469" y="4953001"/>
            <a:ext cx="1090613" cy="108311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Picture Placeholder 18">
            <a:extLst>
              <a:ext uri="{FF2B5EF4-FFF2-40B4-BE49-F238E27FC236}">
                <a16:creationId xmlns:a16="http://schemas.microsoft.com/office/drawing/2014/main" id="{A2977B35-83E2-9C46-8E48-A059EFE1268D}"/>
              </a:ext>
            </a:extLst>
          </p:cNvPr>
          <p:cNvSpPr>
            <a:spLocks noGrp="1"/>
          </p:cNvSpPr>
          <p:nvPr>
            <p:ph type="pic" sz="quarter" idx="18" hasCustomPrompt="1"/>
          </p:nvPr>
        </p:nvSpPr>
        <p:spPr>
          <a:xfrm>
            <a:off x="307844" y="5149159"/>
            <a:ext cx="696781" cy="654368"/>
          </a:xfrm>
        </p:spPr>
        <p:txBody>
          <a:bodyPr anchor="ctr">
            <a:normAutofit/>
          </a:bodyPr>
          <a:lstStyle>
            <a:lvl1pPr algn="ctr">
              <a:defRPr sz="900">
                <a:solidFill>
                  <a:schemeClr val="bg1"/>
                </a:solidFill>
              </a:defRPr>
            </a:lvl1pPr>
          </a:lstStyle>
          <a:p>
            <a:r>
              <a:rPr lang="en-US" dirty="0"/>
              <a:t>WHITE</a:t>
            </a:r>
            <a:br>
              <a:rPr lang="en-US" dirty="0"/>
            </a:br>
            <a:r>
              <a:rPr lang="en-US" dirty="0"/>
              <a:t>ICON</a:t>
            </a:r>
          </a:p>
        </p:txBody>
      </p:sp>
      <p:sp>
        <p:nvSpPr>
          <p:cNvPr id="22" name="Text Placeholder 3">
            <a:extLst>
              <a:ext uri="{FF2B5EF4-FFF2-40B4-BE49-F238E27FC236}">
                <a16:creationId xmlns:a16="http://schemas.microsoft.com/office/drawing/2014/main" id="{3DAC0E87-94E6-B049-8D5F-4589B9CA7A7B}"/>
              </a:ext>
            </a:extLst>
          </p:cNvPr>
          <p:cNvSpPr>
            <a:spLocks noGrp="1"/>
          </p:cNvSpPr>
          <p:nvPr>
            <p:ph type="body" sz="quarter" idx="21" hasCustomPrompt="1"/>
          </p:nvPr>
        </p:nvSpPr>
        <p:spPr>
          <a:xfrm>
            <a:off x="1524000" y="5156201"/>
            <a:ext cx="10287000" cy="654050"/>
          </a:xfrm>
        </p:spPr>
        <p:txBody>
          <a:bodyPr anchor="ct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Callout item here. Integer vitae libero </a:t>
            </a:r>
            <a:r>
              <a:rPr lang="en-US" dirty="0" err="1"/>
              <a:t>nec</a:t>
            </a:r>
            <a:r>
              <a:rPr lang="en-US" dirty="0"/>
              <a:t> </a:t>
            </a:r>
            <a:r>
              <a:rPr lang="en-US" dirty="0" err="1"/>
              <a:t>arcu</a:t>
            </a:r>
            <a:r>
              <a:rPr lang="en-US" dirty="0"/>
              <a:t> </a:t>
            </a:r>
            <a:r>
              <a:rPr lang="en-US" dirty="0" err="1"/>
              <a:t>faucibus</a:t>
            </a:r>
            <a:r>
              <a:rPr lang="en-US" dirty="0"/>
              <a:t> </a:t>
            </a:r>
            <a:r>
              <a:rPr lang="en-US" dirty="0" err="1"/>
              <a:t>blandit</a:t>
            </a:r>
            <a:r>
              <a:rPr lang="en-US" dirty="0"/>
              <a:t>. </a:t>
            </a:r>
            <a:r>
              <a:rPr lang="en-US" dirty="0" err="1"/>
              <a:t>Pellentesque</a:t>
            </a:r>
            <a:r>
              <a:rPr lang="en-US" dirty="0"/>
              <a:t> libero ante, </a:t>
            </a:r>
            <a:r>
              <a:rPr lang="en-US" dirty="0" err="1"/>
              <a:t>sollicitudin</a:t>
            </a:r>
            <a:r>
              <a:rPr lang="en-US" dirty="0"/>
              <a:t> </a:t>
            </a:r>
            <a:r>
              <a:rPr lang="en-US" dirty="0" err="1"/>
              <a:t>vel</a:t>
            </a:r>
            <a:r>
              <a:rPr lang="en-US" dirty="0"/>
              <a:t> </a:t>
            </a:r>
            <a:r>
              <a:rPr lang="en-US" dirty="0" err="1"/>
              <a:t>nisl</a:t>
            </a:r>
            <a:r>
              <a:rPr lang="en-US" dirty="0"/>
              <a:t> in, </a:t>
            </a:r>
            <a:r>
              <a:rPr lang="en-US" dirty="0" err="1"/>
              <a:t>laoreet</a:t>
            </a:r>
            <a:r>
              <a:rPr lang="en-US" dirty="0"/>
              <a:t> </a:t>
            </a:r>
            <a:r>
              <a:rPr lang="en-US" dirty="0" err="1"/>
              <a:t>volutpat</a:t>
            </a:r>
            <a:r>
              <a:rPr lang="en-US" dirty="0"/>
              <a:t> </a:t>
            </a:r>
            <a:r>
              <a:rPr lang="en-US" dirty="0" err="1"/>
              <a:t>nisl</a:t>
            </a:r>
            <a:r>
              <a:rPr lang="en-US" dirty="0"/>
              <a:t>. </a:t>
            </a:r>
          </a:p>
        </p:txBody>
      </p:sp>
      <p:sp>
        <p:nvSpPr>
          <p:cNvPr id="2" name="Oval 1">
            <a:extLst>
              <a:ext uri="{FF2B5EF4-FFF2-40B4-BE49-F238E27FC236}">
                <a16:creationId xmlns:a16="http://schemas.microsoft.com/office/drawing/2014/main" id="{DC283C0F-960B-9040-BA5B-BC6990883CC7}"/>
              </a:ext>
            </a:extLst>
          </p:cNvPr>
          <p:cNvSpPr/>
          <p:nvPr userDrawn="1"/>
        </p:nvSpPr>
        <p:spPr>
          <a:xfrm>
            <a:off x="137809" y="1143000"/>
            <a:ext cx="700391" cy="70039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Pentagon 28">
            <a:extLst>
              <a:ext uri="{FF2B5EF4-FFF2-40B4-BE49-F238E27FC236}">
                <a16:creationId xmlns:a16="http://schemas.microsoft.com/office/drawing/2014/main" id="{11A881A8-1661-CF48-B634-A08915AC2088}"/>
              </a:ext>
            </a:extLst>
          </p:cNvPr>
          <p:cNvSpPr/>
          <p:nvPr userDrawn="1"/>
        </p:nvSpPr>
        <p:spPr>
          <a:xfrm>
            <a:off x="460572" y="1988372"/>
            <a:ext cx="11582202" cy="700391"/>
          </a:xfrm>
          <a:prstGeom prst="homePlat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C878BBBE-FB42-6A44-8BBB-F1B531290E5D}"/>
              </a:ext>
            </a:extLst>
          </p:cNvPr>
          <p:cNvSpPr/>
          <p:nvPr userDrawn="1"/>
        </p:nvSpPr>
        <p:spPr>
          <a:xfrm>
            <a:off x="137809" y="1988372"/>
            <a:ext cx="700391" cy="70039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Pentagon 30">
            <a:extLst>
              <a:ext uri="{FF2B5EF4-FFF2-40B4-BE49-F238E27FC236}">
                <a16:creationId xmlns:a16="http://schemas.microsoft.com/office/drawing/2014/main" id="{9B2A97AB-06BE-8645-9C10-1AD6FC5B805C}"/>
              </a:ext>
            </a:extLst>
          </p:cNvPr>
          <p:cNvSpPr/>
          <p:nvPr userDrawn="1"/>
        </p:nvSpPr>
        <p:spPr>
          <a:xfrm>
            <a:off x="460572" y="2833744"/>
            <a:ext cx="11582202" cy="700391"/>
          </a:xfrm>
          <a:prstGeom prst="homePlat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61707339-7F14-B245-B26A-9669E7AA0B14}"/>
              </a:ext>
            </a:extLst>
          </p:cNvPr>
          <p:cNvSpPr/>
          <p:nvPr userDrawn="1"/>
        </p:nvSpPr>
        <p:spPr>
          <a:xfrm>
            <a:off x="137809" y="2833744"/>
            <a:ext cx="700391" cy="70039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Pentagon 32">
            <a:extLst>
              <a:ext uri="{FF2B5EF4-FFF2-40B4-BE49-F238E27FC236}">
                <a16:creationId xmlns:a16="http://schemas.microsoft.com/office/drawing/2014/main" id="{44B7AD66-A2C9-1D49-86A1-4631DD5AF918}"/>
              </a:ext>
            </a:extLst>
          </p:cNvPr>
          <p:cNvSpPr/>
          <p:nvPr userDrawn="1"/>
        </p:nvSpPr>
        <p:spPr>
          <a:xfrm>
            <a:off x="460572" y="3685197"/>
            <a:ext cx="11582202" cy="700391"/>
          </a:xfrm>
          <a:prstGeom prst="homePlat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968E0A7D-2402-3D41-A399-799C04798C32}"/>
              </a:ext>
            </a:extLst>
          </p:cNvPr>
          <p:cNvSpPr/>
          <p:nvPr userDrawn="1"/>
        </p:nvSpPr>
        <p:spPr>
          <a:xfrm>
            <a:off x="137809" y="3685197"/>
            <a:ext cx="700391" cy="70039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Picture Placeholder 2">
            <a:extLst>
              <a:ext uri="{FF2B5EF4-FFF2-40B4-BE49-F238E27FC236}">
                <a16:creationId xmlns:a16="http://schemas.microsoft.com/office/drawing/2014/main" id="{4C9436E4-7D6E-0E4F-A67C-3494B5D1546A}"/>
              </a:ext>
            </a:extLst>
          </p:cNvPr>
          <p:cNvSpPr>
            <a:spLocks noGrp="1"/>
          </p:cNvSpPr>
          <p:nvPr>
            <p:ph type="pic" sz="quarter" idx="25" hasCustomPrompt="1"/>
          </p:nvPr>
        </p:nvSpPr>
        <p:spPr>
          <a:xfrm>
            <a:off x="298026" y="1293573"/>
            <a:ext cx="387774" cy="374126"/>
          </a:xfrm>
        </p:spPr>
        <p:txBody>
          <a:bodyPr anchor="ctr">
            <a:normAutofit/>
          </a:bodyPr>
          <a:lstStyle>
            <a:lvl1pPr algn="ctr">
              <a:defRPr sz="500">
                <a:solidFill>
                  <a:schemeClr val="bg1"/>
                </a:solidFill>
              </a:defRPr>
            </a:lvl1pPr>
          </a:lstStyle>
          <a:p>
            <a:r>
              <a:rPr lang="en-US" dirty="0"/>
              <a:t>WHITE</a:t>
            </a:r>
            <a:br>
              <a:rPr lang="en-US" dirty="0"/>
            </a:br>
            <a:r>
              <a:rPr lang="en-US" dirty="0"/>
              <a:t>ICON</a:t>
            </a:r>
          </a:p>
        </p:txBody>
      </p:sp>
      <p:sp>
        <p:nvSpPr>
          <p:cNvPr id="44" name="Picture Placeholder 2">
            <a:extLst>
              <a:ext uri="{FF2B5EF4-FFF2-40B4-BE49-F238E27FC236}">
                <a16:creationId xmlns:a16="http://schemas.microsoft.com/office/drawing/2014/main" id="{7A82B7CE-82A3-8940-92A8-3ECF5A701EA6}"/>
              </a:ext>
            </a:extLst>
          </p:cNvPr>
          <p:cNvSpPr>
            <a:spLocks noGrp="1"/>
          </p:cNvSpPr>
          <p:nvPr>
            <p:ph type="pic" sz="quarter" idx="26" hasCustomPrompt="1"/>
          </p:nvPr>
        </p:nvSpPr>
        <p:spPr>
          <a:xfrm>
            <a:off x="307844" y="2149347"/>
            <a:ext cx="387774" cy="374126"/>
          </a:xfrm>
        </p:spPr>
        <p:txBody>
          <a:bodyPr anchor="ctr">
            <a:normAutofit/>
          </a:bodyPr>
          <a:lstStyle>
            <a:lvl1pPr algn="ctr">
              <a:defRPr sz="500">
                <a:solidFill>
                  <a:schemeClr val="bg1"/>
                </a:solidFill>
              </a:defRPr>
            </a:lvl1pPr>
          </a:lstStyle>
          <a:p>
            <a:r>
              <a:rPr lang="en-US" dirty="0"/>
              <a:t>WHITE</a:t>
            </a:r>
            <a:br>
              <a:rPr lang="en-US" dirty="0"/>
            </a:br>
            <a:r>
              <a:rPr lang="en-US" dirty="0"/>
              <a:t>ICON</a:t>
            </a:r>
          </a:p>
        </p:txBody>
      </p:sp>
      <p:sp>
        <p:nvSpPr>
          <p:cNvPr id="45" name="Picture Placeholder 2">
            <a:extLst>
              <a:ext uri="{FF2B5EF4-FFF2-40B4-BE49-F238E27FC236}">
                <a16:creationId xmlns:a16="http://schemas.microsoft.com/office/drawing/2014/main" id="{97BB5D25-B827-7749-9E8C-55FBA5FC2BE7}"/>
              </a:ext>
            </a:extLst>
          </p:cNvPr>
          <p:cNvSpPr>
            <a:spLocks noGrp="1"/>
          </p:cNvSpPr>
          <p:nvPr>
            <p:ph type="pic" sz="quarter" idx="27" hasCustomPrompt="1"/>
          </p:nvPr>
        </p:nvSpPr>
        <p:spPr>
          <a:xfrm>
            <a:off x="298026" y="2986176"/>
            <a:ext cx="387774" cy="374126"/>
          </a:xfrm>
        </p:spPr>
        <p:txBody>
          <a:bodyPr anchor="ctr">
            <a:normAutofit/>
          </a:bodyPr>
          <a:lstStyle>
            <a:lvl1pPr algn="ctr">
              <a:defRPr sz="500">
                <a:solidFill>
                  <a:schemeClr val="bg1"/>
                </a:solidFill>
              </a:defRPr>
            </a:lvl1pPr>
          </a:lstStyle>
          <a:p>
            <a:r>
              <a:rPr lang="en-US" dirty="0"/>
              <a:t>WHITE</a:t>
            </a:r>
            <a:br>
              <a:rPr lang="en-US" dirty="0"/>
            </a:br>
            <a:r>
              <a:rPr lang="en-US" dirty="0"/>
              <a:t>ICON</a:t>
            </a:r>
          </a:p>
        </p:txBody>
      </p:sp>
      <p:sp>
        <p:nvSpPr>
          <p:cNvPr id="46" name="Picture Placeholder 2">
            <a:extLst>
              <a:ext uri="{FF2B5EF4-FFF2-40B4-BE49-F238E27FC236}">
                <a16:creationId xmlns:a16="http://schemas.microsoft.com/office/drawing/2014/main" id="{250661AD-F544-1341-BF65-42BC48392139}"/>
              </a:ext>
            </a:extLst>
          </p:cNvPr>
          <p:cNvSpPr>
            <a:spLocks noGrp="1"/>
          </p:cNvSpPr>
          <p:nvPr>
            <p:ph type="pic" sz="quarter" idx="28" hasCustomPrompt="1"/>
          </p:nvPr>
        </p:nvSpPr>
        <p:spPr>
          <a:xfrm>
            <a:off x="307844" y="3841950"/>
            <a:ext cx="387774" cy="374126"/>
          </a:xfrm>
        </p:spPr>
        <p:txBody>
          <a:bodyPr anchor="ctr">
            <a:normAutofit/>
          </a:bodyPr>
          <a:lstStyle>
            <a:lvl1pPr algn="ctr">
              <a:defRPr sz="500">
                <a:solidFill>
                  <a:schemeClr val="bg1"/>
                </a:solidFill>
              </a:defRPr>
            </a:lvl1pPr>
          </a:lstStyle>
          <a:p>
            <a:r>
              <a:rPr lang="en-US" dirty="0"/>
              <a:t>WHITE</a:t>
            </a:r>
            <a:br>
              <a:rPr lang="en-US" dirty="0"/>
            </a:br>
            <a:r>
              <a:rPr lang="en-US" dirty="0"/>
              <a:t>ICON</a:t>
            </a:r>
          </a:p>
        </p:txBody>
      </p:sp>
      <p:sp>
        <p:nvSpPr>
          <p:cNvPr id="48" name="Text Placeholder 47">
            <a:extLst>
              <a:ext uri="{FF2B5EF4-FFF2-40B4-BE49-F238E27FC236}">
                <a16:creationId xmlns:a16="http://schemas.microsoft.com/office/drawing/2014/main" id="{8BACF7BA-9CC4-EE41-8EF5-75BF3D1586BD}"/>
              </a:ext>
            </a:extLst>
          </p:cNvPr>
          <p:cNvSpPr>
            <a:spLocks noGrp="1"/>
          </p:cNvSpPr>
          <p:nvPr>
            <p:ph type="body" sz="quarter" idx="29" hasCustomPrompt="1"/>
          </p:nvPr>
        </p:nvSpPr>
        <p:spPr>
          <a:xfrm>
            <a:off x="990928" y="1348817"/>
            <a:ext cx="10591472" cy="3746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text</a:t>
            </a:r>
          </a:p>
        </p:txBody>
      </p:sp>
      <p:sp>
        <p:nvSpPr>
          <p:cNvPr id="49" name="Text Placeholder 47">
            <a:extLst>
              <a:ext uri="{FF2B5EF4-FFF2-40B4-BE49-F238E27FC236}">
                <a16:creationId xmlns:a16="http://schemas.microsoft.com/office/drawing/2014/main" id="{287F55EA-1040-9F4D-8238-F0E48192A02A}"/>
              </a:ext>
            </a:extLst>
          </p:cNvPr>
          <p:cNvSpPr>
            <a:spLocks noGrp="1"/>
          </p:cNvSpPr>
          <p:nvPr>
            <p:ph type="body" sz="quarter" idx="30" hasCustomPrompt="1"/>
          </p:nvPr>
        </p:nvSpPr>
        <p:spPr>
          <a:xfrm>
            <a:off x="990928" y="2195136"/>
            <a:ext cx="10591472" cy="3746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text</a:t>
            </a:r>
          </a:p>
        </p:txBody>
      </p:sp>
      <p:sp>
        <p:nvSpPr>
          <p:cNvPr id="50" name="Text Placeholder 47">
            <a:extLst>
              <a:ext uri="{FF2B5EF4-FFF2-40B4-BE49-F238E27FC236}">
                <a16:creationId xmlns:a16="http://schemas.microsoft.com/office/drawing/2014/main" id="{974011F4-E745-C344-B19A-9D1976DD4DB1}"/>
              </a:ext>
            </a:extLst>
          </p:cNvPr>
          <p:cNvSpPr>
            <a:spLocks noGrp="1"/>
          </p:cNvSpPr>
          <p:nvPr>
            <p:ph type="body" sz="quarter" idx="31" hasCustomPrompt="1"/>
          </p:nvPr>
        </p:nvSpPr>
        <p:spPr>
          <a:xfrm>
            <a:off x="1001074" y="3033462"/>
            <a:ext cx="10591472" cy="3746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text</a:t>
            </a:r>
          </a:p>
        </p:txBody>
      </p:sp>
      <p:sp>
        <p:nvSpPr>
          <p:cNvPr id="51" name="Text Placeholder 47">
            <a:extLst>
              <a:ext uri="{FF2B5EF4-FFF2-40B4-BE49-F238E27FC236}">
                <a16:creationId xmlns:a16="http://schemas.microsoft.com/office/drawing/2014/main" id="{BF06E96B-52FA-D84A-8739-18CFC2905DEA}"/>
              </a:ext>
            </a:extLst>
          </p:cNvPr>
          <p:cNvSpPr>
            <a:spLocks noGrp="1"/>
          </p:cNvSpPr>
          <p:nvPr>
            <p:ph type="body" sz="quarter" idx="32" hasCustomPrompt="1"/>
          </p:nvPr>
        </p:nvSpPr>
        <p:spPr>
          <a:xfrm>
            <a:off x="1001074" y="3887316"/>
            <a:ext cx="10591472" cy="3746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text</a:t>
            </a:r>
          </a:p>
        </p:txBody>
      </p:sp>
      <p:sp>
        <p:nvSpPr>
          <p:cNvPr id="56" name="Title 1">
            <a:extLst>
              <a:ext uri="{FF2B5EF4-FFF2-40B4-BE49-F238E27FC236}">
                <a16:creationId xmlns:a16="http://schemas.microsoft.com/office/drawing/2014/main" id="{0A1E39FD-7EC5-7448-8C36-9EE57DFF8993}"/>
              </a:ext>
            </a:extLst>
          </p:cNvPr>
          <p:cNvSpPr>
            <a:spLocks noGrp="1"/>
          </p:cNvSpPr>
          <p:nvPr>
            <p:ph type="title" hasCustomPrompt="1"/>
          </p:nvPr>
        </p:nvSpPr>
        <p:spPr>
          <a:xfrm>
            <a:off x="296140" y="151117"/>
            <a:ext cx="11591059" cy="458484"/>
          </a:xfrm>
        </p:spPr>
        <p:txBody>
          <a:bodyPr/>
          <a:lstStyle>
            <a:lvl1pPr>
              <a:defRPr b="0" i="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dirty="0"/>
              <a:t>Click to edit title</a:t>
            </a:r>
          </a:p>
        </p:txBody>
      </p:sp>
      <p:grpSp>
        <p:nvGrpSpPr>
          <p:cNvPr id="57" name="Group 56">
            <a:extLst>
              <a:ext uri="{FF2B5EF4-FFF2-40B4-BE49-F238E27FC236}">
                <a16:creationId xmlns:a16="http://schemas.microsoft.com/office/drawing/2014/main" id="{7E4934F7-02BF-C840-90B4-4F73BBEC17E1}"/>
              </a:ext>
            </a:extLst>
          </p:cNvPr>
          <p:cNvGrpSpPr/>
          <p:nvPr userDrawn="1"/>
        </p:nvGrpSpPr>
        <p:grpSpPr>
          <a:xfrm flipV="1">
            <a:off x="381000" y="914400"/>
            <a:ext cx="11430000" cy="0"/>
            <a:chOff x="3415125" y="3641002"/>
            <a:chExt cx="11383124" cy="0"/>
          </a:xfrm>
        </p:grpSpPr>
        <p:cxnSp>
          <p:nvCxnSpPr>
            <p:cNvPr id="58" name="Straight Connector 57">
              <a:extLst>
                <a:ext uri="{FF2B5EF4-FFF2-40B4-BE49-F238E27FC236}">
                  <a16:creationId xmlns:a16="http://schemas.microsoft.com/office/drawing/2014/main" id="{1596CE6E-50BD-8040-B32D-FF56A0F15F2F}"/>
                </a:ext>
              </a:extLst>
            </p:cNvPr>
            <p:cNvCxnSpPr>
              <a:cxnSpLocks/>
            </p:cNvCxnSpPr>
            <p:nvPr userDrawn="1"/>
          </p:nvCxnSpPr>
          <p:spPr>
            <a:xfrm flipV="1">
              <a:off x="3415125" y="3641002"/>
              <a:ext cx="2147476"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0361ED67-C09B-BB40-8B95-992A1A1781F2}"/>
                </a:ext>
              </a:extLst>
            </p:cNvPr>
            <p:cNvCxnSpPr>
              <a:cxnSpLocks/>
            </p:cNvCxnSpPr>
            <p:nvPr userDrawn="1"/>
          </p:nvCxnSpPr>
          <p:spPr>
            <a:xfrm flipV="1">
              <a:off x="5562601" y="3641002"/>
              <a:ext cx="9235648"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grpSp>
      <p:sp>
        <p:nvSpPr>
          <p:cNvPr id="60" name="Text Placeholder 16">
            <a:extLst>
              <a:ext uri="{FF2B5EF4-FFF2-40B4-BE49-F238E27FC236}">
                <a16:creationId xmlns:a16="http://schemas.microsoft.com/office/drawing/2014/main" id="{ABFD6AAA-A38A-604F-A18E-E2CFF2D4A2D3}"/>
              </a:ext>
            </a:extLst>
          </p:cNvPr>
          <p:cNvSpPr>
            <a:spLocks noGrp="1"/>
          </p:cNvSpPr>
          <p:nvPr>
            <p:ph type="body" sz="quarter" idx="14" hasCustomPrompt="1"/>
          </p:nvPr>
        </p:nvSpPr>
        <p:spPr>
          <a:xfrm>
            <a:off x="307844" y="634640"/>
            <a:ext cx="11579355" cy="279760"/>
          </a:xfrm>
        </p:spPr>
        <p:txBody>
          <a:bodyPr>
            <a:normAutofit/>
          </a:bodyPr>
          <a:lstStyle>
            <a:lvl1pPr marL="0" indent="0">
              <a:buNone/>
              <a:defRPr sz="1600" b="0" i="1" baseline="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defRPr>
            </a:lvl1pPr>
            <a:lvl2pPr>
              <a:defRPr b="1">
                <a:solidFill>
                  <a:schemeClr val="accent1"/>
                </a:solidFill>
              </a:defRPr>
            </a:lvl2pPr>
            <a:lvl3pPr>
              <a:defRPr b="1">
                <a:solidFill>
                  <a:schemeClr val="accent1"/>
                </a:solidFill>
              </a:defRPr>
            </a:lvl3pPr>
            <a:lvl4pPr>
              <a:defRPr b="1">
                <a:solidFill>
                  <a:schemeClr val="accent1"/>
                </a:solidFill>
              </a:defRPr>
            </a:lvl4pPr>
            <a:lvl5pPr>
              <a:defRPr b="1">
                <a:solidFill>
                  <a:schemeClr val="accent1"/>
                </a:solidFill>
              </a:defRPr>
            </a:lvl5pPr>
          </a:lstStyle>
          <a:p>
            <a:pPr lvl="0"/>
            <a:r>
              <a:rPr lang="en-US" dirty="0"/>
              <a:t>Subtitle</a:t>
            </a:r>
          </a:p>
        </p:txBody>
      </p:sp>
      <p:sp>
        <p:nvSpPr>
          <p:cNvPr id="61" name="Text Placeholder 12">
            <a:extLst>
              <a:ext uri="{FF2B5EF4-FFF2-40B4-BE49-F238E27FC236}">
                <a16:creationId xmlns:a16="http://schemas.microsoft.com/office/drawing/2014/main" id="{12E8C481-E079-5E48-84BC-C0C3579CA9D1}"/>
              </a:ext>
            </a:extLst>
          </p:cNvPr>
          <p:cNvSpPr>
            <a:spLocks noGrp="1"/>
          </p:cNvSpPr>
          <p:nvPr>
            <p:ph type="body" sz="quarter" idx="33" hasCustomPrompt="1"/>
          </p:nvPr>
        </p:nvSpPr>
        <p:spPr>
          <a:xfrm>
            <a:off x="307975" y="4495800"/>
            <a:ext cx="11284571" cy="228600"/>
          </a:xfrm>
        </p:spPr>
        <p:txBody>
          <a:bodyPr>
            <a:normAutofit/>
          </a:bodyPr>
          <a:lstStyle>
            <a:lvl1pPr algn="ctr">
              <a:defRPr sz="900"/>
            </a:lvl1pPr>
          </a:lstStyle>
          <a:p>
            <a:pPr lvl="0"/>
            <a:r>
              <a:rPr lang="en-US" sz="900" dirty="0"/>
              <a:t>Cite source information here.</a:t>
            </a:r>
            <a:endParaRPr lang="en-US" dirty="0"/>
          </a:p>
        </p:txBody>
      </p:sp>
    </p:spTree>
    <p:extLst>
      <p:ext uri="{BB962C8B-B14F-4D97-AF65-F5344CB8AC3E}">
        <p14:creationId xmlns:p14="http://schemas.microsoft.com/office/powerpoint/2010/main" val="17336241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WES LH Title Slide [Co-Brande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A6A5B02-6691-1444-91B6-70D9015121D4}"/>
              </a:ext>
            </a:extLst>
          </p:cNvPr>
          <p:cNvSpPr/>
          <p:nvPr userDrawn="1"/>
        </p:nvSpPr>
        <p:spPr>
          <a:xfrm>
            <a:off x="0" y="0"/>
            <a:ext cx="6096000" cy="6858000"/>
          </a:xfrm>
          <a:prstGeom prst="rect">
            <a:avLst/>
          </a:prstGeom>
          <a:solidFill>
            <a:schemeClr val="accent2">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hasCustomPrompt="1"/>
          </p:nvPr>
        </p:nvSpPr>
        <p:spPr>
          <a:xfrm>
            <a:off x="685800" y="2866469"/>
            <a:ext cx="4642503" cy="1095931"/>
          </a:xfrm>
        </p:spPr>
        <p:txBody>
          <a:bodyPr anchor="t">
            <a:normAutofit/>
          </a:bodyPr>
          <a:lstStyle>
            <a:lvl1pPr marL="0" indent="0" algn="l">
              <a:buNone/>
              <a:defRPr sz="2000" b="0" i="1" spc="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subtitle</a:t>
            </a:r>
          </a:p>
        </p:txBody>
      </p:sp>
      <p:sp>
        <p:nvSpPr>
          <p:cNvPr id="11" name="Title 4"/>
          <p:cNvSpPr>
            <a:spLocks noGrp="1"/>
          </p:cNvSpPr>
          <p:nvPr>
            <p:ph type="title" hasCustomPrompt="1"/>
          </p:nvPr>
        </p:nvSpPr>
        <p:spPr>
          <a:xfrm>
            <a:off x="685800" y="533399"/>
            <a:ext cx="4642503" cy="1905001"/>
          </a:xfrm>
        </p:spPr>
        <p:txBody>
          <a:bodyPr anchor="b">
            <a:normAutofit/>
          </a:bodyPr>
          <a:lstStyle>
            <a:lvl1pPr>
              <a:defRPr sz="44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Title</a:t>
            </a:r>
          </a:p>
        </p:txBody>
      </p:sp>
      <p:grpSp>
        <p:nvGrpSpPr>
          <p:cNvPr id="9" name="Group 8">
            <a:extLst>
              <a:ext uri="{FF2B5EF4-FFF2-40B4-BE49-F238E27FC236}">
                <a16:creationId xmlns:a16="http://schemas.microsoft.com/office/drawing/2014/main" id="{8825615B-CB24-F745-A867-B05B190B55D6}"/>
              </a:ext>
            </a:extLst>
          </p:cNvPr>
          <p:cNvGrpSpPr/>
          <p:nvPr userDrawn="1"/>
        </p:nvGrpSpPr>
        <p:grpSpPr>
          <a:xfrm>
            <a:off x="795528" y="4390469"/>
            <a:ext cx="4490102" cy="793435"/>
            <a:chOff x="3610317" y="2962601"/>
            <a:chExt cx="4490102" cy="793435"/>
          </a:xfrm>
        </p:grpSpPr>
        <p:pic>
          <p:nvPicPr>
            <p:cNvPr id="12" name="Picture 11"/>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3610317" y="2962601"/>
              <a:ext cx="1529698" cy="789296"/>
            </a:xfrm>
            <a:prstGeom prst="rect">
              <a:avLst/>
            </a:prstGeom>
          </p:spPr>
        </p:pic>
        <p:pic>
          <p:nvPicPr>
            <p:cNvPr id="6" name="Picture 5">
              <a:extLst>
                <a:ext uri="{FF2B5EF4-FFF2-40B4-BE49-F238E27FC236}">
                  <a16:creationId xmlns:a16="http://schemas.microsoft.com/office/drawing/2014/main" id="{B5E63647-4295-5540-B091-274F8B93E6E0}"/>
                </a:ext>
              </a:extLst>
            </p:cNvPr>
            <p:cNvPicPr>
              <a:picLocks noChangeAspect="1"/>
            </p:cNvPicPr>
            <p:nvPr userDrawn="1"/>
          </p:nvPicPr>
          <p:blipFill>
            <a:blip r:embed="rId4"/>
            <a:stretch>
              <a:fillRect/>
            </a:stretch>
          </p:blipFill>
          <p:spPr>
            <a:xfrm>
              <a:off x="5667717" y="2962601"/>
              <a:ext cx="2432702" cy="793435"/>
            </a:xfrm>
            <a:prstGeom prst="rect">
              <a:avLst/>
            </a:prstGeom>
          </p:spPr>
        </p:pic>
      </p:grpSp>
      <p:sp>
        <p:nvSpPr>
          <p:cNvPr id="4" name="Picture Placeholder 3">
            <a:extLst>
              <a:ext uri="{FF2B5EF4-FFF2-40B4-BE49-F238E27FC236}">
                <a16:creationId xmlns:a16="http://schemas.microsoft.com/office/drawing/2014/main" id="{033D1084-750D-234F-97B9-DEE789B08F84}"/>
              </a:ext>
            </a:extLst>
          </p:cNvPr>
          <p:cNvSpPr>
            <a:spLocks noGrp="1"/>
          </p:cNvSpPr>
          <p:nvPr>
            <p:ph type="pic" sz="quarter" idx="10" hasCustomPrompt="1"/>
          </p:nvPr>
        </p:nvSpPr>
        <p:spPr>
          <a:xfrm>
            <a:off x="795338" y="5607834"/>
            <a:ext cx="4491037" cy="792966"/>
          </a:xfrm>
        </p:spPr>
        <p:txBody>
          <a:bodyPr anchor="ctr">
            <a:normAutofit/>
          </a:bodyPr>
          <a:lstStyle>
            <a:lvl1pPr marL="0" indent="0" algn="ctr">
              <a:buNone/>
              <a:defRPr sz="1000">
                <a:solidFill>
                  <a:schemeClr val="bg1"/>
                </a:solidFill>
              </a:defRPr>
            </a:lvl1pPr>
          </a:lstStyle>
          <a:p>
            <a:r>
              <a:rPr lang="en-US" dirty="0"/>
              <a:t>[place co-brand logo here]</a:t>
            </a:r>
          </a:p>
        </p:txBody>
      </p:sp>
      <p:cxnSp>
        <p:nvCxnSpPr>
          <p:cNvPr id="13" name="Straight Connector 12">
            <a:extLst>
              <a:ext uri="{FF2B5EF4-FFF2-40B4-BE49-F238E27FC236}">
                <a16:creationId xmlns:a16="http://schemas.microsoft.com/office/drawing/2014/main" id="{10D3BD0C-2100-6144-B2EB-17ADF9FBD573}"/>
              </a:ext>
            </a:extLst>
          </p:cNvPr>
          <p:cNvCxnSpPr>
            <a:cxnSpLocks/>
          </p:cNvCxnSpPr>
          <p:nvPr userDrawn="1"/>
        </p:nvCxnSpPr>
        <p:spPr>
          <a:xfrm>
            <a:off x="0" y="2667000"/>
            <a:ext cx="2133600" cy="0"/>
          </a:xfrm>
          <a:prstGeom prst="line">
            <a:avLst/>
          </a:prstGeom>
          <a:ln w="254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77119C74-65EB-0847-A285-C578075C5E13}"/>
              </a:ext>
            </a:extLst>
          </p:cNvPr>
          <p:cNvCxnSpPr>
            <a:cxnSpLocks/>
          </p:cNvCxnSpPr>
          <p:nvPr userDrawn="1"/>
        </p:nvCxnSpPr>
        <p:spPr>
          <a:xfrm>
            <a:off x="2133600" y="2667000"/>
            <a:ext cx="3194703"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712942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hree Item List">
    <p:bg>
      <p:bgPr>
        <a:solidFill>
          <a:schemeClr val="bg1"/>
        </a:solidFill>
        <a:effectLst/>
      </p:bgPr>
    </p:bg>
    <p:spTree>
      <p:nvGrpSpPr>
        <p:cNvPr id="1" name=""/>
        <p:cNvGrpSpPr/>
        <p:nvPr/>
      </p:nvGrpSpPr>
      <p:grpSpPr>
        <a:xfrm>
          <a:off x="0" y="0"/>
          <a:ext cx="0" cy="0"/>
          <a:chOff x="0" y="0"/>
          <a:chExt cx="0" cy="0"/>
        </a:xfrm>
      </p:grpSpPr>
      <p:sp>
        <p:nvSpPr>
          <p:cNvPr id="6" name="Pentagon 5">
            <a:extLst>
              <a:ext uri="{FF2B5EF4-FFF2-40B4-BE49-F238E27FC236}">
                <a16:creationId xmlns:a16="http://schemas.microsoft.com/office/drawing/2014/main" id="{65EACE66-4CA4-C54F-9BC4-AF0CBC208BB3}"/>
              </a:ext>
            </a:extLst>
          </p:cNvPr>
          <p:cNvSpPr/>
          <p:nvPr userDrawn="1"/>
        </p:nvSpPr>
        <p:spPr>
          <a:xfrm>
            <a:off x="460572" y="1731479"/>
            <a:ext cx="11582202" cy="700391"/>
          </a:xfrm>
          <a:prstGeom prst="homePlat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Date Placeholder 2"/>
          <p:cNvSpPr txBox="1">
            <a:spLocks/>
          </p:cNvSpPr>
          <p:nvPr userDrawn="1"/>
        </p:nvSpPr>
        <p:spPr>
          <a:xfrm>
            <a:off x="9144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bg1"/>
                </a:solidFill>
              </a:rPr>
              <a:t>Wiley</a:t>
            </a:r>
            <a:r>
              <a:rPr lang="en-US" baseline="0" dirty="0">
                <a:solidFill>
                  <a:schemeClr val="bg1"/>
                </a:solidFill>
              </a:rPr>
              <a:t> - Proprietary &amp; Confidential</a:t>
            </a:r>
            <a:endParaRPr lang="en-US" dirty="0">
              <a:solidFill>
                <a:schemeClr val="bg1"/>
              </a:solidFill>
            </a:endParaRPr>
          </a:p>
        </p:txBody>
      </p:sp>
      <p:sp>
        <p:nvSpPr>
          <p:cNvPr id="10" name="Rectangle 9">
            <a:extLst>
              <a:ext uri="{FF2B5EF4-FFF2-40B4-BE49-F238E27FC236}">
                <a16:creationId xmlns:a16="http://schemas.microsoft.com/office/drawing/2014/main" id="{EAB0E240-8E05-564A-8567-18286826F2DE}"/>
              </a:ext>
            </a:extLst>
          </p:cNvPr>
          <p:cNvSpPr/>
          <p:nvPr userDrawn="1"/>
        </p:nvSpPr>
        <p:spPr>
          <a:xfrm>
            <a:off x="0" y="6629400"/>
            <a:ext cx="12192000" cy="228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1" name="Rectangle 10">
            <a:extLst>
              <a:ext uri="{FF2B5EF4-FFF2-40B4-BE49-F238E27FC236}">
                <a16:creationId xmlns:a16="http://schemas.microsoft.com/office/drawing/2014/main" id="{A4A04F50-1489-E14A-84F1-9375E9838660}"/>
              </a:ext>
            </a:extLst>
          </p:cNvPr>
          <p:cNvSpPr/>
          <p:nvPr userDrawn="1"/>
        </p:nvSpPr>
        <p:spPr>
          <a:xfrm>
            <a:off x="11429999" y="6629400"/>
            <a:ext cx="762001" cy="2286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Date Placeholder 2">
            <a:extLst>
              <a:ext uri="{FF2B5EF4-FFF2-40B4-BE49-F238E27FC236}">
                <a16:creationId xmlns:a16="http://schemas.microsoft.com/office/drawing/2014/main" id="{EC5F5AF2-7BF4-FD46-9570-CB0E87C6E2D1}"/>
              </a:ext>
            </a:extLst>
          </p:cNvPr>
          <p:cNvSpPr>
            <a:spLocks noGrp="1"/>
          </p:cNvSpPr>
          <p:nvPr>
            <p:ph type="dt" sz="half" idx="10"/>
          </p:nvPr>
        </p:nvSpPr>
        <p:spPr>
          <a:xfrm>
            <a:off x="61610" y="6569075"/>
            <a:ext cx="703634" cy="365125"/>
          </a:xfrm>
          <a:prstGeom prst="rect">
            <a:avLst/>
          </a:prstGeom>
        </p:spPr>
        <p:txBody>
          <a:bodyPr/>
          <a:lstStyle>
            <a:lvl1pPr>
              <a:defRPr sz="8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DB4888D4-3616-E842-AE0B-F67567F59619}" type="datetime1">
              <a:rPr lang="en-US" smtClean="0"/>
              <a:pPr/>
              <a:t>4/9/2019</a:t>
            </a:fld>
            <a:endParaRPr lang="en-US" dirty="0"/>
          </a:p>
        </p:txBody>
      </p:sp>
      <p:sp>
        <p:nvSpPr>
          <p:cNvPr id="17" name="Slide Number Placeholder 3">
            <a:extLst>
              <a:ext uri="{FF2B5EF4-FFF2-40B4-BE49-F238E27FC236}">
                <a16:creationId xmlns:a16="http://schemas.microsoft.com/office/drawing/2014/main" id="{2D867BA8-D208-3541-B865-DA8C43ABCA5E}"/>
              </a:ext>
            </a:extLst>
          </p:cNvPr>
          <p:cNvSpPr>
            <a:spLocks noGrp="1"/>
          </p:cNvSpPr>
          <p:nvPr>
            <p:ph type="sldNum" sz="quarter" idx="11"/>
          </p:nvPr>
        </p:nvSpPr>
        <p:spPr>
          <a:xfrm>
            <a:off x="11429999" y="6569075"/>
            <a:ext cx="612843" cy="365125"/>
          </a:xfrm>
          <a:prstGeom prst="rect">
            <a:avLst/>
          </a:prstGeom>
        </p:spPr>
        <p:txBody>
          <a:bodyPr/>
          <a:lstStyle>
            <a:lvl1pPr>
              <a:defRPr sz="8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29BEA89B-AEB9-EC4E-ACDE-73189EA191E7}" type="slidenum">
              <a:rPr lang="en-US" smtClean="0"/>
              <a:pPr/>
              <a:t>‹#›</a:t>
            </a:fld>
            <a:endParaRPr lang="en-US"/>
          </a:p>
        </p:txBody>
      </p:sp>
      <p:sp>
        <p:nvSpPr>
          <p:cNvPr id="18" name="Date Placeholder 2">
            <a:extLst>
              <a:ext uri="{FF2B5EF4-FFF2-40B4-BE49-F238E27FC236}">
                <a16:creationId xmlns:a16="http://schemas.microsoft.com/office/drawing/2014/main" id="{3DC57FFE-F2E2-E749-9F8D-0CD193B16471}"/>
              </a:ext>
            </a:extLst>
          </p:cNvPr>
          <p:cNvSpPr txBox="1">
            <a:spLocks/>
          </p:cNvSpPr>
          <p:nvPr userDrawn="1"/>
        </p:nvSpPr>
        <p:spPr>
          <a:xfrm>
            <a:off x="685800" y="656907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b="0" i="0" dirty="0">
                <a:solidFill>
                  <a:schemeClr val="bg1"/>
                </a:solidFill>
                <a:latin typeface="Open Sans" panose="020B0606030504020204" pitchFamily="34" charset="0"/>
                <a:ea typeface="Open Sans" panose="020B0606030504020204" pitchFamily="34" charset="0"/>
                <a:cs typeface="Open Sans" panose="020B0606030504020204" pitchFamily="34" charset="0"/>
              </a:rPr>
              <a:t>Wiley</a:t>
            </a:r>
            <a:r>
              <a:rPr lang="en-US" sz="800" b="0" i="0" baseline="0" dirty="0">
                <a:solidFill>
                  <a:schemeClr val="bg1"/>
                </a:solidFill>
                <a:latin typeface="Open Sans" panose="020B0606030504020204" pitchFamily="34" charset="0"/>
                <a:ea typeface="Open Sans" panose="020B0606030504020204" pitchFamily="34" charset="0"/>
                <a:cs typeface="Open Sans" panose="020B0606030504020204" pitchFamily="34" charset="0"/>
              </a:rPr>
              <a:t> - Proprietary &amp; Confidential</a:t>
            </a:r>
            <a:endParaRPr lang="en-US" sz="800" b="0" i="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a:extLst>
              <a:ext uri="{FF2B5EF4-FFF2-40B4-BE49-F238E27FC236}">
                <a16:creationId xmlns:a16="http://schemas.microsoft.com/office/drawing/2014/main" id="{BF7D5A8A-1CE7-E441-90D0-E5BADC215D94}"/>
              </a:ext>
            </a:extLst>
          </p:cNvPr>
          <p:cNvPicPr>
            <a:picLocks noChangeAspect="1"/>
          </p:cNvPicPr>
          <p:nvPr userDrawn="1"/>
        </p:nvPicPr>
        <p:blipFill>
          <a:blip r:embed="rId2"/>
          <a:stretch>
            <a:fillRect/>
          </a:stretch>
        </p:blipFill>
        <p:spPr>
          <a:xfrm>
            <a:off x="10439400" y="6169658"/>
            <a:ext cx="1603374" cy="336709"/>
          </a:xfrm>
          <a:prstGeom prst="rect">
            <a:avLst/>
          </a:prstGeom>
        </p:spPr>
      </p:pic>
      <p:pic>
        <p:nvPicPr>
          <p:cNvPr id="5" name="Picture 4">
            <a:extLst>
              <a:ext uri="{FF2B5EF4-FFF2-40B4-BE49-F238E27FC236}">
                <a16:creationId xmlns:a16="http://schemas.microsoft.com/office/drawing/2014/main" id="{8EBE728C-1712-0F49-BC5F-A6C6F4807B36}"/>
              </a:ext>
            </a:extLst>
          </p:cNvPr>
          <p:cNvPicPr>
            <a:picLocks noChangeAspect="1"/>
          </p:cNvPicPr>
          <p:nvPr userDrawn="1"/>
        </p:nvPicPr>
        <p:blipFill>
          <a:blip r:embed="rId3"/>
          <a:stretch>
            <a:fillRect/>
          </a:stretch>
        </p:blipFill>
        <p:spPr>
          <a:xfrm>
            <a:off x="8681720" y="6175735"/>
            <a:ext cx="1452880" cy="330200"/>
          </a:xfrm>
          <a:prstGeom prst="rect">
            <a:avLst/>
          </a:prstGeom>
        </p:spPr>
      </p:pic>
      <p:sp>
        <p:nvSpPr>
          <p:cNvPr id="2" name="Oval 1">
            <a:extLst>
              <a:ext uri="{FF2B5EF4-FFF2-40B4-BE49-F238E27FC236}">
                <a16:creationId xmlns:a16="http://schemas.microsoft.com/office/drawing/2014/main" id="{DC283C0F-960B-9040-BA5B-BC6990883CC7}"/>
              </a:ext>
            </a:extLst>
          </p:cNvPr>
          <p:cNvSpPr/>
          <p:nvPr userDrawn="1"/>
        </p:nvSpPr>
        <p:spPr>
          <a:xfrm>
            <a:off x="137809" y="1731479"/>
            <a:ext cx="700391" cy="70039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Pentagon 28">
            <a:extLst>
              <a:ext uri="{FF2B5EF4-FFF2-40B4-BE49-F238E27FC236}">
                <a16:creationId xmlns:a16="http://schemas.microsoft.com/office/drawing/2014/main" id="{11A881A8-1661-CF48-B634-A08915AC2088}"/>
              </a:ext>
            </a:extLst>
          </p:cNvPr>
          <p:cNvSpPr/>
          <p:nvPr userDrawn="1"/>
        </p:nvSpPr>
        <p:spPr>
          <a:xfrm>
            <a:off x="460572" y="2576851"/>
            <a:ext cx="11582202" cy="700391"/>
          </a:xfrm>
          <a:prstGeom prst="homePlat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C878BBBE-FB42-6A44-8BBB-F1B531290E5D}"/>
              </a:ext>
            </a:extLst>
          </p:cNvPr>
          <p:cNvSpPr/>
          <p:nvPr userDrawn="1"/>
        </p:nvSpPr>
        <p:spPr>
          <a:xfrm>
            <a:off x="137809" y="2576851"/>
            <a:ext cx="700391" cy="70039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Pentagon 30">
            <a:extLst>
              <a:ext uri="{FF2B5EF4-FFF2-40B4-BE49-F238E27FC236}">
                <a16:creationId xmlns:a16="http://schemas.microsoft.com/office/drawing/2014/main" id="{9B2A97AB-06BE-8645-9C10-1AD6FC5B805C}"/>
              </a:ext>
            </a:extLst>
          </p:cNvPr>
          <p:cNvSpPr/>
          <p:nvPr userDrawn="1"/>
        </p:nvSpPr>
        <p:spPr>
          <a:xfrm>
            <a:off x="460572" y="3422223"/>
            <a:ext cx="11582202" cy="700391"/>
          </a:xfrm>
          <a:prstGeom prst="homePlat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61707339-7F14-B245-B26A-9669E7AA0B14}"/>
              </a:ext>
            </a:extLst>
          </p:cNvPr>
          <p:cNvSpPr/>
          <p:nvPr userDrawn="1"/>
        </p:nvSpPr>
        <p:spPr>
          <a:xfrm>
            <a:off x="137809" y="3422223"/>
            <a:ext cx="700391" cy="70039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Picture Placeholder 2">
            <a:extLst>
              <a:ext uri="{FF2B5EF4-FFF2-40B4-BE49-F238E27FC236}">
                <a16:creationId xmlns:a16="http://schemas.microsoft.com/office/drawing/2014/main" id="{4C9436E4-7D6E-0E4F-A67C-3494B5D1546A}"/>
              </a:ext>
            </a:extLst>
          </p:cNvPr>
          <p:cNvSpPr>
            <a:spLocks noGrp="1"/>
          </p:cNvSpPr>
          <p:nvPr>
            <p:ph type="pic" sz="quarter" idx="25" hasCustomPrompt="1"/>
          </p:nvPr>
        </p:nvSpPr>
        <p:spPr>
          <a:xfrm>
            <a:off x="298026" y="1882052"/>
            <a:ext cx="387774" cy="374126"/>
          </a:xfrm>
        </p:spPr>
        <p:txBody>
          <a:bodyPr anchor="ctr">
            <a:normAutofit/>
          </a:bodyPr>
          <a:lstStyle>
            <a:lvl1pPr algn="ctr">
              <a:defRPr sz="500">
                <a:solidFill>
                  <a:schemeClr val="bg1"/>
                </a:solidFill>
              </a:defRPr>
            </a:lvl1pPr>
          </a:lstStyle>
          <a:p>
            <a:r>
              <a:rPr lang="en-US" dirty="0"/>
              <a:t>WHITE</a:t>
            </a:r>
            <a:br>
              <a:rPr lang="en-US" dirty="0"/>
            </a:br>
            <a:r>
              <a:rPr lang="en-US" dirty="0"/>
              <a:t>ICON</a:t>
            </a:r>
          </a:p>
        </p:txBody>
      </p:sp>
      <p:sp>
        <p:nvSpPr>
          <p:cNvPr id="44" name="Picture Placeholder 2">
            <a:extLst>
              <a:ext uri="{FF2B5EF4-FFF2-40B4-BE49-F238E27FC236}">
                <a16:creationId xmlns:a16="http://schemas.microsoft.com/office/drawing/2014/main" id="{7A82B7CE-82A3-8940-92A8-3ECF5A701EA6}"/>
              </a:ext>
            </a:extLst>
          </p:cNvPr>
          <p:cNvSpPr>
            <a:spLocks noGrp="1"/>
          </p:cNvSpPr>
          <p:nvPr>
            <p:ph type="pic" sz="quarter" idx="26" hasCustomPrompt="1"/>
          </p:nvPr>
        </p:nvSpPr>
        <p:spPr>
          <a:xfrm>
            <a:off x="307844" y="2737826"/>
            <a:ext cx="387774" cy="374126"/>
          </a:xfrm>
        </p:spPr>
        <p:txBody>
          <a:bodyPr anchor="ctr">
            <a:normAutofit/>
          </a:bodyPr>
          <a:lstStyle>
            <a:lvl1pPr algn="ctr">
              <a:defRPr sz="500">
                <a:solidFill>
                  <a:schemeClr val="bg1"/>
                </a:solidFill>
              </a:defRPr>
            </a:lvl1pPr>
          </a:lstStyle>
          <a:p>
            <a:r>
              <a:rPr lang="en-US" dirty="0"/>
              <a:t>WHITE</a:t>
            </a:r>
            <a:br>
              <a:rPr lang="en-US" dirty="0"/>
            </a:br>
            <a:r>
              <a:rPr lang="en-US" dirty="0"/>
              <a:t>ICON</a:t>
            </a:r>
          </a:p>
        </p:txBody>
      </p:sp>
      <p:sp>
        <p:nvSpPr>
          <p:cNvPr id="45" name="Picture Placeholder 2">
            <a:extLst>
              <a:ext uri="{FF2B5EF4-FFF2-40B4-BE49-F238E27FC236}">
                <a16:creationId xmlns:a16="http://schemas.microsoft.com/office/drawing/2014/main" id="{97BB5D25-B827-7749-9E8C-55FBA5FC2BE7}"/>
              </a:ext>
            </a:extLst>
          </p:cNvPr>
          <p:cNvSpPr>
            <a:spLocks noGrp="1"/>
          </p:cNvSpPr>
          <p:nvPr>
            <p:ph type="pic" sz="quarter" idx="27" hasCustomPrompt="1"/>
          </p:nvPr>
        </p:nvSpPr>
        <p:spPr>
          <a:xfrm>
            <a:off x="298026" y="3574655"/>
            <a:ext cx="387774" cy="374126"/>
          </a:xfrm>
        </p:spPr>
        <p:txBody>
          <a:bodyPr anchor="ctr">
            <a:normAutofit/>
          </a:bodyPr>
          <a:lstStyle>
            <a:lvl1pPr algn="ctr">
              <a:defRPr sz="500">
                <a:solidFill>
                  <a:schemeClr val="bg1"/>
                </a:solidFill>
              </a:defRPr>
            </a:lvl1pPr>
          </a:lstStyle>
          <a:p>
            <a:r>
              <a:rPr lang="en-US" dirty="0"/>
              <a:t>WHITE</a:t>
            </a:r>
            <a:br>
              <a:rPr lang="en-US" dirty="0"/>
            </a:br>
            <a:r>
              <a:rPr lang="en-US" dirty="0"/>
              <a:t>ICON</a:t>
            </a:r>
          </a:p>
        </p:txBody>
      </p:sp>
      <p:sp>
        <p:nvSpPr>
          <p:cNvPr id="48" name="Text Placeholder 47">
            <a:extLst>
              <a:ext uri="{FF2B5EF4-FFF2-40B4-BE49-F238E27FC236}">
                <a16:creationId xmlns:a16="http://schemas.microsoft.com/office/drawing/2014/main" id="{8BACF7BA-9CC4-EE41-8EF5-75BF3D1586BD}"/>
              </a:ext>
            </a:extLst>
          </p:cNvPr>
          <p:cNvSpPr>
            <a:spLocks noGrp="1"/>
          </p:cNvSpPr>
          <p:nvPr>
            <p:ph type="body" sz="quarter" idx="29" hasCustomPrompt="1"/>
          </p:nvPr>
        </p:nvSpPr>
        <p:spPr>
          <a:xfrm>
            <a:off x="990928" y="1937296"/>
            <a:ext cx="10591472" cy="3746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text</a:t>
            </a:r>
          </a:p>
        </p:txBody>
      </p:sp>
      <p:sp>
        <p:nvSpPr>
          <p:cNvPr id="49" name="Text Placeholder 47">
            <a:extLst>
              <a:ext uri="{FF2B5EF4-FFF2-40B4-BE49-F238E27FC236}">
                <a16:creationId xmlns:a16="http://schemas.microsoft.com/office/drawing/2014/main" id="{287F55EA-1040-9F4D-8238-F0E48192A02A}"/>
              </a:ext>
            </a:extLst>
          </p:cNvPr>
          <p:cNvSpPr>
            <a:spLocks noGrp="1"/>
          </p:cNvSpPr>
          <p:nvPr>
            <p:ph type="body" sz="quarter" idx="30" hasCustomPrompt="1"/>
          </p:nvPr>
        </p:nvSpPr>
        <p:spPr>
          <a:xfrm>
            <a:off x="990928" y="2783615"/>
            <a:ext cx="10591472" cy="3746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text</a:t>
            </a:r>
          </a:p>
        </p:txBody>
      </p:sp>
      <p:sp>
        <p:nvSpPr>
          <p:cNvPr id="50" name="Text Placeholder 47">
            <a:extLst>
              <a:ext uri="{FF2B5EF4-FFF2-40B4-BE49-F238E27FC236}">
                <a16:creationId xmlns:a16="http://schemas.microsoft.com/office/drawing/2014/main" id="{974011F4-E745-C344-B19A-9D1976DD4DB1}"/>
              </a:ext>
            </a:extLst>
          </p:cNvPr>
          <p:cNvSpPr>
            <a:spLocks noGrp="1"/>
          </p:cNvSpPr>
          <p:nvPr>
            <p:ph type="body" sz="quarter" idx="31" hasCustomPrompt="1"/>
          </p:nvPr>
        </p:nvSpPr>
        <p:spPr>
          <a:xfrm>
            <a:off x="1001074" y="3621941"/>
            <a:ext cx="10591472" cy="3746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text</a:t>
            </a:r>
          </a:p>
        </p:txBody>
      </p:sp>
      <p:sp>
        <p:nvSpPr>
          <p:cNvPr id="38" name="Title 1">
            <a:extLst>
              <a:ext uri="{FF2B5EF4-FFF2-40B4-BE49-F238E27FC236}">
                <a16:creationId xmlns:a16="http://schemas.microsoft.com/office/drawing/2014/main" id="{C7CEC6A7-348D-224D-A065-0793519C87F0}"/>
              </a:ext>
            </a:extLst>
          </p:cNvPr>
          <p:cNvSpPr>
            <a:spLocks noGrp="1"/>
          </p:cNvSpPr>
          <p:nvPr>
            <p:ph type="title" hasCustomPrompt="1"/>
          </p:nvPr>
        </p:nvSpPr>
        <p:spPr>
          <a:xfrm>
            <a:off x="296140" y="151117"/>
            <a:ext cx="11591059" cy="458484"/>
          </a:xfrm>
        </p:spPr>
        <p:txBody>
          <a:bodyPr/>
          <a:lstStyle>
            <a:lvl1pPr>
              <a:defRPr b="0" i="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dirty="0"/>
              <a:t>Click to edit title</a:t>
            </a:r>
          </a:p>
        </p:txBody>
      </p:sp>
      <p:grpSp>
        <p:nvGrpSpPr>
          <p:cNvPr id="39" name="Group 38">
            <a:extLst>
              <a:ext uri="{FF2B5EF4-FFF2-40B4-BE49-F238E27FC236}">
                <a16:creationId xmlns:a16="http://schemas.microsoft.com/office/drawing/2014/main" id="{00D6251E-C106-274A-B794-575946D5E14E}"/>
              </a:ext>
            </a:extLst>
          </p:cNvPr>
          <p:cNvGrpSpPr/>
          <p:nvPr userDrawn="1"/>
        </p:nvGrpSpPr>
        <p:grpSpPr>
          <a:xfrm flipV="1">
            <a:off x="381000" y="914400"/>
            <a:ext cx="11430000" cy="0"/>
            <a:chOff x="3415125" y="3641002"/>
            <a:chExt cx="11383124" cy="0"/>
          </a:xfrm>
        </p:grpSpPr>
        <p:cxnSp>
          <p:nvCxnSpPr>
            <p:cNvPr id="40" name="Straight Connector 39">
              <a:extLst>
                <a:ext uri="{FF2B5EF4-FFF2-40B4-BE49-F238E27FC236}">
                  <a16:creationId xmlns:a16="http://schemas.microsoft.com/office/drawing/2014/main" id="{13853184-21B4-BE4A-9FDB-3D5E03DD58FA}"/>
                </a:ext>
              </a:extLst>
            </p:cNvPr>
            <p:cNvCxnSpPr>
              <a:cxnSpLocks/>
            </p:cNvCxnSpPr>
            <p:nvPr userDrawn="1"/>
          </p:nvCxnSpPr>
          <p:spPr>
            <a:xfrm flipV="1">
              <a:off x="3415125" y="3641002"/>
              <a:ext cx="2147476"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17C9244F-AFD2-EB43-93B1-CA564659AAFA}"/>
                </a:ext>
              </a:extLst>
            </p:cNvPr>
            <p:cNvCxnSpPr>
              <a:cxnSpLocks/>
            </p:cNvCxnSpPr>
            <p:nvPr userDrawn="1"/>
          </p:nvCxnSpPr>
          <p:spPr>
            <a:xfrm flipV="1">
              <a:off x="5562601" y="3641002"/>
              <a:ext cx="9235648"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grpSp>
      <p:sp>
        <p:nvSpPr>
          <p:cNvPr id="42" name="Text Placeholder 16">
            <a:extLst>
              <a:ext uri="{FF2B5EF4-FFF2-40B4-BE49-F238E27FC236}">
                <a16:creationId xmlns:a16="http://schemas.microsoft.com/office/drawing/2014/main" id="{EF5E7383-30F5-444A-B4EA-C0735A7D72A0}"/>
              </a:ext>
            </a:extLst>
          </p:cNvPr>
          <p:cNvSpPr>
            <a:spLocks noGrp="1"/>
          </p:cNvSpPr>
          <p:nvPr>
            <p:ph type="body" sz="quarter" idx="14" hasCustomPrompt="1"/>
          </p:nvPr>
        </p:nvSpPr>
        <p:spPr>
          <a:xfrm>
            <a:off x="307844" y="634640"/>
            <a:ext cx="11579355" cy="279760"/>
          </a:xfrm>
        </p:spPr>
        <p:txBody>
          <a:bodyPr>
            <a:normAutofit/>
          </a:bodyPr>
          <a:lstStyle>
            <a:lvl1pPr marL="0" indent="0">
              <a:buNone/>
              <a:defRPr sz="1600" b="0" i="1" baseline="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defRPr>
            </a:lvl1pPr>
            <a:lvl2pPr>
              <a:defRPr b="1">
                <a:solidFill>
                  <a:schemeClr val="accent1"/>
                </a:solidFill>
              </a:defRPr>
            </a:lvl2pPr>
            <a:lvl3pPr>
              <a:defRPr b="1">
                <a:solidFill>
                  <a:schemeClr val="accent1"/>
                </a:solidFill>
              </a:defRPr>
            </a:lvl3pPr>
            <a:lvl4pPr>
              <a:defRPr b="1">
                <a:solidFill>
                  <a:schemeClr val="accent1"/>
                </a:solidFill>
              </a:defRPr>
            </a:lvl4pPr>
            <a:lvl5pPr>
              <a:defRPr b="1">
                <a:solidFill>
                  <a:schemeClr val="accent1"/>
                </a:solidFill>
              </a:defRPr>
            </a:lvl5pPr>
          </a:lstStyle>
          <a:p>
            <a:pPr lvl="0"/>
            <a:r>
              <a:rPr lang="en-US" dirty="0"/>
              <a:t>Subtitle</a:t>
            </a:r>
          </a:p>
        </p:txBody>
      </p:sp>
      <p:sp>
        <p:nvSpPr>
          <p:cNvPr id="46" name="Text Placeholder 12">
            <a:extLst>
              <a:ext uri="{FF2B5EF4-FFF2-40B4-BE49-F238E27FC236}">
                <a16:creationId xmlns:a16="http://schemas.microsoft.com/office/drawing/2014/main" id="{48521A98-DC71-C045-B564-F6174D7258D9}"/>
              </a:ext>
            </a:extLst>
          </p:cNvPr>
          <p:cNvSpPr>
            <a:spLocks noGrp="1"/>
          </p:cNvSpPr>
          <p:nvPr>
            <p:ph type="body" sz="quarter" idx="32" hasCustomPrompt="1"/>
          </p:nvPr>
        </p:nvSpPr>
        <p:spPr>
          <a:xfrm>
            <a:off x="307975" y="4191000"/>
            <a:ext cx="11284571" cy="228600"/>
          </a:xfrm>
        </p:spPr>
        <p:txBody>
          <a:bodyPr>
            <a:normAutofit/>
          </a:bodyPr>
          <a:lstStyle>
            <a:lvl1pPr algn="ctr">
              <a:defRPr sz="900"/>
            </a:lvl1pPr>
          </a:lstStyle>
          <a:p>
            <a:pPr lvl="0"/>
            <a:r>
              <a:rPr lang="en-US" sz="900" dirty="0"/>
              <a:t>Cite source information here.</a:t>
            </a:r>
            <a:endParaRPr lang="en-US" dirty="0"/>
          </a:p>
        </p:txBody>
      </p:sp>
    </p:spTree>
    <p:extLst>
      <p:ext uri="{BB962C8B-B14F-4D97-AF65-F5344CB8AC3E}">
        <p14:creationId xmlns:p14="http://schemas.microsoft.com/office/powerpoint/2010/main" val="6657715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Four Item List">
    <p:bg>
      <p:bgPr>
        <a:solidFill>
          <a:schemeClr val="bg1"/>
        </a:solidFill>
        <a:effectLst/>
      </p:bgPr>
    </p:bg>
    <p:spTree>
      <p:nvGrpSpPr>
        <p:cNvPr id="1" name=""/>
        <p:cNvGrpSpPr/>
        <p:nvPr/>
      </p:nvGrpSpPr>
      <p:grpSpPr>
        <a:xfrm>
          <a:off x="0" y="0"/>
          <a:ext cx="0" cy="0"/>
          <a:chOff x="0" y="0"/>
          <a:chExt cx="0" cy="0"/>
        </a:xfrm>
      </p:grpSpPr>
      <p:sp>
        <p:nvSpPr>
          <p:cNvPr id="6" name="Pentagon 5">
            <a:extLst>
              <a:ext uri="{FF2B5EF4-FFF2-40B4-BE49-F238E27FC236}">
                <a16:creationId xmlns:a16="http://schemas.microsoft.com/office/drawing/2014/main" id="{65EACE66-4CA4-C54F-9BC4-AF0CBC208BB3}"/>
              </a:ext>
            </a:extLst>
          </p:cNvPr>
          <p:cNvSpPr/>
          <p:nvPr userDrawn="1"/>
        </p:nvSpPr>
        <p:spPr>
          <a:xfrm>
            <a:off x="460572" y="1721801"/>
            <a:ext cx="11582202" cy="700391"/>
          </a:xfrm>
          <a:prstGeom prst="homePlat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Date Placeholder 2"/>
          <p:cNvSpPr txBox="1">
            <a:spLocks/>
          </p:cNvSpPr>
          <p:nvPr userDrawn="1"/>
        </p:nvSpPr>
        <p:spPr>
          <a:xfrm>
            <a:off x="9144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bg1"/>
                </a:solidFill>
              </a:rPr>
              <a:t>Wiley</a:t>
            </a:r>
            <a:r>
              <a:rPr lang="en-US" baseline="0" dirty="0">
                <a:solidFill>
                  <a:schemeClr val="bg1"/>
                </a:solidFill>
              </a:rPr>
              <a:t> - Proprietary &amp; Confidential</a:t>
            </a:r>
            <a:endParaRPr lang="en-US" dirty="0">
              <a:solidFill>
                <a:schemeClr val="bg1"/>
              </a:solidFill>
            </a:endParaRPr>
          </a:p>
        </p:txBody>
      </p:sp>
      <p:sp>
        <p:nvSpPr>
          <p:cNvPr id="10" name="Rectangle 9">
            <a:extLst>
              <a:ext uri="{FF2B5EF4-FFF2-40B4-BE49-F238E27FC236}">
                <a16:creationId xmlns:a16="http://schemas.microsoft.com/office/drawing/2014/main" id="{EAB0E240-8E05-564A-8567-18286826F2DE}"/>
              </a:ext>
            </a:extLst>
          </p:cNvPr>
          <p:cNvSpPr/>
          <p:nvPr userDrawn="1"/>
        </p:nvSpPr>
        <p:spPr>
          <a:xfrm>
            <a:off x="0" y="6629400"/>
            <a:ext cx="12192000" cy="228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1" name="Rectangle 10">
            <a:extLst>
              <a:ext uri="{FF2B5EF4-FFF2-40B4-BE49-F238E27FC236}">
                <a16:creationId xmlns:a16="http://schemas.microsoft.com/office/drawing/2014/main" id="{A4A04F50-1489-E14A-84F1-9375E9838660}"/>
              </a:ext>
            </a:extLst>
          </p:cNvPr>
          <p:cNvSpPr/>
          <p:nvPr userDrawn="1"/>
        </p:nvSpPr>
        <p:spPr>
          <a:xfrm>
            <a:off x="11429999" y="6629400"/>
            <a:ext cx="762001" cy="2286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Date Placeholder 2">
            <a:extLst>
              <a:ext uri="{FF2B5EF4-FFF2-40B4-BE49-F238E27FC236}">
                <a16:creationId xmlns:a16="http://schemas.microsoft.com/office/drawing/2014/main" id="{EC5F5AF2-7BF4-FD46-9570-CB0E87C6E2D1}"/>
              </a:ext>
            </a:extLst>
          </p:cNvPr>
          <p:cNvSpPr>
            <a:spLocks noGrp="1"/>
          </p:cNvSpPr>
          <p:nvPr>
            <p:ph type="dt" sz="half" idx="10"/>
          </p:nvPr>
        </p:nvSpPr>
        <p:spPr>
          <a:xfrm>
            <a:off x="61610" y="6569075"/>
            <a:ext cx="703634" cy="365125"/>
          </a:xfrm>
          <a:prstGeom prst="rect">
            <a:avLst/>
          </a:prstGeom>
        </p:spPr>
        <p:txBody>
          <a:bodyPr/>
          <a:lstStyle>
            <a:lvl1pPr>
              <a:defRPr sz="8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DB4888D4-3616-E842-AE0B-F67567F59619}" type="datetime1">
              <a:rPr lang="en-US" smtClean="0"/>
              <a:pPr/>
              <a:t>4/9/2019</a:t>
            </a:fld>
            <a:endParaRPr lang="en-US" dirty="0"/>
          </a:p>
        </p:txBody>
      </p:sp>
      <p:sp>
        <p:nvSpPr>
          <p:cNvPr id="17" name="Slide Number Placeholder 3">
            <a:extLst>
              <a:ext uri="{FF2B5EF4-FFF2-40B4-BE49-F238E27FC236}">
                <a16:creationId xmlns:a16="http://schemas.microsoft.com/office/drawing/2014/main" id="{2D867BA8-D208-3541-B865-DA8C43ABCA5E}"/>
              </a:ext>
            </a:extLst>
          </p:cNvPr>
          <p:cNvSpPr>
            <a:spLocks noGrp="1"/>
          </p:cNvSpPr>
          <p:nvPr>
            <p:ph type="sldNum" sz="quarter" idx="11"/>
          </p:nvPr>
        </p:nvSpPr>
        <p:spPr>
          <a:xfrm>
            <a:off x="11429999" y="6569075"/>
            <a:ext cx="612843" cy="365125"/>
          </a:xfrm>
          <a:prstGeom prst="rect">
            <a:avLst/>
          </a:prstGeom>
        </p:spPr>
        <p:txBody>
          <a:bodyPr/>
          <a:lstStyle>
            <a:lvl1pPr>
              <a:defRPr sz="8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29BEA89B-AEB9-EC4E-ACDE-73189EA191E7}" type="slidenum">
              <a:rPr lang="en-US" smtClean="0"/>
              <a:pPr/>
              <a:t>‹#›</a:t>
            </a:fld>
            <a:endParaRPr lang="en-US"/>
          </a:p>
        </p:txBody>
      </p:sp>
      <p:sp>
        <p:nvSpPr>
          <p:cNvPr id="18" name="Date Placeholder 2">
            <a:extLst>
              <a:ext uri="{FF2B5EF4-FFF2-40B4-BE49-F238E27FC236}">
                <a16:creationId xmlns:a16="http://schemas.microsoft.com/office/drawing/2014/main" id="{3DC57FFE-F2E2-E749-9F8D-0CD193B16471}"/>
              </a:ext>
            </a:extLst>
          </p:cNvPr>
          <p:cNvSpPr txBox="1">
            <a:spLocks/>
          </p:cNvSpPr>
          <p:nvPr userDrawn="1"/>
        </p:nvSpPr>
        <p:spPr>
          <a:xfrm>
            <a:off x="685800" y="656907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b="0" i="0" dirty="0">
                <a:solidFill>
                  <a:schemeClr val="bg1"/>
                </a:solidFill>
                <a:latin typeface="Open Sans" panose="020B0606030504020204" pitchFamily="34" charset="0"/>
                <a:ea typeface="Open Sans" panose="020B0606030504020204" pitchFamily="34" charset="0"/>
                <a:cs typeface="Open Sans" panose="020B0606030504020204" pitchFamily="34" charset="0"/>
              </a:rPr>
              <a:t>Wiley</a:t>
            </a:r>
            <a:r>
              <a:rPr lang="en-US" sz="800" b="0" i="0" baseline="0" dirty="0">
                <a:solidFill>
                  <a:schemeClr val="bg1"/>
                </a:solidFill>
                <a:latin typeface="Open Sans" panose="020B0606030504020204" pitchFamily="34" charset="0"/>
                <a:ea typeface="Open Sans" panose="020B0606030504020204" pitchFamily="34" charset="0"/>
                <a:cs typeface="Open Sans" panose="020B0606030504020204" pitchFamily="34" charset="0"/>
              </a:rPr>
              <a:t> - Proprietary &amp; Confidential</a:t>
            </a:r>
            <a:endParaRPr lang="en-US" sz="800" b="0" i="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a:extLst>
              <a:ext uri="{FF2B5EF4-FFF2-40B4-BE49-F238E27FC236}">
                <a16:creationId xmlns:a16="http://schemas.microsoft.com/office/drawing/2014/main" id="{BF7D5A8A-1CE7-E441-90D0-E5BADC215D94}"/>
              </a:ext>
            </a:extLst>
          </p:cNvPr>
          <p:cNvPicPr>
            <a:picLocks noChangeAspect="1"/>
          </p:cNvPicPr>
          <p:nvPr userDrawn="1"/>
        </p:nvPicPr>
        <p:blipFill>
          <a:blip r:embed="rId2"/>
          <a:stretch>
            <a:fillRect/>
          </a:stretch>
        </p:blipFill>
        <p:spPr>
          <a:xfrm>
            <a:off x="10439400" y="6169658"/>
            <a:ext cx="1603374" cy="336709"/>
          </a:xfrm>
          <a:prstGeom prst="rect">
            <a:avLst/>
          </a:prstGeom>
        </p:spPr>
      </p:pic>
      <p:pic>
        <p:nvPicPr>
          <p:cNvPr id="5" name="Picture 4">
            <a:extLst>
              <a:ext uri="{FF2B5EF4-FFF2-40B4-BE49-F238E27FC236}">
                <a16:creationId xmlns:a16="http://schemas.microsoft.com/office/drawing/2014/main" id="{8EBE728C-1712-0F49-BC5F-A6C6F4807B36}"/>
              </a:ext>
            </a:extLst>
          </p:cNvPr>
          <p:cNvPicPr>
            <a:picLocks noChangeAspect="1"/>
          </p:cNvPicPr>
          <p:nvPr userDrawn="1"/>
        </p:nvPicPr>
        <p:blipFill>
          <a:blip r:embed="rId3"/>
          <a:stretch>
            <a:fillRect/>
          </a:stretch>
        </p:blipFill>
        <p:spPr>
          <a:xfrm>
            <a:off x="8681720" y="6175735"/>
            <a:ext cx="1452880" cy="330200"/>
          </a:xfrm>
          <a:prstGeom prst="rect">
            <a:avLst/>
          </a:prstGeom>
        </p:spPr>
      </p:pic>
      <p:sp>
        <p:nvSpPr>
          <p:cNvPr id="2" name="Oval 1">
            <a:extLst>
              <a:ext uri="{FF2B5EF4-FFF2-40B4-BE49-F238E27FC236}">
                <a16:creationId xmlns:a16="http://schemas.microsoft.com/office/drawing/2014/main" id="{DC283C0F-960B-9040-BA5B-BC6990883CC7}"/>
              </a:ext>
            </a:extLst>
          </p:cNvPr>
          <p:cNvSpPr/>
          <p:nvPr userDrawn="1"/>
        </p:nvSpPr>
        <p:spPr>
          <a:xfrm>
            <a:off x="137809" y="1721801"/>
            <a:ext cx="700391" cy="70039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Pentagon 28">
            <a:extLst>
              <a:ext uri="{FF2B5EF4-FFF2-40B4-BE49-F238E27FC236}">
                <a16:creationId xmlns:a16="http://schemas.microsoft.com/office/drawing/2014/main" id="{11A881A8-1661-CF48-B634-A08915AC2088}"/>
              </a:ext>
            </a:extLst>
          </p:cNvPr>
          <p:cNvSpPr/>
          <p:nvPr userDrawn="1"/>
        </p:nvSpPr>
        <p:spPr>
          <a:xfrm>
            <a:off x="460572" y="2567173"/>
            <a:ext cx="11582202" cy="700391"/>
          </a:xfrm>
          <a:prstGeom prst="homePlat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C878BBBE-FB42-6A44-8BBB-F1B531290E5D}"/>
              </a:ext>
            </a:extLst>
          </p:cNvPr>
          <p:cNvSpPr/>
          <p:nvPr userDrawn="1"/>
        </p:nvSpPr>
        <p:spPr>
          <a:xfrm>
            <a:off x="137809" y="2567173"/>
            <a:ext cx="700391" cy="70039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Pentagon 30">
            <a:extLst>
              <a:ext uri="{FF2B5EF4-FFF2-40B4-BE49-F238E27FC236}">
                <a16:creationId xmlns:a16="http://schemas.microsoft.com/office/drawing/2014/main" id="{9B2A97AB-06BE-8645-9C10-1AD6FC5B805C}"/>
              </a:ext>
            </a:extLst>
          </p:cNvPr>
          <p:cNvSpPr/>
          <p:nvPr userDrawn="1"/>
        </p:nvSpPr>
        <p:spPr>
          <a:xfrm>
            <a:off x="460572" y="3412545"/>
            <a:ext cx="11582202" cy="700391"/>
          </a:xfrm>
          <a:prstGeom prst="homePlat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61707339-7F14-B245-B26A-9669E7AA0B14}"/>
              </a:ext>
            </a:extLst>
          </p:cNvPr>
          <p:cNvSpPr/>
          <p:nvPr userDrawn="1"/>
        </p:nvSpPr>
        <p:spPr>
          <a:xfrm>
            <a:off x="137809" y="3412545"/>
            <a:ext cx="700391" cy="70039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Pentagon 32">
            <a:extLst>
              <a:ext uri="{FF2B5EF4-FFF2-40B4-BE49-F238E27FC236}">
                <a16:creationId xmlns:a16="http://schemas.microsoft.com/office/drawing/2014/main" id="{44B7AD66-A2C9-1D49-86A1-4631DD5AF918}"/>
              </a:ext>
            </a:extLst>
          </p:cNvPr>
          <p:cNvSpPr/>
          <p:nvPr userDrawn="1"/>
        </p:nvSpPr>
        <p:spPr>
          <a:xfrm>
            <a:off x="460572" y="4263998"/>
            <a:ext cx="11582202" cy="700391"/>
          </a:xfrm>
          <a:prstGeom prst="homePlat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968E0A7D-2402-3D41-A399-799C04798C32}"/>
              </a:ext>
            </a:extLst>
          </p:cNvPr>
          <p:cNvSpPr/>
          <p:nvPr userDrawn="1"/>
        </p:nvSpPr>
        <p:spPr>
          <a:xfrm>
            <a:off x="137809" y="4263998"/>
            <a:ext cx="700391" cy="70039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Picture Placeholder 2">
            <a:extLst>
              <a:ext uri="{FF2B5EF4-FFF2-40B4-BE49-F238E27FC236}">
                <a16:creationId xmlns:a16="http://schemas.microsoft.com/office/drawing/2014/main" id="{4C9436E4-7D6E-0E4F-A67C-3494B5D1546A}"/>
              </a:ext>
            </a:extLst>
          </p:cNvPr>
          <p:cNvSpPr>
            <a:spLocks noGrp="1"/>
          </p:cNvSpPr>
          <p:nvPr>
            <p:ph type="pic" sz="quarter" idx="25" hasCustomPrompt="1"/>
          </p:nvPr>
        </p:nvSpPr>
        <p:spPr>
          <a:xfrm>
            <a:off x="298026" y="1872374"/>
            <a:ext cx="387774" cy="374126"/>
          </a:xfrm>
        </p:spPr>
        <p:txBody>
          <a:bodyPr anchor="ctr">
            <a:normAutofit/>
          </a:bodyPr>
          <a:lstStyle>
            <a:lvl1pPr algn="ctr">
              <a:defRPr sz="500">
                <a:solidFill>
                  <a:schemeClr val="bg1"/>
                </a:solidFill>
              </a:defRPr>
            </a:lvl1pPr>
          </a:lstStyle>
          <a:p>
            <a:r>
              <a:rPr lang="en-US" dirty="0"/>
              <a:t>WHITE</a:t>
            </a:r>
            <a:br>
              <a:rPr lang="en-US" dirty="0"/>
            </a:br>
            <a:r>
              <a:rPr lang="en-US" dirty="0"/>
              <a:t>ICON</a:t>
            </a:r>
          </a:p>
        </p:txBody>
      </p:sp>
      <p:sp>
        <p:nvSpPr>
          <p:cNvPr id="44" name="Picture Placeholder 2">
            <a:extLst>
              <a:ext uri="{FF2B5EF4-FFF2-40B4-BE49-F238E27FC236}">
                <a16:creationId xmlns:a16="http://schemas.microsoft.com/office/drawing/2014/main" id="{7A82B7CE-82A3-8940-92A8-3ECF5A701EA6}"/>
              </a:ext>
            </a:extLst>
          </p:cNvPr>
          <p:cNvSpPr>
            <a:spLocks noGrp="1"/>
          </p:cNvSpPr>
          <p:nvPr>
            <p:ph type="pic" sz="quarter" idx="26" hasCustomPrompt="1"/>
          </p:nvPr>
        </p:nvSpPr>
        <p:spPr>
          <a:xfrm>
            <a:off x="307844" y="2728148"/>
            <a:ext cx="387774" cy="374126"/>
          </a:xfrm>
        </p:spPr>
        <p:txBody>
          <a:bodyPr anchor="ctr">
            <a:normAutofit/>
          </a:bodyPr>
          <a:lstStyle>
            <a:lvl1pPr algn="ctr">
              <a:defRPr sz="500">
                <a:solidFill>
                  <a:schemeClr val="bg1"/>
                </a:solidFill>
              </a:defRPr>
            </a:lvl1pPr>
          </a:lstStyle>
          <a:p>
            <a:r>
              <a:rPr lang="en-US" dirty="0"/>
              <a:t>WHITE</a:t>
            </a:r>
            <a:br>
              <a:rPr lang="en-US" dirty="0"/>
            </a:br>
            <a:r>
              <a:rPr lang="en-US" dirty="0"/>
              <a:t>ICON</a:t>
            </a:r>
          </a:p>
        </p:txBody>
      </p:sp>
      <p:sp>
        <p:nvSpPr>
          <p:cNvPr id="45" name="Picture Placeholder 2">
            <a:extLst>
              <a:ext uri="{FF2B5EF4-FFF2-40B4-BE49-F238E27FC236}">
                <a16:creationId xmlns:a16="http://schemas.microsoft.com/office/drawing/2014/main" id="{97BB5D25-B827-7749-9E8C-55FBA5FC2BE7}"/>
              </a:ext>
            </a:extLst>
          </p:cNvPr>
          <p:cNvSpPr>
            <a:spLocks noGrp="1"/>
          </p:cNvSpPr>
          <p:nvPr>
            <p:ph type="pic" sz="quarter" idx="27" hasCustomPrompt="1"/>
          </p:nvPr>
        </p:nvSpPr>
        <p:spPr>
          <a:xfrm>
            <a:off x="298026" y="3564977"/>
            <a:ext cx="387774" cy="374126"/>
          </a:xfrm>
        </p:spPr>
        <p:txBody>
          <a:bodyPr anchor="ctr">
            <a:normAutofit/>
          </a:bodyPr>
          <a:lstStyle>
            <a:lvl1pPr algn="ctr">
              <a:defRPr sz="500">
                <a:solidFill>
                  <a:schemeClr val="bg1"/>
                </a:solidFill>
              </a:defRPr>
            </a:lvl1pPr>
          </a:lstStyle>
          <a:p>
            <a:r>
              <a:rPr lang="en-US" dirty="0"/>
              <a:t>WHITE</a:t>
            </a:r>
            <a:br>
              <a:rPr lang="en-US" dirty="0"/>
            </a:br>
            <a:r>
              <a:rPr lang="en-US" dirty="0"/>
              <a:t>ICON</a:t>
            </a:r>
          </a:p>
        </p:txBody>
      </p:sp>
      <p:sp>
        <p:nvSpPr>
          <p:cNvPr id="46" name="Picture Placeholder 2">
            <a:extLst>
              <a:ext uri="{FF2B5EF4-FFF2-40B4-BE49-F238E27FC236}">
                <a16:creationId xmlns:a16="http://schemas.microsoft.com/office/drawing/2014/main" id="{250661AD-F544-1341-BF65-42BC48392139}"/>
              </a:ext>
            </a:extLst>
          </p:cNvPr>
          <p:cNvSpPr>
            <a:spLocks noGrp="1"/>
          </p:cNvSpPr>
          <p:nvPr>
            <p:ph type="pic" sz="quarter" idx="28" hasCustomPrompt="1"/>
          </p:nvPr>
        </p:nvSpPr>
        <p:spPr>
          <a:xfrm>
            <a:off x="307844" y="4420751"/>
            <a:ext cx="387774" cy="374126"/>
          </a:xfrm>
        </p:spPr>
        <p:txBody>
          <a:bodyPr anchor="ctr">
            <a:normAutofit/>
          </a:bodyPr>
          <a:lstStyle>
            <a:lvl1pPr algn="ctr">
              <a:defRPr sz="500">
                <a:solidFill>
                  <a:schemeClr val="bg1"/>
                </a:solidFill>
              </a:defRPr>
            </a:lvl1pPr>
          </a:lstStyle>
          <a:p>
            <a:r>
              <a:rPr lang="en-US" dirty="0"/>
              <a:t>WHITE</a:t>
            </a:r>
            <a:br>
              <a:rPr lang="en-US" dirty="0"/>
            </a:br>
            <a:r>
              <a:rPr lang="en-US" dirty="0"/>
              <a:t>ICON</a:t>
            </a:r>
          </a:p>
        </p:txBody>
      </p:sp>
      <p:sp>
        <p:nvSpPr>
          <p:cNvPr id="48" name="Text Placeholder 47">
            <a:extLst>
              <a:ext uri="{FF2B5EF4-FFF2-40B4-BE49-F238E27FC236}">
                <a16:creationId xmlns:a16="http://schemas.microsoft.com/office/drawing/2014/main" id="{8BACF7BA-9CC4-EE41-8EF5-75BF3D1586BD}"/>
              </a:ext>
            </a:extLst>
          </p:cNvPr>
          <p:cNvSpPr>
            <a:spLocks noGrp="1"/>
          </p:cNvSpPr>
          <p:nvPr>
            <p:ph type="body" sz="quarter" idx="29" hasCustomPrompt="1"/>
          </p:nvPr>
        </p:nvSpPr>
        <p:spPr>
          <a:xfrm>
            <a:off x="990928" y="1927618"/>
            <a:ext cx="10591472" cy="3746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text</a:t>
            </a:r>
          </a:p>
        </p:txBody>
      </p:sp>
      <p:sp>
        <p:nvSpPr>
          <p:cNvPr id="49" name="Text Placeholder 47">
            <a:extLst>
              <a:ext uri="{FF2B5EF4-FFF2-40B4-BE49-F238E27FC236}">
                <a16:creationId xmlns:a16="http://schemas.microsoft.com/office/drawing/2014/main" id="{287F55EA-1040-9F4D-8238-F0E48192A02A}"/>
              </a:ext>
            </a:extLst>
          </p:cNvPr>
          <p:cNvSpPr>
            <a:spLocks noGrp="1"/>
          </p:cNvSpPr>
          <p:nvPr>
            <p:ph type="body" sz="quarter" idx="30" hasCustomPrompt="1"/>
          </p:nvPr>
        </p:nvSpPr>
        <p:spPr>
          <a:xfrm>
            <a:off x="990928" y="2773937"/>
            <a:ext cx="10591472" cy="3746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text</a:t>
            </a:r>
          </a:p>
        </p:txBody>
      </p:sp>
      <p:sp>
        <p:nvSpPr>
          <p:cNvPr id="50" name="Text Placeholder 47">
            <a:extLst>
              <a:ext uri="{FF2B5EF4-FFF2-40B4-BE49-F238E27FC236}">
                <a16:creationId xmlns:a16="http://schemas.microsoft.com/office/drawing/2014/main" id="{974011F4-E745-C344-B19A-9D1976DD4DB1}"/>
              </a:ext>
            </a:extLst>
          </p:cNvPr>
          <p:cNvSpPr>
            <a:spLocks noGrp="1"/>
          </p:cNvSpPr>
          <p:nvPr>
            <p:ph type="body" sz="quarter" idx="31" hasCustomPrompt="1"/>
          </p:nvPr>
        </p:nvSpPr>
        <p:spPr>
          <a:xfrm>
            <a:off x="1001074" y="3612263"/>
            <a:ext cx="10591472" cy="3746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text</a:t>
            </a:r>
          </a:p>
        </p:txBody>
      </p:sp>
      <p:sp>
        <p:nvSpPr>
          <p:cNvPr id="51" name="Text Placeholder 47">
            <a:extLst>
              <a:ext uri="{FF2B5EF4-FFF2-40B4-BE49-F238E27FC236}">
                <a16:creationId xmlns:a16="http://schemas.microsoft.com/office/drawing/2014/main" id="{BF06E96B-52FA-D84A-8739-18CFC2905DEA}"/>
              </a:ext>
            </a:extLst>
          </p:cNvPr>
          <p:cNvSpPr>
            <a:spLocks noGrp="1"/>
          </p:cNvSpPr>
          <p:nvPr>
            <p:ph type="body" sz="quarter" idx="32" hasCustomPrompt="1"/>
          </p:nvPr>
        </p:nvSpPr>
        <p:spPr>
          <a:xfrm>
            <a:off x="1001074" y="4466117"/>
            <a:ext cx="10591472" cy="3746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text</a:t>
            </a:r>
          </a:p>
        </p:txBody>
      </p:sp>
      <p:sp>
        <p:nvSpPr>
          <p:cNvPr id="41" name="Title 1">
            <a:extLst>
              <a:ext uri="{FF2B5EF4-FFF2-40B4-BE49-F238E27FC236}">
                <a16:creationId xmlns:a16="http://schemas.microsoft.com/office/drawing/2014/main" id="{74D87643-762B-EC4F-8FAE-1CAE6C4CE006}"/>
              </a:ext>
            </a:extLst>
          </p:cNvPr>
          <p:cNvSpPr>
            <a:spLocks noGrp="1"/>
          </p:cNvSpPr>
          <p:nvPr>
            <p:ph type="title" hasCustomPrompt="1"/>
          </p:nvPr>
        </p:nvSpPr>
        <p:spPr>
          <a:xfrm>
            <a:off x="296140" y="151117"/>
            <a:ext cx="11591059" cy="458484"/>
          </a:xfrm>
        </p:spPr>
        <p:txBody>
          <a:bodyPr/>
          <a:lstStyle>
            <a:lvl1pPr>
              <a:defRPr b="0" i="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dirty="0"/>
              <a:t>Click to edit title</a:t>
            </a:r>
          </a:p>
        </p:txBody>
      </p:sp>
      <p:grpSp>
        <p:nvGrpSpPr>
          <p:cNvPr id="42" name="Group 41">
            <a:extLst>
              <a:ext uri="{FF2B5EF4-FFF2-40B4-BE49-F238E27FC236}">
                <a16:creationId xmlns:a16="http://schemas.microsoft.com/office/drawing/2014/main" id="{721FECF4-57C4-D24B-9BA0-853976A346E7}"/>
              </a:ext>
            </a:extLst>
          </p:cNvPr>
          <p:cNvGrpSpPr/>
          <p:nvPr userDrawn="1"/>
        </p:nvGrpSpPr>
        <p:grpSpPr>
          <a:xfrm flipV="1">
            <a:off x="381000" y="914400"/>
            <a:ext cx="11430000" cy="0"/>
            <a:chOff x="3415125" y="3641002"/>
            <a:chExt cx="11383124" cy="0"/>
          </a:xfrm>
        </p:grpSpPr>
        <p:cxnSp>
          <p:nvCxnSpPr>
            <p:cNvPr id="47" name="Straight Connector 46">
              <a:extLst>
                <a:ext uri="{FF2B5EF4-FFF2-40B4-BE49-F238E27FC236}">
                  <a16:creationId xmlns:a16="http://schemas.microsoft.com/office/drawing/2014/main" id="{AF021BDE-953B-374F-8960-8372A5A0EBBF}"/>
                </a:ext>
              </a:extLst>
            </p:cNvPr>
            <p:cNvCxnSpPr>
              <a:cxnSpLocks/>
            </p:cNvCxnSpPr>
            <p:nvPr userDrawn="1"/>
          </p:nvCxnSpPr>
          <p:spPr>
            <a:xfrm flipV="1">
              <a:off x="3415125" y="3641002"/>
              <a:ext cx="2147476"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77285B40-2D79-5646-86F6-466E5ED5CCCA}"/>
                </a:ext>
              </a:extLst>
            </p:cNvPr>
            <p:cNvCxnSpPr>
              <a:cxnSpLocks/>
            </p:cNvCxnSpPr>
            <p:nvPr userDrawn="1"/>
          </p:nvCxnSpPr>
          <p:spPr>
            <a:xfrm flipV="1">
              <a:off x="5562601" y="3641002"/>
              <a:ext cx="9235648"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grpSp>
      <p:sp>
        <p:nvSpPr>
          <p:cNvPr id="53" name="Text Placeholder 16">
            <a:extLst>
              <a:ext uri="{FF2B5EF4-FFF2-40B4-BE49-F238E27FC236}">
                <a16:creationId xmlns:a16="http://schemas.microsoft.com/office/drawing/2014/main" id="{4592630F-504A-B342-BAB2-70211F360943}"/>
              </a:ext>
            </a:extLst>
          </p:cNvPr>
          <p:cNvSpPr>
            <a:spLocks noGrp="1"/>
          </p:cNvSpPr>
          <p:nvPr>
            <p:ph type="body" sz="quarter" idx="14" hasCustomPrompt="1"/>
          </p:nvPr>
        </p:nvSpPr>
        <p:spPr>
          <a:xfrm>
            <a:off x="307844" y="634640"/>
            <a:ext cx="11579355" cy="279760"/>
          </a:xfrm>
        </p:spPr>
        <p:txBody>
          <a:bodyPr>
            <a:normAutofit/>
          </a:bodyPr>
          <a:lstStyle>
            <a:lvl1pPr marL="0" indent="0">
              <a:buNone/>
              <a:defRPr sz="1600" b="0" i="1" baseline="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defRPr>
            </a:lvl1pPr>
            <a:lvl2pPr>
              <a:defRPr b="1">
                <a:solidFill>
                  <a:schemeClr val="accent1"/>
                </a:solidFill>
              </a:defRPr>
            </a:lvl2pPr>
            <a:lvl3pPr>
              <a:defRPr b="1">
                <a:solidFill>
                  <a:schemeClr val="accent1"/>
                </a:solidFill>
              </a:defRPr>
            </a:lvl3pPr>
            <a:lvl4pPr>
              <a:defRPr b="1">
                <a:solidFill>
                  <a:schemeClr val="accent1"/>
                </a:solidFill>
              </a:defRPr>
            </a:lvl4pPr>
            <a:lvl5pPr>
              <a:defRPr b="1">
                <a:solidFill>
                  <a:schemeClr val="accent1"/>
                </a:solidFill>
              </a:defRPr>
            </a:lvl5pPr>
          </a:lstStyle>
          <a:p>
            <a:pPr lvl="0"/>
            <a:r>
              <a:rPr lang="en-US" dirty="0"/>
              <a:t>Subtitle</a:t>
            </a:r>
          </a:p>
        </p:txBody>
      </p:sp>
      <p:sp>
        <p:nvSpPr>
          <p:cNvPr id="54" name="Text Placeholder 12">
            <a:extLst>
              <a:ext uri="{FF2B5EF4-FFF2-40B4-BE49-F238E27FC236}">
                <a16:creationId xmlns:a16="http://schemas.microsoft.com/office/drawing/2014/main" id="{9EEF2FA0-E799-924A-9CAA-0C9CE93CB6CA}"/>
              </a:ext>
            </a:extLst>
          </p:cNvPr>
          <p:cNvSpPr>
            <a:spLocks noGrp="1"/>
          </p:cNvSpPr>
          <p:nvPr>
            <p:ph type="body" sz="quarter" idx="33" hasCustomPrompt="1"/>
          </p:nvPr>
        </p:nvSpPr>
        <p:spPr>
          <a:xfrm>
            <a:off x="307975" y="5105400"/>
            <a:ext cx="11284571" cy="228600"/>
          </a:xfrm>
        </p:spPr>
        <p:txBody>
          <a:bodyPr>
            <a:normAutofit/>
          </a:bodyPr>
          <a:lstStyle>
            <a:lvl1pPr algn="ctr">
              <a:defRPr sz="900"/>
            </a:lvl1pPr>
          </a:lstStyle>
          <a:p>
            <a:pPr lvl="0"/>
            <a:r>
              <a:rPr lang="en-US" sz="900" dirty="0"/>
              <a:t>Cite source information here.</a:t>
            </a:r>
            <a:endParaRPr lang="en-US" dirty="0"/>
          </a:p>
        </p:txBody>
      </p:sp>
    </p:spTree>
    <p:extLst>
      <p:ext uri="{BB962C8B-B14F-4D97-AF65-F5344CB8AC3E}">
        <p14:creationId xmlns:p14="http://schemas.microsoft.com/office/powerpoint/2010/main" val="118061715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hree Item List w/ Icons &amp; Title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7C3BAAD-F141-1E45-A270-D7EC86221492}"/>
              </a:ext>
            </a:extLst>
          </p:cNvPr>
          <p:cNvSpPr/>
          <p:nvPr userDrawn="1"/>
        </p:nvSpPr>
        <p:spPr>
          <a:xfrm>
            <a:off x="0" y="6629400"/>
            <a:ext cx="12192000" cy="228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6" name="Rectangle 5">
            <a:extLst>
              <a:ext uri="{FF2B5EF4-FFF2-40B4-BE49-F238E27FC236}">
                <a16:creationId xmlns:a16="http://schemas.microsoft.com/office/drawing/2014/main" id="{999AF004-6B5A-0544-8771-3FC0045DAA9D}"/>
              </a:ext>
            </a:extLst>
          </p:cNvPr>
          <p:cNvSpPr/>
          <p:nvPr userDrawn="1"/>
        </p:nvSpPr>
        <p:spPr>
          <a:xfrm>
            <a:off x="11429999" y="6629400"/>
            <a:ext cx="762001" cy="2286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Date Placeholder 2">
            <a:extLst>
              <a:ext uri="{FF2B5EF4-FFF2-40B4-BE49-F238E27FC236}">
                <a16:creationId xmlns:a16="http://schemas.microsoft.com/office/drawing/2014/main" id="{3937456D-F68F-D041-B259-55D4E2D576D6}"/>
              </a:ext>
            </a:extLst>
          </p:cNvPr>
          <p:cNvSpPr>
            <a:spLocks noGrp="1"/>
          </p:cNvSpPr>
          <p:nvPr>
            <p:ph type="dt" sz="half" idx="10"/>
          </p:nvPr>
        </p:nvSpPr>
        <p:spPr>
          <a:xfrm>
            <a:off x="61610" y="6569075"/>
            <a:ext cx="703634" cy="365125"/>
          </a:xfrm>
          <a:prstGeom prst="rect">
            <a:avLst/>
          </a:prstGeom>
        </p:spPr>
        <p:txBody>
          <a:bodyPr/>
          <a:lstStyle>
            <a:lvl1pPr>
              <a:defRPr sz="8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DB4888D4-3616-E842-AE0B-F67567F59619}" type="datetime1">
              <a:rPr lang="en-US" smtClean="0"/>
              <a:pPr/>
              <a:t>4/9/2019</a:t>
            </a:fld>
            <a:endParaRPr lang="en-US" dirty="0"/>
          </a:p>
        </p:txBody>
      </p:sp>
      <p:sp>
        <p:nvSpPr>
          <p:cNvPr id="8" name="Slide Number Placeholder 3">
            <a:extLst>
              <a:ext uri="{FF2B5EF4-FFF2-40B4-BE49-F238E27FC236}">
                <a16:creationId xmlns:a16="http://schemas.microsoft.com/office/drawing/2014/main" id="{ECCCA2A7-1A36-7345-8CCD-F0EB9AA8ADAB}"/>
              </a:ext>
            </a:extLst>
          </p:cNvPr>
          <p:cNvSpPr>
            <a:spLocks noGrp="1"/>
          </p:cNvSpPr>
          <p:nvPr>
            <p:ph type="sldNum" sz="quarter" idx="11"/>
          </p:nvPr>
        </p:nvSpPr>
        <p:spPr>
          <a:xfrm>
            <a:off x="11429999" y="6569075"/>
            <a:ext cx="612843" cy="365125"/>
          </a:xfrm>
          <a:prstGeom prst="rect">
            <a:avLst/>
          </a:prstGeom>
        </p:spPr>
        <p:txBody>
          <a:bodyPr/>
          <a:lstStyle>
            <a:lvl1pPr>
              <a:defRPr sz="8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29BEA89B-AEB9-EC4E-ACDE-73189EA191E7}" type="slidenum">
              <a:rPr lang="en-US" smtClean="0"/>
              <a:pPr/>
              <a:t>‹#›</a:t>
            </a:fld>
            <a:endParaRPr lang="en-US"/>
          </a:p>
        </p:txBody>
      </p:sp>
      <p:sp>
        <p:nvSpPr>
          <p:cNvPr id="9" name="Date Placeholder 2">
            <a:extLst>
              <a:ext uri="{FF2B5EF4-FFF2-40B4-BE49-F238E27FC236}">
                <a16:creationId xmlns:a16="http://schemas.microsoft.com/office/drawing/2014/main" id="{C3B0BD8D-618B-CE4C-BE9F-405031B0CBA3}"/>
              </a:ext>
            </a:extLst>
          </p:cNvPr>
          <p:cNvSpPr txBox="1">
            <a:spLocks/>
          </p:cNvSpPr>
          <p:nvPr userDrawn="1"/>
        </p:nvSpPr>
        <p:spPr>
          <a:xfrm>
            <a:off x="685800" y="656907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b="0" i="0" dirty="0">
                <a:solidFill>
                  <a:schemeClr val="bg1"/>
                </a:solidFill>
                <a:latin typeface="Open Sans" panose="020B0606030504020204" pitchFamily="34" charset="0"/>
                <a:ea typeface="Open Sans" panose="020B0606030504020204" pitchFamily="34" charset="0"/>
                <a:cs typeface="Open Sans" panose="020B0606030504020204" pitchFamily="34" charset="0"/>
              </a:rPr>
              <a:t>Wiley</a:t>
            </a:r>
            <a:r>
              <a:rPr lang="en-US" sz="800" b="0" i="0" baseline="0" dirty="0">
                <a:solidFill>
                  <a:schemeClr val="bg1"/>
                </a:solidFill>
                <a:latin typeface="Open Sans" panose="020B0606030504020204" pitchFamily="34" charset="0"/>
                <a:ea typeface="Open Sans" panose="020B0606030504020204" pitchFamily="34" charset="0"/>
                <a:cs typeface="Open Sans" panose="020B0606030504020204" pitchFamily="34" charset="0"/>
              </a:rPr>
              <a:t> - Proprietary &amp; Confidential</a:t>
            </a:r>
            <a:endParaRPr lang="en-US" sz="800" b="0" i="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ext Placeholder 3">
            <a:extLst>
              <a:ext uri="{FF2B5EF4-FFF2-40B4-BE49-F238E27FC236}">
                <a16:creationId xmlns:a16="http://schemas.microsoft.com/office/drawing/2014/main" id="{99057685-760E-C048-917D-C8740EFA1AEF}"/>
              </a:ext>
            </a:extLst>
          </p:cNvPr>
          <p:cNvSpPr>
            <a:spLocks noGrp="1"/>
          </p:cNvSpPr>
          <p:nvPr>
            <p:ph type="body" sz="quarter" idx="12" hasCustomPrompt="1"/>
          </p:nvPr>
        </p:nvSpPr>
        <p:spPr>
          <a:xfrm>
            <a:off x="1600199" y="1301118"/>
            <a:ext cx="10442575" cy="1143000"/>
          </a:xfrm>
        </p:spPr>
        <p:txBody>
          <a:bodyPr/>
          <a:lstStyle>
            <a:lvl1pPr>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Mauris</a:t>
            </a:r>
            <a:r>
              <a:rPr lang="en-US" dirty="0"/>
              <a:t> </a:t>
            </a:r>
            <a:r>
              <a:rPr lang="en-US" dirty="0" err="1"/>
              <a:t>eget</a:t>
            </a:r>
            <a:r>
              <a:rPr lang="en-US" dirty="0"/>
              <a:t> </a:t>
            </a:r>
            <a:r>
              <a:rPr lang="en-US" dirty="0" err="1"/>
              <a:t>orci</a:t>
            </a:r>
            <a:r>
              <a:rPr lang="en-US" dirty="0"/>
              <a:t> </a:t>
            </a:r>
            <a:r>
              <a:rPr lang="en-US" dirty="0" err="1"/>
              <a:t>consequat</a:t>
            </a:r>
            <a:r>
              <a:rPr lang="en-US" dirty="0"/>
              <a:t>, porta </a:t>
            </a:r>
            <a:r>
              <a:rPr lang="en-US" dirty="0" err="1"/>
              <a:t>justo</a:t>
            </a:r>
            <a:r>
              <a:rPr lang="en-US" dirty="0"/>
              <a:t> id, </a:t>
            </a:r>
            <a:r>
              <a:rPr lang="en-US" dirty="0" err="1"/>
              <a:t>blandit</a:t>
            </a:r>
            <a:r>
              <a:rPr lang="en-US" dirty="0"/>
              <a:t> mi. </a:t>
            </a:r>
            <a:r>
              <a:rPr lang="en-US" dirty="0" err="1"/>
              <a:t>Suspendisse</a:t>
            </a:r>
            <a:r>
              <a:rPr lang="en-US" dirty="0"/>
              <a:t> </a:t>
            </a:r>
            <a:r>
              <a:rPr lang="en-US" dirty="0" err="1"/>
              <a:t>eu</a:t>
            </a:r>
            <a:r>
              <a:rPr lang="en-US" dirty="0"/>
              <a:t> </a:t>
            </a:r>
            <a:r>
              <a:rPr lang="en-US" dirty="0" err="1"/>
              <a:t>diam</a:t>
            </a:r>
            <a:r>
              <a:rPr lang="en-US" dirty="0"/>
              <a:t> et </a:t>
            </a:r>
            <a:r>
              <a:rPr lang="en-US" dirty="0" err="1"/>
              <a:t>tellus</a:t>
            </a:r>
            <a:r>
              <a:rPr lang="en-US" dirty="0"/>
              <a:t> </a:t>
            </a:r>
            <a:r>
              <a:rPr lang="en-US" dirty="0" err="1"/>
              <a:t>ultrices</a:t>
            </a:r>
            <a:r>
              <a:rPr lang="en-US" dirty="0"/>
              <a:t> </a:t>
            </a:r>
            <a:r>
              <a:rPr lang="en-US" dirty="0" err="1"/>
              <a:t>ultricies</a:t>
            </a:r>
            <a:r>
              <a:rPr lang="en-US" dirty="0"/>
              <a:t>. </a:t>
            </a:r>
            <a:r>
              <a:rPr lang="en-US" dirty="0" err="1"/>
              <a:t>Donec</a:t>
            </a:r>
            <a:r>
              <a:rPr lang="en-US" dirty="0"/>
              <a:t> </a:t>
            </a:r>
            <a:r>
              <a:rPr lang="en-US" dirty="0" err="1"/>
              <a:t>erat</a:t>
            </a:r>
            <a:r>
              <a:rPr lang="en-US" dirty="0"/>
              <a:t> ligula, lacinia </a:t>
            </a:r>
            <a:r>
              <a:rPr lang="en-US" dirty="0" err="1"/>
              <a:t>quis</a:t>
            </a:r>
            <a:r>
              <a:rPr lang="en-US" dirty="0"/>
              <a:t> </a:t>
            </a:r>
            <a:r>
              <a:rPr lang="en-US" dirty="0" err="1"/>
              <a:t>bibendum</a:t>
            </a:r>
            <a:r>
              <a:rPr lang="en-US" dirty="0"/>
              <a:t> a, </a:t>
            </a:r>
            <a:r>
              <a:rPr lang="en-US" dirty="0" err="1"/>
              <a:t>auctor</a:t>
            </a:r>
            <a:r>
              <a:rPr lang="en-US" dirty="0"/>
              <a:t> </a:t>
            </a:r>
            <a:r>
              <a:rPr lang="en-US" dirty="0" err="1"/>
              <a:t>nec</a:t>
            </a:r>
            <a:r>
              <a:rPr lang="en-US" dirty="0"/>
              <a:t> </a:t>
            </a:r>
            <a:r>
              <a:rPr lang="en-US" dirty="0" err="1"/>
              <a:t>odio</a:t>
            </a:r>
            <a:r>
              <a:rPr lang="en-US" dirty="0"/>
              <a:t>. Maecenas </a:t>
            </a:r>
            <a:r>
              <a:rPr lang="en-US" dirty="0" err="1"/>
              <a:t>nec</a:t>
            </a:r>
            <a:r>
              <a:rPr lang="en-US" dirty="0"/>
              <a:t> </a:t>
            </a:r>
            <a:r>
              <a:rPr lang="en-US" dirty="0" err="1"/>
              <a:t>hendrerit</a:t>
            </a:r>
            <a:r>
              <a:rPr lang="en-US" dirty="0"/>
              <a:t> </a:t>
            </a:r>
            <a:r>
              <a:rPr lang="en-US" dirty="0" err="1"/>
              <a:t>quam</a:t>
            </a:r>
            <a:r>
              <a:rPr lang="en-US" dirty="0"/>
              <a:t>. </a:t>
            </a:r>
            <a:r>
              <a:rPr lang="en-US" dirty="0" err="1"/>
              <a:t>Suspendisse</a:t>
            </a:r>
            <a:r>
              <a:rPr lang="en-US" dirty="0"/>
              <a:t> </a:t>
            </a:r>
            <a:r>
              <a:rPr lang="en-US" dirty="0" err="1"/>
              <a:t>nec</a:t>
            </a:r>
            <a:r>
              <a:rPr lang="en-US" dirty="0"/>
              <a:t> </a:t>
            </a:r>
            <a:r>
              <a:rPr lang="en-US" dirty="0" err="1"/>
              <a:t>felis</a:t>
            </a:r>
            <a:r>
              <a:rPr lang="en-US" dirty="0"/>
              <a:t> </a:t>
            </a:r>
            <a:r>
              <a:rPr lang="en-US" dirty="0" err="1"/>
              <a:t>mollis</a:t>
            </a:r>
            <a:r>
              <a:rPr lang="en-US" dirty="0"/>
              <a:t>, </a:t>
            </a:r>
            <a:r>
              <a:rPr lang="en-US" dirty="0" err="1"/>
              <a:t>dapibus</a:t>
            </a:r>
            <a:r>
              <a:rPr lang="en-US" dirty="0"/>
              <a:t> dui ac, </a:t>
            </a:r>
            <a:r>
              <a:rPr lang="en-US" dirty="0" err="1"/>
              <a:t>imperdiet</a:t>
            </a:r>
            <a:r>
              <a:rPr lang="en-US" dirty="0"/>
              <a:t> nisi. </a:t>
            </a:r>
          </a:p>
        </p:txBody>
      </p:sp>
      <p:sp>
        <p:nvSpPr>
          <p:cNvPr id="13" name="Oval 12">
            <a:extLst>
              <a:ext uri="{FF2B5EF4-FFF2-40B4-BE49-F238E27FC236}">
                <a16:creationId xmlns:a16="http://schemas.microsoft.com/office/drawing/2014/main" id="{7EB1DB77-A67B-714D-96F1-171EA1984523}"/>
              </a:ext>
            </a:extLst>
          </p:cNvPr>
          <p:cNvSpPr/>
          <p:nvPr userDrawn="1"/>
        </p:nvSpPr>
        <p:spPr>
          <a:xfrm>
            <a:off x="228600" y="849405"/>
            <a:ext cx="1143000" cy="1143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21410357-7172-1840-892A-E7D658D3B879}"/>
              </a:ext>
            </a:extLst>
          </p:cNvPr>
          <p:cNvSpPr/>
          <p:nvPr userDrawn="1"/>
        </p:nvSpPr>
        <p:spPr>
          <a:xfrm>
            <a:off x="228600" y="2668034"/>
            <a:ext cx="1143000" cy="1143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821524D2-A291-6945-8E86-D8907BC9CA3A}"/>
              </a:ext>
            </a:extLst>
          </p:cNvPr>
          <p:cNvSpPr/>
          <p:nvPr userDrawn="1"/>
        </p:nvSpPr>
        <p:spPr>
          <a:xfrm>
            <a:off x="228600" y="4424888"/>
            <a:ext cx="1143000" cy="1143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Picture Placeholder 18">
            <a:extLst>
              <a:ext uri="{FF2B5EF4-FFF2-40B4-BE49-F238E27FC236}">
                <a16:creationId xmlns:a16="http://schemas.microsoft.com/office/drawing/2014/main" id="{9830A203-68E1-D745-8CF8-C115098E1E05}"/>
              </a:ext>
            </a:extLst>
          </p:cNvPr>
          <p:cNvSpPr>
            <a:spLocks noGrp="1"/>
          </p:cNvSpPr>
          <p:nvPr>
            <p:ph type="pic" sz="quarter" idx="16" hasCustomPrompt="1"/>
          </p:nvPr>
        </p:nvSpPr>
        <p:spPr>
          <a:xfrm>
            <a:off x="434975" y="1066800"/>
            <a:ext cx="730250" cy="685800"/>
          </a:xfrm>
        </p:spPr>
        <p:txBody>
          <a:bodyPr anchor="ctr">
            <a:normAutofit/>
          </a:bodyPr>
          <a:lstStyle>
            <a:lvl1pPr algn="ctr">
              <a:defRPr sz="900">
                <a:solidFill>
                  <a:schemeClr val="bg1"/>
                </a:solidFill>
              </a:defRPr>
            </a:lvl1pPr>
          </a:lstStyle>
          <a:p>
            <a:r>
              <a:rPr lang="en-US" dirty="0"/>
              <a:t>WHITE</a:t>
            </a:r>
            <a:br>
              <a:rPr lang="en-US" dirty="0"/>
            </a:br>
            <a:r>
              <a:rPr lang="en-US" dirty="0"/>
              <a:t>ICON</a:t>
            </a:r>
          </a:p>
        </p:txBody>
      </p:sp>
      <p:sp>
        <p:nvSpPr>
          <p:cNvPr id="31" name="Picture Placeholder 18">
            <a:extLst>
              <a:ext uri="{FF2B5EF4-FFF2-40B4-BE49-F238E27FC236}">
                <a16:creationId xmlns:a16="http://schemas.microsoft.com/office/drawing/2014/main" id="{C4115D3D-71DC-FB41-935C-E0CD2E652497}"/>
              </a:ext>
            </a:extLst>
          </p:cNvPr>
          <p:cNvSpPr>
            <a:spLocks noGrp="1"/>
          </p:cNvSpPr>
          <p:nvPr>
            <p:ph type="pic" sz="quarter" idx="17" hasCustomPrompt="1"/>
          </p:nvPr>
        </p:nvSpPr>
        <p:spPr>
          <a:xfrm>
            <a:off x="434975" y="2894533"/>
            <a:ext cx="730250" cy="685800"/>
          </a:xfrm>
        </p:spPr>
        <p:txBody>
          <a:bodyPr anchor="ctr">
            <a:normAutofit/>
          </a:bodyPr>
          <a:lstStyle>
            <a:lvl1pPr algn="ctr">
              <a:defRPr sz="900">
                <a:solidFill>
                  <a:schemeClr val="bg1"/>
                </a:solidFill>
              </a:defRPr>
            </a:lvl1pPr>
          </a:lstStyle>
          <a:p>
            <a:r>
              <a:rPr lang="en-US" dirty="0"/>
              <a:t>WHITE</a:t>
            </a:r>
            <a:br>
              <a:rPr lang="en-US" dirty="0"/>
            </a:br>
            <a:r>
              <a:rPr lang="en-US" dirty="0"/>
              <a:t>ICON</a:t>
            </a:r>
          </a:p>
        </p:txBody>
      </p:sp>
      <p:sp>
        <p:nvSpPr>
          <p:cNvPr id="32" name="Picture Placeholder 18">
            <a:extLst>
              <a:ext uri="{FF2B5EF4-FFF2-40B4-BE49-F238E27FC236}">
                <a16:creationId xmlns:a16="http://schemas.microsoft.com/office/drawing/2014/main" id="{708327B1-1191-2E4C-9FC1-75EF4E9CB2A0}"/>
              </a:ext>
            </a:extLst>
          </p:cNvPr>
          <p:cNvSpPr>
            <a:spLocks noGrp="1"/>
          </p:cNvSpPr>
          <p:nvPr>
            <p:ph type="pic" sz="quarter" idx="18" hasCustomPrompt="1"/>
          </p:nvPr>
        </p:nvSpPr>
        <p:spPr>
          <a:xfrm>
            <a:off x="434975" y="4649496"/>
            <a:ext cx="730250" cy="685800"/>
          </a:xfrm>
        </p:spPr>
        <p:txBody>
          <a:bodyPr anchor="ctr">
            <a:normAutofit/>
          </a:bodyPr>
          <a:lstStyle>
            <a:lvl1pPr algn="ctr">
              <a:defRPr sz="900">
                <a:solidFill>
                  <a:schemeClr val="bg1"/>
                </a:solidFill>
              </a:defRPr>
            </a:lvl1pPr>
          </a:lstStyle>
          <a:p>
            <a:r>
              <a:rPr lang="en-US" dirty="0"/>
              <a:t>WHITE</a:t>
            </a:r>
            <a:br>
              <a:rPr lang="en-US" dirty="0"/>
            </a:br>
            <a:r>
              <a:rPr lang="en-US" dirty="0"/>
              <a:t>ICON</a:t>
            </a:r>
          </a:p>
        </p:txBody>
      </p:sp>
      <p:sp>
        <p:nvSpPr>
          <p:cNvPr id="17" name="Text Placeholder 16">
            <a:extLst>
              <a:ext uri="{FF2B5EF4-FFF2-40B4-BE49-F238E27FC236}">
                <a16:creationId xmlns:a16="http://schemas.microsoft.com/office/drawing/2014/main" id="{981C45EC-46C3-AE4F-AF85-A55D89E1CEC3}"/>
              </a:ext>
            </a:extLst>
          </p:cNvPr>
          <p:cNvSpPr>
            <a:spLocks noGrp="1"/>
          </p:cNvSpPr>
          <p:nvPr>
            <p:ph type="body" sz="quarter" idx="19" hasCustomPrompt="1"/>
          </p:nvPr>
        </p:nvSpPr>
        <p:spPr>
          <a:xfrm>
            <a:off x="1600199" y="849405"/>
            <a:ext cx="10442575" cy="429744"/>
          </a:xfrm>
        </p:spPr>
        <p:txBody>
          <a:bodyPr/>
          <a:lstStyle>
            <a:lvl1pPr>
              <a:defRPr b="1" i="0">
                <a:solidFill>
                  <a:schemeClr val="accent2"/>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a:defRPr b="1">
                <a:solidFill>
                  <a:schemeClr val="accent3"/>
                </a:solidFill>
              </a:defRPr>
            </a:lvl2pPr>
            <a:lvl3pPr>
              <a:defRPr b="1">
                <a:solidFill>
                  <a:schemeClr val="accent3"/>
                </a:solidFill>
              </a:defRPr>
            </a:lvl3pPr>
            <a:lvl4pPr>
              <a:defRPr b="1">
                <a:solidFill>
                  <a:schemeClr val="accent3"/>
                </a:solidFill>
              </a:defRPr>
            </a:lvl4pPr>
            <a:lvl5pPr>
              <a:defRPr b="1">
                <a:solidFill>
                  <a:schemeClr val="accent3"/>
                </a:solidFill>
              </a:defRPr>
            </a:lvl5pPr>
          </a:lstStyle>
          <a:p>
            <a:pPr lvl="0"/>
            <a:r>
              <a:rPr lang="en-US" dirty="0"/>
              <a:t>Section Title</a:t>
            </a:r>
          </a:p>
        </p:txBody>
      </p:sp>
      <p:cxnSp>
        <p:nvCxnSpPr>
          <p:cNvPr id="40" name="Straight Connector 39">
            <a:extLst>
              <a:ext uri="{FF2B5EF4-FFF2-40B4-BE49-F238E27FC236}">
                <a16:creationId xmlns:a16="http://schemas.microsoft.com/office/drawing/2014/main" id="{12F54159-7F36-AE43-BDE6-EFB9C1E3A050}"/>
              </a:ext>
            </a:extLst>
          </p:cNvPr>
          <p:cNvCxnSpPr>
            <a:cxnSpLocks/>
          </p:cNvCxnSpPr>
          <p:nvPr userDrawn="1"/>
        </p:nvCxnSpPr>
        <p:spPr>
          <a:xfrm>
            <a:off x="1680446" y="1279149"/>
            <a:ext cx="10362328"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43" name="Text Placeholder 3">
            <a:extLst>
              <a:ext uri="{FF2B5EF4-FFF2-40B4-BE49-F238E27FC236}">
                <a16:creationId xmlns:a16="http://schemas.microsoft.com/office/drawing/2014/main" id="{7661E7E5-EAEB-9F45-B57E-C60E6B436D4F}"/>
              </a:ext>
            </a:extLst>
          </p:cNvPr>
          <p:cNvSpPr>
            <a:spLocks noGrp="1"/>
          </p:cNvSpPr>
          <p:nvPr>
            <p:ph type="body" sz="quarter" idx="20" hasCustomPrompt="1"/>
          </p:nvPr>
        </p:nvSpPr>
        <p:spPr>
          <a:xfrm>
            <a:off x="1600199" y="3118713"/>
            <a:ext cx="10442575" cy="1143000"/>
          </a:xfrm>
        </p:spPr>
        <p:txBody>
          <a:bodyPr/>
          <a:lstStyle>
            <a:lvl1pPr>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Mauris</a:t>
            </a:r>
            <a:r>
              <a:rPr lang="en-US" dirty="0"/>
              <a:t> </a:t>
            </a:r>
            <a:r>
              <a:rPr lang="en-US" dirty="0" err="1"/>
              <a:t>eget</a:t>
            </a:r>
            <a:r>
              <a:rPr lang="en-US" dirty="0"/>
              <a:t> </a:t>
            </a:r>
            <a:r>
              <a:rPr lang="en-US" dirty="0" err="1"/>
              <a:t>orci</a:t>
            </a:r>
            <a:r>
              <a:rPr lang="en-US" dirty="0"/>
              <a:t> </a:t>
            </a:r>
            <a:r>
              <a:rPr lang="en-US" dirty="0" err="1"/>
              <a:t>consequat</a:t>
            </a:r>
            <a:r>
              <a:rPr lang="en-US" dirty="0"/>
              <a:t>, porta </a:t>
            </a:r>
            <a:r>
              <a:rPr lang="en-US" dirty="0" err="1"/>
              <a:t>justo</a:t>
            </a:r>
            <a:r>
              <a:rPr lang="en-US" dirty="0"/>
              <a:t> id, </a:t>
            </a:r>
            <a:r>
              <a:rPr lang="en-US" dirty="0" err="1"/>
              <a:t>blandit</a:t>
            </a:r>
            <a:r>
              <a:rPr lang="en-US" dirty="0"/>
              <a:t> mi. </a:t>
            </a:r>
            <a:r>
              <a:rPr lang="en-US" dirty="0" err="1"/>
              <a:t>Suspendisse</a:t>
            </a:r>
            <a:r>
              <a:rPr lang="en-US" dirty="0"/>
              <a:t> </a:t>
            </a:r>
            <a:r>
              <a:rPr lang="en-US" dirty="0" err="1"/>
              <a:t>eu</a:t>
            </a:r>
            <a:r>
              <a:rPr lang="en-US" dirty="0"/>
              <a:t> </a:t>
            </a:r>
            <a:r>
              <a:rPr lang="en-US" dirty="0" err="1"/>
              <a:t>diam</a:t>
            </a:r>
            <a:r>
              <a:rPr lang="en-US" dirty="0"/>
              <a:t> et </a:t>
            </a:r>
            <a:r>
              <a:rPr lang="en-US" dirty="0" err="1"/>
              <a:t>tellus</a:t>
            </a:r>
            <a:r>
              <a:rPr lang="en-US" dirty="0"/>
              <a:t> </a:t>
            </a:r>
            <a:r>
              <a:rPr lang="en-US" dirty="0" err="1"/>
              <a:t>ultrices</a:t>
            </a:r>
            <a:r>
              <a:rPr lang="en-US" dirty="0"/>
              <a:t> </a:t>
            </a:r>
            <a:r>
              <a:rPr lang="en-US" dirty="0" err="1"/>
              <a:t>ultricies</a:t>
            </a:r>
            <a:r>
              <a:rPr lang="en-US" dirty="0"/>
              <a:t>. </a:t>
            </a:r>
            <a:r>
              <a:rPr lang="en-US" dirty="0" err="1"/>
              <a:t>Donec</a:t>
            </a:r>
            <a:r>
              <a:rPr lang="en-US" dirty="0"/>
              <a:t> </a:t>
            </a:r>
            <a:r>
              <a:rPr lang="en-US" dirty="0" err="1"/>
              <a:t>erat</a:t>
            </a:r>
            <a:r>
              <a:rPr lang="en-US" dirty="0"/>
              <a:t> ligula, lacinia </a:t>
            </a:r>
            <a:r>
              <a:rPr lang="en-US" dirty="0" err="1"/>
              <a:t>quis</a:t>
            </a:r>
            <a:r>
              <a:rPr lang="en-US" dirty="0"/>
              <a:t> </a:t>
            </a:r>
            <a:r>
              <a:rPr lang="en-US" dirty="0" err="1"/>
              <a:t>bibendum</a:t>
            </a:r>
            <a:r>
              <a:rPr lang="en-US" dirty="0"/>
              <a:t> a, </a:t>
            </a:r>
            <a:r>
              <a:rPr lang="en-US" dirty="0" err="1"/>
              <a:t>auctor</a:t>
            </a:r>
            <a:r>
              <a:rPr lang="en-US" dirty="0"/>
              <a:t> </a:t>
            </a:r>
            <a:r>
              <a:rPr lang="en-US" dirty="0" err="1"/>
              <a:t>nec</a:t>
            </a:r>
            <a:r>
              <a:rPr lang="en-US" dirty="0"/>
              <a:t> </a:t>
            </a:r>
            <a:r>
              <a:rPr lang="en-US" dirty="0" err="1"/>
              <a:t>odio</a:t>
            </a:r>
            <a:r>
              <a:rPr lang="en-US" dirty="0"/>
              <a:t>. Maecenas </a:t>
            </a:r>
            <a:r>
              <a:rPr lang="en-US" dirty="0" err="1"/>
              <a:t>nec</a:t>
            </a:r>
            <a:r>
              <a:rPr lang="en-US" dirty="0"/>
              <a:t> </a:t>
            </a:r>
            <a:r>
              <a:rPr lang="en-US" dirty="0" err="1"/>
              <a:t>hendrerit</a:t>
            </a:r>
            <a:r>
              <a:rPr lang="en-US" dirty="0"/>
              <a:t> </a:t>
            </a:r>
            <a:r>
              <a:rPr lang="en-US" dirty="0" err="1"/>
              <a:t>quam</a:t>
            </a:r>
            <a:r>
              <a:rPr lang="en-US" dirty="0"/>
              <a:t>. </a:t>
            </a:r>
            <a:r>
              <a:rPr lang="en-US" dirty="0" err="1"/>
              <a:t>Suspendisse</a:t>
            </a:r>
            <a:r>
              <a:rPr lang="en-US" dirty="0"/>
              <a:t> </a:t>
            </a:r>
            <a:r>
              <a:rPr lang="en-US" dirty="0" err="1"/>
              <a:t>nec</a:t>
            </a:r>
            <a:r>
              <a:rPr lang="en-US" dirty="0"/>
              <a:t> </a:t>
            </a:r>
            <a:r>
              <a:rPr lang="en-US" dirty="0" err="1"/>
              <a:t>felis</a:t>
            </a:r>
            <a:r>
              <a:rPr lang="en-US" dirty="0"/>
              <a:t> </a:t>
            </a:r>
            <a:r>
              <a:rPr lang="en-US" dirty="0" err="1"/>
              <a:t>mollis</a:t>
            </a:r>
            <a:r>
              <a:rPr lang="en-US" dirty="0"/>
              <a:t>, </a:t>
            </a:r>
            <a:r>
              <a:rPr lang="en-US" dirty="0" err="1"/>
              <a:t>dapibus</a:t>
            </a:r>
            <a:r>
              <a:rPr lang="en-US" dirty="0"/>
              <a:t> dui ac, </a:t>
            </a:r>
            <a:r>
              <a:rPr lang="en-US" dirty="0" err="1"/>
              <a:t>imperdiet</a:t>
            </a:r>
            <a:r>
              <a:rPr lang="en-US" dirty="0"/>
              <a:t> nisi. </a:t>
            </a:r>
          </a:p>
        </p:txBody>
      </p:sp>
      <p:sp>
        <p:nvSpPr>
          <p:cNvPr id="44" name="Text Placeholder 16">
            <a:extLst>
              <a:ext uri="{FF2B5EF4-FFF2-40B4-BE49-F238E27FC236}">
                <a16:creationId xmlns:a16="http://schemas.microsoft.com/office/drawing/2014/main" id="{16CA228A-C76F-5043-A142-F930E23A1165}"/>
              </a:ext>
            </a:extLst>
          </p:cNvPr>
          <p:cNvSpPr>
            <a:spLocks noGrp="1"/>
          </p:cNvSpPr>
          <p:nvPr>
            <p:ph type="body" sz="quarter" idx="21" hasCustomPrompt="1"/>
          </p:nvPr>
        </p:nvSpPr>
        <p:spPr>
          <a:xfrm>
            <a:off x="1600199" y="2667000"/>
            <a:ext cx="10442575" cy="429744"/>
          </a:xfrm>
        </p:spPr>
        <p:txBody>
          <a:bodyPr/>
          <a:lstStyle>
            <a:lvl1pPr>
              <a:defRPr b="1" i="0">
                <a:solidFill>
                  <a:schemeClr val="accent2"/>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a:defRPr b="1">
                <a:solidFill>
                  <a:schemeClr val="accent3"/>
                </a:solidFill>
              </a:defRPr>
            </a:lvl2pPr>
            <a:lvl3pPr>
              <a:defRPr b="1">
                <a:solidFill>
                  <a:schemeClr val="accent3"/>
                </a:solidFill>
              </a:defRPr>
            </a:lvl3pPr>
            <a:lvl4pPr>
              <a:defRPr b="1">
                <a:solidFill>
                  <a:schemeClr val="accent3"/>
                </a:solidFill>
              </a:defRPr>
            </a:lvl4pPr>
            <a:lvl5pPr>
              <a:defRPr b="1">
                <a:solidFill>
                  <a:schemeClr val="accent3"/>
                </a:solidFill>
              </a:defRPr>
            </a:lvl5pPr>
          </a:lstStyle>
          <a:p>
            <a:pPr lvl="0"/>
            <a:r>
              <a:rPr lang="en-US" dirty="0"/>
              <a:t>Section Title</a:t>
            </a:r>
          </a:p>
        </p:txBody>
      </p:sp>
      <p:cxnSp>
        <p:nvCxnSpPr>
          <p:cNvPr id="45" name="Straight Connector 44">
            <a:extLst>
              <a:ext uri="{FF2B5EF4-FFF2-40B4-BE49-F238E27FC236}">
                <a16:creationId xmlns:a16="http://schemas.microsoft.com/office/drawing/2014/main" id="{272A29A9-821C-B143-996B-857E269F140B}"/>
              </a:ext>
            </a:extLst>
          </p:cNvPr>
          <p:cNvCxnSpPr>
            <a:cxnSpLocks/>
          </p:cNvCxnSpPr>
          <p:nvPr userDrawn="1"/>
        </p:nvCxnSpPr>
        <p:spPr>
          <a:xfrm>
            <a:off x="1680446" y="3096744"/>
            <a:ext cx="10362328"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46" name="Text Placeholder 3">
            <a:extLst>
              <a:ext uri="{FF2B5EF4-FFF2-40B4-BE49-F238E27FC236}">
                <a16:creationId xmlns:a16="http://schemas.microsoft.com/office/drawing/2014/main" id="{19CE7F0F-74FC-984A-ABFD-02B78FEE7A7D}"/>
              </a:ext>
            </a:extLst>
          </p:cNvPr>
          <p:cNvSpPr>
            <a:spLocks noGrp="1"/>
          </p:cNvSpPr>
          <p:nvPr>
            <p:ph type="body" sz="quarter" idx="22" hasCustomPrompt="1"/>
          </p:nvPr>
        </p:nvSpPr>
        <p:spPr>
          <a:xfrm>
            <a:off x="1600199" y="4871313"/>
            <a:ext cx="10442575" cy="1143000"/>
          </a:xfrm>
        </p:spPr>
        <p:txBody>
          <a:bodyPr/>
          <a:lstStyle>
            <a:lvl1pPr>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Mauris</a:t>
            </a:r>
            <a:r>
              <a:rPr lang="en-US" dirty="0"/>
              <a:t> </a:t>
            </a:r>
            <a:r>
              <a:rPr lang="en-US" dirty="0" err="1"/>
              <a:t>eget</a:t>
            </a:r>
            <a:r>
              <a:rPr lang="en-US" dirty="0"/>
              <a:t> </a:t>
            </a:r>
            <a:r>
              <a:rPr lang="en-US" dirty="0" err="1"/>
              <a:t>orci</a:t>
            </a:r>
            <a:r>
              <a:rPr lang="en-US" dirty="0"/>
              <a:t> </a:t>
            </a:r>
            <a:r>
              <a:rPr lang="en-US" dirty="0" err="1"/>
              <a:t>consequat</a:t>
            </a:r>
            <a:r>
              <a:rPr lang="en-US" dirty="0"/>
              <a:t>, porta </a:t>
            </a:r>
            <a:r>
              <a:rPr lang="en-US" dirty="0" err="1"/>
              <a:t>justo</a:t>
            </a:r>
            <a:r>
              <a:rPr lang="en-US" dirty="0"/>
              <a:t> id, </a:t>
            </a:r>
            <a:r>
              <a:rPr lang="en-US" dirty="0" err="1"/>
              <a:t>blandit</a:t>
            </a:r>
            <a:r>
              <a:rPr lang="en-US" dirty="0"/>
              <a:t> mi. </a:t>
            </a:r>
            <a:r>
              <a:rPr lang="en-US" dirty="0" err="1"/>
              <a:t>Suspendisse</a:t>
            </a:r>
            <a:r>
              <a:rPr lang="en-US" dirty="0"/>
              <a:t> </a:t>
            </a:r>
            <a:r>
              <a:rPr lang="en-US" dirty="0" err="1"/>
              <a:t>eu</a:t>
            </a:r>
            <a:r>
              <a:rPr lang="en-US" dirty="0"/>
              <a:t> </a:t>
            </a:r>
            <a:r>
              <a:rPr lang="en-US" dirty="0" err="1"/>
              <a:t>diam</a:t>
            </a:r>
            <a:r>
              <a:rPr lang="en-US" dirty="0"/>
              <a:t> et </a:t>
            </a:r>
            <a:r>
              <a:rPr lang="en-US" dirty="0" err="1"/>
              <a:t>tellus</a:t>
            </a:r>
            <a:r>
              <a:rPr lang="en-US" dirty="0"/>
              <a:t> </a:t>
            </a:r>
            <a:r>
              <a:rPr lang="en-US" dirty="0" err="1"/>
              <a:t>ultrices</a:t>
            </a:r>
            <a:r>
              <a:rPr lang="en-US" dirty="0"/>
              <a:t> </a:t>
            </a:r>
            <a:r>
              <a:rPr lang="en-US" dirty="0" err="1"/>
              <a:t>ultricies</a:t>
            </a:r>
            <a:r>
              <a:rPr lang="en-US" dirty="0"/>
              <a:t>. </a:t>
            </a:r>
            <a:r>
              <a:rPr lang="en-US" dirty="0" err="1"/>
              <a:t>Donec</a:t>
            </a:r>
            <a:r>
              <a:rPr lang="en-US" dirty="0"/>
              <a:t> </a:t>
            </a:r>
            <a:r>
              <a:rPr lang="en-US" dirty="0" err="1"/>
              <a:t>erat</a:t>
            </a:r>
            <a:r>
              <a:rPr lang="en-US" dirty="0"/>
              <a:t> ligula, lacinia </a:t>
            </a:r>
            <a:r>
              <a:rPr lang="en-US" dirty="0" err="1"/>
              <a:t>quis</a:t>
            </a:r>
            <a:r>
              <a:rPr lang="en-US" dirty="0"/>
              <a:t> </a:t>
            </a:r>
            <a:r>
              <a:rPr lang="en-US" dirty="0" err="1"/>
              <a:t>bibendum</a:t>
            </a:r>
            <a:r>
              <a:rPr lang="en-US" dirty="0"/>
              <a:t> a, </a:t>
            </a:r>
            <a:r>
              <a:rPr lang="en-US" dirty="0" err="1"/>
              <a:t>auctor</a:t>
            </a:r>
            <a:r>
              <a:rPr lang="en-US" dirty="0"/>
              <a:t> </a:t>
            </a:r>
            <a:r>
              <a:rPr lang="en-US" dirty="0" err="1"/>
              <a:t>nec</a:t>
            </a:r>
            <a:r>
              <a:rPr lang="en-US" dirty="0"/>
              <a:t> </a:t>
            </a:r>
            <a:r>
              <a:rPr lang="en-US" dirty="0" err="1"/>
              <a:t>odio</a:t>
            </a:r>
            <a:r>
              <a:rPr lang="en-US" dirty="0"/>
              <a:t>. Maecenas </a:t>
            </a:r>
            <a:r>
              <a:rPr lang="en-US" dirty="0" err="1"/>
              <a:t>nec</a:t>
            </a:r>
            <a:r>
              <a:rPr lang="en-US" dirty="0"/>
              <a:t> </a:t>
            </a:r>
            <a:r>
              <a:rPr lang="en-US" dirty="0" err="1"/>
              <a:t>hendrerit</a:t>
            </a:r>
            <a:r>
              <a:rPr lang="en-US" dirty="0"/>
              <a:t> </a:t>
            </a:r>
            <a:r>
              <a:rPr lang="en-US" dirty="0" err="1"/>
              <a:t>quam</a:t>
            </a:r>
            <a:r>
              <a:rPr lang="en-US" dirty="0"/>
              <a:t>. </a:t>
            </a:r>
            <a:r>
              <a:rPr lang="en-US" dirty="0" err="1"/>
              <a:t>Suspendisse</a:t>
            </a:r>
            <a:r>
              <a:rPr lang="en-US" dirty="0"/>
              <a:t> </a:t>
            </a:r>
            <a:r>
              <a:rPr lang="en-US" dirty="0" err="1"/>
              <a:t>nec</a:t>
            </a:r>
            <a:r>
              <a:rPr lang="en-US" dirty="0"/>
              <a:t> </a:t>
            </a:r>
            <a:r>
              <a:rPr lang="en-US" dirty="0" err="1"/>
              <a:t>felis</a:t>
            </a:r>
            <a:r>
              <a:rPr lang="en-US" dirty="0"/>
              <a:t> </a:t>
            </a:r>
            <a:r>
              <a:rPr lang="en-US" dirty="0" err="1"/>
              <a:t>mollis</a:t>
            </a:r>
            <a:r>
              <a:rPr lang="en-US" dirty="0"/>
              <a:t>, </a:t>
            </a:r>
            <a:r>
              <a:rPr lang="en-US" dirty="0" err="1"/>
              <a:t>dapibus</a:t>
            </a:r>
            <a:r>
              <a:rPr lang="en-US" dirty="0"/>
              <a:t> dui ac, </a:t>
            </a:r>
            <a:r>
              <a:rPr lang="en-US" dirty="0" err="1"/>
              <a:t>imperdiet</a:t>
            </a:r>
            <a:r>
              <a:rPr lang="en-US" dirty="0"/>
              <a:t> nisi. </a:t>
            </a:r>
          </a:p>
        </p:txBody>
      </p:sp>
      <p:sp>
        <p:nvSpPr>
          <p:cNvPr id="47" name="Text Placeholder 16">
            <a:extLst>
              <a:ext uri="{FF2B5EF4-FFF2-40B4-BE49-F238E27FC236}">
                <a16:creationId xmlns:a16="http://schemas.microsoft.com/office/drawing/2014/main" id="{A9C42BE4-5AB7-334F-AE45-7360CCAF9369}"/>
              </a:ext>
            </a:extLst>
          </p:cNvPr>
          <p:cNvSpPr>
            <a:spLocks noGrp="1"/>
          </p:cNvSpPr>
          <p:nvPr>
            <p:ph type="body" sz="quarter" idx="23" hasCustomPrompt="1"/>
          </p:nvPr>
        </p:nvSpPr>
        <p:spPr>
          <a:xfrm>
            <a:off x="1600199" y="4419600"/>
            <a:ext cx="10442575" cy="429744"/>
          </a:xfrm>
        </p:spPr>
        <p:txBody>
          <a:bodyPr/>
          <a:lstStyle>
            <a:lvl1pPr>
              <a:defRPr b="1" i="0">
                <a:solidFill>
                  <a:schemeClr val="accent2"/>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a:defRPr b="1">
                <a:solidFill>
                  <a:schemeClr val="accent3"/>
                </a:solidFill>
              </a:defRPr>
            </a:lvl2pPr>
            <a:lvl3pPr>
              <a:defRPr b="1">
                <a:solidFill>
                  <a:schemeClr val="accent3"/>
                </a:solidFill>
              </a:defRPr>
            </a:lvl3pPr>
            <a:lvl4pPr>
              <a:defRPr b="1">
                <a:solidFill>
                  <a:schemeClr val="accent3"/>
                </a:solidFill>
              </a:defRPr>
            </a:lvl4pPr>
            <a:lvl5pPr>
              <a:defRPr b="1">
                <a:solidFill>
                  <a:schemeClr val="accent3"/>
                </a:solidFill>
              </a:defRPr>
            </a:lvl5pPr>
          </a:lstStyle>
          <a:p>
            <a:pPr lvl="0"/>
            <a:r>
              <a:rPr lang="en-US" dirty="0"/>
              <a:t>Section Title</a:t>
            </a:r>
          </a:p>
        </p:txBody>
      </p:sp>
      <p:cxnSp>
        <p:nvCxnSpPr>
          <p:cNvPr id="48" name="Straight Connector 47">
            <a:extLst>
              <a:ext uri="{FF2B5EF4-FFF2-40B4-BE49-F238E27FC236}">
                <a16:creationId xmlns:a16="http://schemas.microsoft.com/office/drawing/2014/main" id="{959ABABB-0EE1-BB48-AB05-88237A72A92B}"/>
              </a:ext>
            </a:extLst>
          </p:cNvPr>
          <p:cNvCxnSpPr>
            <a:cxnSpLocks/>
          </p:cNvCxnSpPr>
          <p:nvPr userDrawn="1"/>
        </p:nvCxnSpPr>
        <p:spPr>
          <a:xfrm>
            <a:off x="1680446" y="4849344"/>
            <a:ext cx="10362328"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49" name="Picture 48">
            <a:extLst>
              <a:ext uri="{FF2B5EF4-FFF2-40B4-BE49-F238E27FC236}">
                <a16:creationId xmlns:a16="http://schemas.microsoft.com/office/drawing/2014/main" id="{610E378C-0493-7C49-B2E3-29FAA7280CCC}"/>
              </a:ext>
            </a:extLst>
          </p:cNvPr>
          <p:cNvPicPr>
            <a:picLocks noChangeAspect="1"/>
          </p:cNvPicPr>
          <p:nvPr userDrawn="1"/>
        </p:nvPicPr>
        <p:blipFill>
          <a:blip r:embed="rId2"/>
          <a:stretch>
            <a:fillRect/>
          </a:stretch>
        </p:blipFill>
        <p:spPr>
          <a:xfrm>
            <a:off x="10439400" y="6169658"/>
            <a:ext cx="1603374" cy="336709"/>
          </a:xfrm>
          <a:prstGeom prst="rect">
            <a:avLst/>
          </a:prstGeom>
        </p:spPr>
      </p:pic>
      <p:pic>
        <p:nvPicPr>
          <p:cNvPr id="50" name="Picture 49">
            <a:extLst>
              <a:ext uri="{FF2B5EF4-FFF2-40B4-BE49-F238E27FC236}">
                <a16:creationId xmlns:a16="http://schemas.microsoft.com/office/drawing/2014/main" id="{0B8DD003-E2C4-8146-8102-59231CE8374B}"/>
              </a:ext>
            </a:extLst>
          </p:cNvPr>
          <p:cNvPicPr>
            <a:picLocks noChangeAspect="1"/>
          </p:cNvPicPr>
          <p:nvPr userDrawn="1"/>
        </p:nvPicPr>
        <p:blipFill>
          <a:blip r:embed="rId3"/>
          <a:stretch>
            <a:fillRect/>
          </a:stretch>
        </p:blipFill>
        <p:spPr>
          <a:xfrm>
            <a:off x="8681720" y="6175735"/>
            <a:ext cx="1452880" cy="330200"/>
          </a:xfrm>
          <a:prstGeom prst="rect">
            <a:avLst/>
          </a:prstGeom>
        </p:spPr>
      </p:pic>
      <p:sp>
        <p:nvSpPr>
          <p:cNvPr id="58" name="Title 1">
            <a:extLst>
              <a:ext uri="{FF2B5EF4-FFF2-40B4-BE49-F238E27FC236}">
                <a16:creationId xmlns:a16="http://schemas.microsoft.com/office/drawing/2014/main" id="{18D3002B-79E1-9444-A4F0-6E8A30331671}"/>
              </a:ext>
            </a:extLst>
          </p:cNvPr>
          <p:cNvSpPr>
            <a:spLocks noGrp="1"/>
          </p:cNvSpPr>
          <p:nvPr>
            <p:ph type="title" hasCustomPrompt="1"/>
          </p:nvPr>
        </p:nvSpPr>
        <p:spPr>
          <a:xfrm>
            <a:off x="296140" y="151117"/>
            <a:ext cx="11591059" cy="458484"/>
          </a:xfrm>
        </p:spPr>
        <p:txBody>
          <a:bodyPr/>
          <a:lstStyle>
            <a:lvl1pPr>
              <a:defRPr b="0" i="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dirty="0"/>
              <a:t>Click to edit title</a:t>
            </a:r>
          </a:p>
        </p:txBody>
      </p:sp>
      <p:grpSp>
        <p:nvGrpSpPr>
          <p:cNvPr id="59" name="Group 58">
            <a:extLst>
              <a:ext uri="{FF2B5EF4-FFF2-40B4-BE49-F238E27FC236}">
                <a16:creationId xmlns:a16="http://schemas.microsoft.com/office/drawing/2014/main" id="{1A751398-4836-E743-A4CF-ABB83F011CFE}"/>
              </a:ext>
            </a:extLst>
          </p:cNvPr>
          <p:cNvGrpSpPr/>
          <p:nvPr userDrawn="1"/>
        </p:nvGrpSpPr>
        <p:grpSpPr>
          <a:xfrm flipV="1">
            <a:off x="381000" y="340575"/>
            <a:ext cx="11430000" cy="269025"/>
            <a:chOff x="3415125" y="3945802"/>
            <a:chExt cx="11383124" cy="0"/>
          </a:xfrm>
        </p:grpSpPr>
        <p:cxnSp>
          <p:nvCxnSpPr>
            <p:cNvPr id="60" name="Straight Connector 59">
              <a:extLst>
                <a:ext uri="{FF2B5EF4-FFF2-40B4-BE49-F238E27FC236}">
                  <a16:creationId xmlns:a16="http://schemas.microsoft.com/office/drawing/2014/main" id="{BBA5078F-75F1-804E-8C81-BD28D04BE77A}"/>
                </a:ext>
              </a:extLst>
            </p:cNvPr>
            <p:cNvCxnSpPr>
              <a:cxnSpLocks/>
            </p:cNvCxnSpPr>
            <p:nvPr userDrawn="1"/>
          </p:nvCxnSpPr>
          <p:spPr>
            <a:xfrm flipV="1">
              <a:off x="3415125" y="3945802"/>
              <a:ext cx="2147476"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D27B63AB-6695-AD45-8E3B-56C7CAF433E4}"/>
                </a:ext>
              </a:extLst>
            </p:cNvPr>
            <p:cNvCxnSpPr>
              <a:cxnSpLocks/>
            </p:cNvCxnSpPr>
            <p:nvPr userDrawn="1"/>
          </p:nvCxnSpPr>
          <p:spPr>
            <a:xfrm flipV="1">
              <a:off x="5562601" y="3945802"/>
              <a:ext cx="9235648"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63214611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hree Item List w/ Icon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7C3BAAD-F141-1E45-A270-D7EC86221492}"/>
              </a:ext>
            </a:extLst>
          </p:cNvPr>
          <p:cNvSpPr/>
          <p:nvPr userDrawn="1"/>
        </p:nvSpPr>
        <p:spPr>
          <a:xfrm>
            <a:off x="0" y="6629400"/>
            <a:ext cx="12192000" cy="228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6" name="Rectangle 5">
            <a:extLst>
              <a:ext uri="{FF2B5EF4-FFF2-40B4-BE49-F238E27FC236}">
                <a16:creationId xmlns:a16="http://schemas.microsoft.com/office/drawing/2014/main" id="{999AF004-6B5A-0544-8771-3FC0045DAA9D}"/>
              </a:ext>
            </a:extLst>
          </p:cNvPr>
          <p:cNvSpPr/>
          <p:nvPr userDrawn="1"/>
        </p:nvSpPr>
        <p:spPr>
          <a:xfrm>
            <a:off x="11429999" y="6629400"/>
            <a:ext cx="762001" cy="2286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Date Placeholder 2">
            <a:extLst>
              <a:ext uri="{FF2B5EF4-FFF2-40B4-BE49-F238E27FC236}">
                <a16:creationId xmlns:a16="http://schemas.microsoft.com/office/drawing/2014/main" id="{3937456D-F68F-D041-B259-55D4E2D576D6}"/>
              </a:ext>
            </a:extLst>
          </p:cNvPr>
          <p:cNvSpPr>
            <a:spLocks noGrp="1"/>
          </p:cNvSpPr>
          <p:nvPr>
            <p:ph type="dt" sz="half" idx="10"/>
          </p:nvPr>
        </p:nvSpPr>
        <p:spPr>
          <a:xfrm>
            <a:off x="61610" y="6569075"/>
            <a:ext cx="703634" cy="365125"/>
          </a:xfrm>
          <a:prstGeom prst="rect">
            <a:avLst/>
          </a:prstGeom>
        </p:spPr>
        <p:txBody>
          <a:bodyPr/>
          <a:lstStyle>
            <a:lvl1pPr>
              <a:defRPr sz="8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DB4888D4-3616-E842-AE0B-F67567F59619}" type="datetime1">
              <a:rPr lang="en-US" smtClean="0"/>
              <a:pPr/>
              <a:t>4/9/2019</a:t>
            </a:fld>
            <a:endParaRPr lang="en-US" dirty="0"/>
          </a:p>
        </p:txBody>
      </p:sp>
      <p:sp>
        <p:nvSpPr>
          <p:cNvPr id="8" name="Slide Number Placeholder 3">
            <a:extLst>
              <a:ext uri="{FF2B5EF4-FFF2-40B4-BE49-F238E27FC236}">
                <a16:creationId xmlns:a16="http://schemas.microsoft.com/office/drawing/2014/main" id="{ECCCA2A7-1A36-7345-8CCD-F0EB9AA8ADAB}"/>
              </a:ext>
            </a:extLst>
          </p:cNvPr>
          <p:cNvSpPr>
            <a:spLocks noGrp="1"/>
          </p:cNvSpPr>
          <p:nvPr>
            <p:ph type="sldNum" sz="quarter" idx="11"/>
          </p:nvPr>
        </p:nvSpPr>
        <p:spPr>
          <a:xfrm>
            <a:off x="11429999" y="6569075"/>
            <a:ext cx="612843" cy="365125"/>
          </a:xfrm>
          <a:prstGeom prst="rect">
            <a:avLst/>
          </a:prstGeom>
        </p:spPr>
        <p:txBody>
          <a:bodyPr/>
          <a:lstStyle>
            <a:lvl1pPr>
              <a:defRPr sz="8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29BEA89B-AEB9-EC4E-ACDE-73189EA191E7}" type="slidenum">
              <a:rPr lang="en-US" smtClean="0"/>
              <a:pPr/>
              <a:t>‹#›</a:t>
            </a:fld>
            <a:endParaRPr lang="en-US"/>
          </a:p>
        </p:txBody>
      </p:sp>
      <p:sp>
        <p:nvSpPr>
          <p:cNvPr id="9" name="Date Placeholder 2">
            <a:extLst>
              <a:ext uri="{FF2B5EF4-FFF2-40B4-BE49-F238E27FC236}">
                <a16:creationId xmlns:a16="http://schemas.microsoft.com/office/drawing/2014/main" id="{C3B0BD8D-618B-CE4C-BE9F-405031B0CBA3}"/>
              </a:ext>
            </a:extLst>
          </p:cNvPr>
          <p:cNvSpPr txBox="1">
            <a:spLocks/>
          </p:cNvSpPr>
          <p:nvPr userDrawn="1"/>
        </p:nvSpPr>
        <p:spPr>
          <a:xfrm>
            <a:off x="685800" y="656907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b="0" i="0" dirty="0">
                <a:solidFill>
                  <a:schemeClr val="bg1"/>
                </a:solidFill>
                <a:latin typeface="Open Sans" panose="020B0606030504020204" pitchFamily="34" charset="0"/>
                <a:ea typeface="Open Sans" panose="020B0606030504020204" pitchFamily="34" charset="0"/>
                <a:cs typeface="Open Sans" panose="020B0606030504020204" pitchFamily="34" charset="0"/>
              </a:rPr>
              <a:t>Wiley</a:t>
            </a:r>
            <a:r>
              <a:rPr lang="en-US" sz="800" b="0" i="0" baseline="0" dirty="0">
                <a:solidFill>
                  <a:schemeClr val="bg1"/>
                </a:solidFill>
                <a:latin typeface="Open Sans" panose="020B0606030504020204" pitchFamily="34" charset="0"/>
                <a:ea typeface="Open Sans" panose="020B0606030504020204" pitchFamily="34" charset="0"/>
                <a:cs typeface="Open Sans" panose="020B0606030504020204" pitchFamily="34" charset="0"/>
              </a:rPr>
              <a:t> - Proprietary &amp; Confidential</a:t>
            </a:r>
            <a:endParaRPr lang="en-US" sz="800" b="0" i="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ext Placeholder 3">
            <a:extLst>
              <a:ext uri="{FF2B5EF4-FFF2-40B4-BE49-F238E27FC236}">
                <a16:creationId xmlns:a16="http://schemas.microsoft.com/office/drawing/2014/main" id="{99057685-760E-C048-917D-C8740EFA1AEF}"/>
              </a:ext>
            </a:extLst>
          </p:cNvPr>
          <p:cNvSpPr>
            <a:spLocks noGrp="1"/>
          </p:cNvSpPr>
          <p:nvPr>
            <p:ph type="body" sz="quarter" idx="12" hasCustomPrompt="1"/>
          </p:nvPr>
        </p:nvSpPr>
        <p:spPr>
          <a:xfrm>
            <a:off x="1600200" y="844923"/>
            <a:ext cx="10442575" cy="1143000"/>
          </a:xfrm>
        </p:spPr>
        <p:txBody>
          <a:bodyPr/>
          <a:lstStyle>
            <a:lvl1pPr>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Mauris</a:t>
            </a:r>
            <a:r>
              <a:rPr lang="en-US" dirty="0"/>
              <a:t> </a:t>
            </a:r>
            <a:r>
              <a:rPr lang="en-US" dirty="0" err="1"/>
              <a:t>eget</a:t>
            </a:r>
            <a:r>
              <a:rPr lang="en-US" dirty="0"/>
              <a:t> </a:t>
            </a:r>
            <a:r>
              <a:rPr lang="en-US" dirty="0" err="1"/>
              <a:t>orci</a:t>
            </a:r>
            <a:r>
              <a:rPr lang="en-US" dirty="0"/>
              <a:t> </a:t>
            </a:r>
            <a:r>
              <a:rPr lang="en-US" dirty="0" err="1"/>
              <a:t>consequat</a:t>
            </a:r>
            <a:r>
              <a:rPr lang="en-US" dirty="0"/>
              <a:t>, porta </a:t>
            </a:r>
            <a:r>
              <a:rPr lang="en-US" dirty="0" err="1"/>
              <a:t>justo</a:t>
            </a:r>
            <a:r>
              <a:rPr lang="en-US" dirty="0"/>
              <a:t> id, </a:t>
            </a:r>
            <a:r>
              <a:rPr lang="en-US" dirty="0" err="1"/>
              <a:t>blandit</a:t>
            </a:r>
            <a:r>
              <a:rPr lang="en-US" dirty="0"/>
              <a:t> mi. </a:t>
            </a:r>
            <a:r>
              <a:rPr lang="en-US" dirty="0" err="1"/>
              <a:t>Suspendisse</a:t>
            </a:r>
            <a:r>
              <a:rPr lang="en-US" dirty="0"/>
              <a:t> </a:t>
            </a:r>
            <a:r>
              <a:rPr lang="en-US" dirty="0" err="1"/>
              <a:t>eu</a:t>
            </a:r>
            <a:r>
              <a:rPr lang="en-US" dirty="0"/>
              <a:t> </a:t>
            </a:r>
            <a:r>
              <a:rPr lang="en-US" dirty="0" err="1"/>
              <a:t>diam</a:t>
            </a:r>
            <a:r>
              <a:rPr lang="en-US" dirty="0"/>
              <a:t> et </a:t>
            </a:r>
            <a:r>
              <a:rPr lang="en-US" dirty="0" err="1"/>
              <a:t>tellus</a:t>
            </a:r>
            <a:r>
              <a:rPr lang="en-US" dirty="0"/>
              <a:t> </a:t>
            </a:r>
            <a:r>
              <a:rPr lang="en-US" dirty="0" err="1"/>
              <a:t>ultrices</a:t>
            </a:r>
            <a:r>
              <a:rPr lang="en-US" dirty="0"/>
              <a:t> </a:t>
            </a:r>
            <a:r>
              <a:rPr lang="en-US" dirty="0" err="1"/>
              <a:t>ultricies</a:t>
            </a:r>
            <a:r>
              <a:rPr lang="en-US" dirty="0"/>
              <a:t>. </a:t>
            </a:r>
            <a:r>
              <a:rPr lang="en-US" dirty="0" err="1"/>
              <a:t>Donec</a:t>
            </a:r>
            <a:r>
              <a:rPr lang="en-US" dirty="0"/>
              <a:t> </a:t>
            </a:r>
            <a:r>
              <a:rPr lang="en-US" dirty="0" err="1"/>
              <a:t>erat</a:t>
            </a:r>
            <a:r>
              <a:rPr lang="en-US" dirty="0"/>
              <a:t> ligula, lacinia </a:t>
            </a:r>
            <a:r>
              <a:rPr lang="en-US" dirty="0" err="1"/>
              <a:t>quis</a:t>
            </a:r>
            <a:r>
              <a:rPr lang="en-US" dirty="0"/>
              <a:t> </a:t>
            </a:r>
            <a:r>
              <a:rPr lang="en-US" dirty="0" err="1"/>
              <a:t>bibendum</a:t>
            </a:r>
            <a:r>
              <a:rPr lang="en-US" dirty="0"/>
              <a:t> a, </a:t>
            </a:r>
            <a:r>
              <a:rPr lang="en-US" dirty="0" err="1"/>
              <a:t>auctor</a:t>
            </a:r>
            <a:r>
              <a:rPr lang="en-US" dirty="0"/>
              <a:t> </a:t>
            </a:r>
            <a:r>
              <a:rPr lang="en-US" dirty="0" err="1"/>
              <a:t>nec</a:t>
            </a:r>
            <a:r>
              <a:rPr lang="en-US" dirty="0"/>
              <a:t> </a:t>
            </a:r>
            <a:r>
              <a:rPr lang="en-US" dirty="0" err="1"/>
              <a:t>odio</a:t>
            </a:r>
            <a:r>
              <a:rPr lang="en-US" dirty="0"/>
              <a:t>. Maecenas </a:t>
            </a:r>
            <a:r>
              <a:rPr lang="en-US" dirty="0" err="1"/>
              <a:t>nec</a:t>
            </a:r>
            <a:r>
              <a:rPr lang="en-US" dirty="0"/>
              <a:t> </a:t>
            </a:r>
            <a:r>
              <a:rPr lang="en-US" dirty="0" err="1"/>
              <a:t>hendrerit</a:t>
            </a:r>
            <a:r>
              <a:rPr lang="en-US" dirty="0"/>
              <a:t> </a:t>
            </a:r>
            <a:r>
              <a:rPr lang="en-US" dirty="0" err="1"/>
              <a:t>quam</a:t>
            </a:r>
            <a:r>
              <a:rPr lang="en-US" dirty="0"/>
              <a:t>. </a:t>
            </a:r>
            <a:r>
              <a:rPr lang="en-US" dirty="0" err="1"/>
              <a:t>Suspendisse</a:t>
            </a:r>
            <a:r>
              <a:rPr lang="en-US" dirty="0"/>
              <a:t> </a:t>
            </a:r>
            <a:r>
              <a:rPr lang="en-US" dirty="0" err="1"/>
              <a:t>nec</a:t>
            </a:r>
            <a:r>
              <a:rPr lang="en-US" dirty="0"/>
              <a:t> </a:t>
            </a:r>
            <a:r>
              <a:rPr lang="en-US" dirty="0" err="1"/>
              <a:t>felis</a:t>
            </a:r>
            <a:r>
              <a:rPr lang="en-US" dirty="0"/>
              <a:t> </a:t>
            </a:r>
            <a:r>
              <a:rPr lang="en-US" dirty="0" err="1"/>
              <a:t>mollis</a:t>
            </a:r>
            <a:r>
              <a:rPr lang="en-US" dirty="0"/>
              <a:t>, </a:t>
            </a:r>
            <a:r>
              <a:rPr lang="en-US" dirty="0" err="1"/>
              <a:t>dapibus</a:t>
            </a:r>
            <a:r>
              <a:rPr lang="en-US" dirty="0"/>
              <a:t> dui ac, </a:t>
            </a:r>
            <a:r>
              <a:rPr lang="en-US" dirty="0" err="1"/>
              <a:t>imperdiet</a:t>
            </a:r>
            <a:r>
              <a:rPr lang="en-US" dirty="0"/>
              <a:t> nisi. </a:t>
            </a:r>
          </a:p>
        </p:txBody>
      </p:sp>
      <p:sp>
        <p:nvSpPr>
          <p:cNvPr id="13" name="Oval 12">
            <a:extLst>
              <a:ext uri="{FF2B5EF4-FFF2-40B4-BE49-F238E27FC236}">
                <a16:creationId xmlns:a16="http://schemas.microsoft.com/office/drawing/2014/main" id="{7EB1DB77-A67B-714D-96F1-171EA1984523}"/>
              </a:ext>
            </a:extLst>
          </p:cNvPr>
          <p:cNvSpPr/>
          <p:nvPr userDrawn="1"/>
        </p:nvSpPr>
        <p:spPr>
          <a:xfrm>
            <a:off x="228600" y="849405"/>
            <a:ext cx="1143000" cy="1143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21410357-7172-1840-892A-E7D658D3B879}"/>
              </a:ext>
            </a:extLst>
          </p:cNvPr>
          <p:cNvSpPr/>
          <p:nvPr userDrawn="1"/>
        </p:nvSpPr>
        <p:spPr>
          <a:xfrm>
            <a:off x="228600" y="2599303"/>
            <a:ext cx="1143000" cy="1143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821524D2-A291-6945-8E86-D8907BC9CA3A}"/>
              </a:ext>
            </a:extLst>
          </p:cNvPr>
          <p:cNvSpPr/>
          <p:nvPr userDrawn="1"/>
        </p:nvSpPr>
        <p:spPr>
          <a:xfrm>
            <a:off x="228600" y="4347882"/>
            <a:ext cx="1143000" cy="1143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Picture Placeholder 18">
            <a:extLst>
              <a:ext uri="{FF2B5EF4-FFF2-40B4-BE49-F238E27FC236}">
                <a16:creationId xmlns:a16="http://schemas.microsoft.com/office/drawing/2014/main" id="{9830A203-68E1-D745-8CF8-C115098E1E05}"/>
              </a:ext>
            </a:extLst>
          </p:cNvPr>
          <p:cNvSpPr>
            <a:spLocks noGrp="1"/>
          </p:cNvSpPr>
          <p:nvPr>
            <p:ph type="pic" sz="quarter" idx="16" hasCustomPrompt="1"/>
          </p:nvPr>
        </p:nvSpPr>
        <p:spPr>
          <a:xfrm>
            <a:off x="434975" y="1066800"/>
            <a:ext cx="730250" cy="685800"/>
          </a:xfrm>
        </p:spPr>
        <p:txBody>
          <a:bodyPr anchor="ctr">
            <a:normAutofit/>
          </a:bodyPr>
          <a:lstStyle>
            <a:lvl1pPr algn="ctr">
              <a:defRPr sz="900">
                <a:solidFill>
                  <a:schemeClr val="bg1"/>
                </a:solidFill>
              </a:defRPr>
            </a:lvl1pPr>
          </a:lstStyle>
          <a:p>
            <a:r>
              <a:rPr lang="en-US" dirty="0"/>
              <a:t>WHITE</a:t>
            </a:r>
            <a:br>
              <a:rPr lang="en-US" dirty="0"/>
            </a:br>
            <a:r>
              <a:rPr lang="en-US" dirty="0"/>
              <a:t>ICON</a:t>
            </a:r>
          </a:p>
        </p:txBody>
      </p:sp>
      <p:sp>
        <p:nvSpPr>
          <p:cNvPr id="31" name="Picture Placeholder 18">
            <a:extLst>
              <a:ext uri="{FF2B5EF4-FFF2-40B4-BE49-F238E27FC236}">
                <a16:creationId xmlns:a16="http://schemas.microsoft.com/office/drawing/2014/main" id="{C4115D3D-71DC-FB41-935C-E0CD2E652497}"/>
              </a:ext>
            </a:extLst>
          </p:cNvPr>
          <p:cNvSpPr>
            <a:spLocks noGrp="1"/>
          </p:cNvSpPr>
          <p:nvPr>
            <p:ph type="pic" sz="quarter" idx="17" hasCustomPrompt="1"/>
          </p:nvPr>
        </p:nvSpPr>
        <p:spPr>
          <a:xfrm>
            <a:off x="434975" y="2825802"/>
            <a:ext cx="730250" cy="685800"/>
          </a:xfrm>
        </p:spPr>
        <p:txBody>
          <a:bodyPr anchor="ctr">
            <a:normAutofit/>
          </a:bodyPr>
          <a:lstStyle>
            <a:lvl1pPr algn="ctr">
              <a:defRPr sz="900">
                <a:solidFill>
                  <a:schemeClr val="bg1"/>
                </a:solidFill>
              </a:defRPr>
            </a:lvl1pPr>
          </a:lstStyle>
          <a:p>
            <a:r>
              <a:rPr lang="en-US" dirty="0"/>
              <a:t>WHITE</a:t>
            </a:r>
            <a:br>
              <a:rPr lang="en-US" dirty="0"/>
            </a:br>
            <a:r>
              <a:rPr lang="en-US" dirty="0"/>
              <a:t>ICON</a:t>
            </a:r>
          </a:p>
        </p:txBody>
      </p:sp>
      <p:sp>
        <p:nvSpPr>
          <p:cNvPr id="32" name="Picture Placeholder 18">
            <a:extLst>
              <a:ext uri="{FF2B5EF4-FFF2-40B4-BE49-F238E27FC236}">
                <a16:creationId xmlns:a16="http://schemas.microsoft.com/office/drawing/2014/main" id="{708327B1-1191-2E4C-9FC1-75EF4E9CB2A0}"/>
              </a:ext>
            </a:extLst>
          </p:cNvPr>
          <p:cNvSpPr>
            <a:spLocks noGrp="1"/>
          </p:cNvSpPr>
          <p:nvPr>
            <p:ph type="pic" sz="quarter" idx="18" hasCustomPrompt="1"/>
          </p:nvPr>
        </p:nvSpPr>
        <p:spPr>
          <a:xfrm>
            <a:off x="434975" y="4572490"/>
            <a:ext cx="730250" cy="685800"/>
          </a:xfrm>
        </p:spPr>
        <p:txBody>
          <a:bodyPr anchor="ctr">
            <a:normAutofit/>
          </a:bodyPr>
          <a:lstStyle>
            <a:lvl1pPr algn="ctr">
              <a:defRPr sz="900">
                <a:solidFill>
                  <a:schemeClr val="bg1"/>
                </a:solidFill>
              </a:defRPr>
            </a:lvl1pPr>
          </a:lstStyle>
          <a:p>
            <a:r>
              <a:rPr lang="en-US" dirty="0"/>
              <a:t>WHITE</a:t>
            </a:r>
            <a:br>
              <a:rPr lang="en-US" dirty="0"/>
            </a:br>
            <a:r>
              <a:rPr lang="en-US" dirty="0"/>
              <a:t>ICON</a:t>
            </a:r>
          </a:p>
        </p:txBody>
      </p:sp>
      <p:sp>
        <p:nvSpPr>
          <p:cNvPr id="33" name="Text Placeholder 3">
            <a:extLst>
              <a:ext uri="{FF2B5EF4-FFF2-40B4-BE49-F238E27FC236}">
                <a16:creationId xmlns:a16="http://schemas.microsoft.com/office/drawing/2014/main" id="{CC976C1C-96E1-DF47-854E-C5ECDA29FB54}"/>
              </a:ext>
            </a:extLst>
          </p:cNvPr>
          <p:cNvSpPr>
            <a:spLocks noGrp="1"/>
          </p:cNvSpPr>
          <p:nvPr>
            <p:ph type="body" sz="quarter" idx="20" hasCustomPrompt="1"/>
          </p:nvPr>
        </p:nvSpPr>
        <p:spPr>
          <a:xfrm>
            <a:off x="1600200" y="2590800"/>
            <a:ext cx="10442575" cy="1143000"/>
          </a:xfrm>
        </p:spPr>
        <p:txBody>
          <a:bodyPr/>
          <a:lstStyle>
            <a:lvl1pPr>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Mauris</a:t>
            </a:r>
            <a:r>
              <a:rPr lang="en-US" dirty="0"/>
              <a:t> </a:t>
            </a:r>
            <a:r>
              <a:rPr lang="en-US" dirty="0" err="1"/>
              <a:t>eget</a:t>
            </a:r>
            <a:r>
              <a:rPr lang="en-US" dirty="0"/>
              <a:t> </a:t>
            </a:r>
            <a:r>
              <a:rPr lang="en-US" dirty="0" err="1"/>
              <a:t>orci</a:t>
            </a:r>
            <a:r>
              <a:rPr lang="en-US" dirty="0"/>
              <a:t> </a:t>
            </a:r>
            <a:r>
              <a:rPr lang="en-US" dirty="0" err="1"/>
              <a:t>consequat</a:t>
            </a:r>
            <a:r>
              <a:rPr lang="en-US" dirty="0"/>
              <a:t>, porta </a:t>
            </a:r>
            <a:r>
              <a:rPr lang="en-US" dirty="0" err="1"/>
              <a:t>justo</a:t>
            </a:r>
            <a:r>
              <a:rPr lang="en-US" dirty="0"/>
              <a:t> id, </a:t>
            </a:r>
            <a:r>
              <a:rPr lang="en-US" dirty="0" err="1"/>
              <a:t>blandit</a:t>
            </a:r>
            <a:r>
              <a:rPr lang="en-US" dirty="0"/>
              <a:t> mi. </a:t>
            </a:r>
            <a:r>
              <a:rPr lang="en-US" dirty="0" err="1"/>
              <a:t>Suspendisse</a:t>
            </a:r>
            <a:r>
              <a:rPr lang="en-US" dirty="0"/>
              <a:t> </a:t>
            </a:r>
            <a:r>
              <a:rPr lang="en-US" dirty="0" err="1"/>
              <a:t>eu</a:t>
            </a:r>
            <a:r>
              <a:rPr lang="en-US" dirty="0"/>
              <a:t> </a:t>
            </a:r>
            <a:r>
              <a:rPr lang="en-US" dirty="0" err="1"/>
              <a:t>diam</a:t>
            </a:r>
            <a:r>
              <a:rPr lang="en-US" dirty="0"/>
              <a:t> et </a:t>
            </a:r>
            <a:r>
              <a:rPr lang="en-US" dirty="0" err="1"/>
              <a:t>tellus</a:t>
            </a:r>
            <a:r>
              <a:rPr lang="en-US" dirty="0"/>
              <a:t> </a:t>
            </a:r>
            <a:r>
              <a:rPr lang="en-US" dirty="0" err="1"/>
              <a:t>ultrices</a:t>
            </a:r>
            <a:r>
              <a:rPr lang="en-US" dirty="0"/>
              <a:t> </a:t>
            </a:r>
            <a:r>
              <a:rPr lang="en-US" dirty="0" err="1"/>
              <a:t>ultricies</a:t>
            </a:r>
            <a:r>
              <a:rPr lang="en-US" dirty="0"/>
              <a:t>. </a:t>
            </a:r>
            <a:r>
              <a:rPr lang="en-US" dirty="0" err="1"/>
              <a:t>Donec</a:t>
            </a:r>
            <a:r>
              <a:rPr lang="en-US" dirty="0"/>
              <a:t> </a:t>
            </a:r>
            <a:r>
              <a:rPr lang="en-US" dirty="0" err="1"/>
              <a:t>erat</a:t>
            </a:r>
            <a:r>
              <a:rPr lang="en-US" dirty="0"/>
              <a:t> ligula, lacinia </a:t>
            </a:r>
            <a:r>
              <a:rPr lang="en-US" dirty="0" err="1"/>
              <a:t>quis</a:t>
            </a:r>
            <a:r>
              <a:rPr lang="en-US" dirty="0"/>
              <a:t> </a:t>
            </a:r>
            <a:r>
              <a:rPr lang="en-US" dirty="0" err="1"/>
              <a:t>bibendum</a:t>
            </a:r>
            <a:r>
              <a:rPr lang="en-US" dirty="0"/>
              <a:t> a, </a:t>
            </a:r>
            <a:r>
              <a:rPr lang="en-US" dirty="0" err="1"/>
              <a:t>auctor</a:t>
            </a:r>
            <a:r>
              <a:rPr lang="en-US" dirty="0"/>
              <a:t> </a:t>
            </a:r>
            <a:r>
              <a:rPr lang="en-US" dirty="0" err="1"/>
              <a:t>nec</a:t>
            </a:r>
            <a:r>
              <a:rPr lang="en-US" dirty="0"/>
              <a:t> </a:t>
            </a:r>
            <a:r>
              <a:rPr lang="en-US" dirty="0" err="1"/>
              <a:t>odio</a:t>
            </a:r>
            <a:r>
              <a:rPr lang="en-US" dirty="0"/>
              <a:t>. Maecenas </a:t>
            </a:r>
            <a:r>
              <a:rPr lang="en-US" dirty="0" err="1"/>
              <a:t>nec</a:t>
            </a:r>
            <a:r>
              <a:rPr lang="en-US" dirty="0"/>
              <a:t> </a:t>
            </a:r>
            <a:r>
              <a:rPr lang="en-US" dirty="0" err="1"/>
              <a:t>hendrerit</a:t>
            </a:r>
            <a:r>
              <a:rPr lang="en-US" dirty="0"/>
              <a:t> </a:t>
            </a:r>
            <a:r>
              <a:rPr lang="en-US" dirty="0" err="1"/>
              <a:t>quam</a:t>
            </a:r>
            <a:r>
              <a:rPr lang="en-US" dirty="0"/>
              <a:t>. </a:t>
            </a:r>
            <a:r>
              <a:rPr lang="en-US" dirty="0" err="1"/>
              <a:t>Suspendisse</a:t>
            </a:r>
            <a:r>
              <a:rPr lang="en-US" dirty="0"/>
              <a:t> </a:t>
            </a:r>
            <a:r>
              <a:rPr lang="en-US" dirty="0" err="1"/>
              <a:t>nec</a:t>
            </a:r>
            <a:r>
              <a:rPr lang="en-US" dirty="0"/>
              <a:t> </a:t>
            </a:r>
            <a:r>
              <a:rPr lang="en-US" dirty="0" err="1"/>
              <a:t>felis</a:t>
            </a:r>
            <a:r>
              <a:rPr lang="en-US" dirty="0"/>
              <a:t> </a:t>
            </a:r>
            <a:r>
              <a:rPr lang="en-US" dirty="0" err="1"/>
              <a:t>mollis</a:t>
            </a:r>
            <a:r>
              <a:rPr lang="en-US" dirty="0"/>
              <a:t>, </a:t>
            </a:r>
            <a:r>
              <a:rPr lang="en-US" dirty="0" err="1"/>
              <a:t>dapibus</a:t>
            </a:r>
            <a:r>
              <a:rPr lang="en-US" dirty="0"/>
              <a:t> dui ac, </a:t>
            </a:r>
            <a:r>
              <a:rPr lang="en-US" dirty="0" err="1"/>
              <a:t>imperdiet</a:t>
            </a:r>
            <a:r>
              <a:rPr lang="en-US" dirty="0"/>
              <a:t> nisi. </a:t>
            </a:r>
          </a:p>
        </p:txBody>
      </p:sp>
      <p:sp>
        <p:nvSpPr>
          <p:cNvPr id="35" name="Text Placeholder 3">
            <a:extLst>
              <a:ext uri="{FF2B5EF4-FFF2-40B4-BE49-F238E27FC236}">
                <a16:creationId xmlns:a16="http://schemas.microsoft.com/office/drawing/2014/main" id="{DD436D71-2173-DA4E-A063-8149B440304D}"/>
              </a:ext>
            </a:extLst>
          </p:cNvPr>
          <p:cNvSpPr>
            <a:spLocks noGrp="1"/>
          </p:cNvSpPr>
          <p:nvPr>
            <p:ph type="body" sz="quarter" idx="22" hasCustomPrompt="1"/>
          </p:nvPr>
        </p:nvSpPr>
        <p:spPr>
          <a:xfrm>
            <a:off x="1600200" y="4343400"/>
            <a:ext cx="10442575" cy="1143000"/>
          </a:xfrm>
        </p:spPr>
        <p:txBody>
          <a:bodyPr/>
          <a:lstStyle>
            <a:lvl1pPr>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Mauris</a:t>
            </a:r>
            <a:r>
              <a:rPr lang="en-US" dirty="0"/>
              <a:t> </a:t>
            </a:r>
            <a:r>
              <a:rPr lang="en-US" dirty="0" err="1"/>
              <a:t>eget</a:t>
            </a:r>
            <a:r>
              <a:rPr lang="en-US" dirty="0"/>
              <a:t> </a:t>
            </a:r>
            <a:r>
              <a:rPr lang="en-US" dirty="0" err="1"/>
              <a:t>orci</a:t>
            </a:r>
            <a:r>
              <a:rPr lang="en-US" dirty="0"/>
              <a:t> </a:t>
            </a:r>
            <a:r>
              <a:rPr lang="en-US" dirty="0" err="1"/>
              <a:t>consequat</a:t>
            </a:r>
            <a:r>
              <a:rPr lang="en-US" dirty="0"/>
              <a:t>, porta </a:t>
            </a:r>
            <a:r>
              <a:rPr lang="en-US" dirty="0" err="1"/>
              <a:t>justo</a:t>
            </a:r>
            <a:r>
              <a:rPr lang="en-US" dirty="0"/>
              <a:t> id, </a:t>
            </a:r>
            <a:r>
              <a:rPr lang="en-US" dirty="0" err="1"/>
              <a:t>blandit</a:t>
            </a:r>
            <a:r>
              <a:rPr lang="en-US" dirty="0"/>
              <a:t> mi. </a:t>
            </a:r>
            <a:r>
              <a:rPr lang="en-US" dirty="0" err="1"/>
              <a:t>Suspendisse</a:t>
            </a:r>
            <a:r>
              <a:rPr lang="en-US" dirty="0"/>
              <a:t> </a:t>
            </a:r>
            <a:r>
              <a:rPr lang="en-US" dirty="0" err="1"/>
              <a:t>eu</a:t>
            </a:r>
            <a:r>
              <a:rPr lang="en-US" dirty="0"/>
              <a:t> </a:t>
            </a:r>
            <a:r>
              <a:rPr lang="en-US" dirty="0" err="1"/>
              <a:t>diam</a:t>
            </a:r>
            <a:r>
              <a:rPr lang="en-US" dirty="0"/>
              <a:t> et </a:t>
            </a:r>
            <a:r>
              <a:rPr lang="en-US" dirty="0" err="1"/>
              <a:t>tellus</a:t>
            </a:r>
            <a:r>
              <a:rPr lang="en-US" dirty="0"/>
              <a:t> </a:t>
            </a:r>
            <a:r>
              <a:rPr lang="en-US" dirty="0" err="1"/>
              <a:t>ultrices</a:t>
            </a:r>
            <a:r>
              <a:rPr lang="en-US" dirty="0"/>
              <a:t> </a:t>
            </a:r>
            <a:r>
              <a:rPr lang="en-US" dirty="0" err="1"/>
              <a:t>ultricies</a:t>
            </a:r>
            <a:r>
              <a:rPr lang="en-US" dirty="0"/>
              <a:t>. </a:t>
            </a:r>
            <a:r>
              <a:rPr lang="en-US" dirty="0" err="1"/>
              <a:t>Donec</a:t>
            </a:r>
            <a:r>
              <a:rPr lang="en-US" dirty="0"/>
              <a:t> </a:t>
            </a:r>
            <a:r>
              <a:rPr lang="en-US" dirty="0" err="1"/>
              <a:t>erat</a:t>
            </a:r>
            <a:r>
              <a:rPr lang="en-US" dirty="0"/>
              <a:t> ligula, lacinia </a:t>
            </a:r>
            <a:r>
              <a:rPr lang="en-US" dirty="0" err="1"/>
              <a:t>quis</a:t>
            </a:r>
            <a:r>
              <a:rPr lang="en-US" dirty="0"/>
              <a:t> </a:t>
            </a:r>
            <a:r>
              <a:rPr lang="en-US" dirty="0" err="1"/>
              <a:t>bibendum</a:t>
            </a:r>
            <a:r>
              <a:rPr lang="en-US" dirty="0"/>
              <a:t> a, </a:t>
            </a:r>
            <a:r>
              <a:rPr lang="en-US" dirty="0" err="1"/>
              <a:t>auctor</a:t>
            </a:r>
            <a:r>
              <a:rPr lang="en-US" dirty="0"/>
              <a:t> </a:t>
            </a:r>
            <a:r>
              <a:rPr lang="en-US" dirty="0" err="1"/>
              <a:t>nec</a:t>
            </a:r>
            <a:r>
              <a:rPr lang="en-US" dirty="0"/>
              <a:t> </a:t>
            </a:r>
            <a:r>
              <a:rPr lang="en-US" dirty="0" err="1"/>
              <a:t>odio</a:t>
            </a:r>
            <a:r>
              <a:rPr lang="en-US" dirty="0"/>
              <a:t>. Maecenas </a:t>
            </a:r>
            <a:r>
              <a:rPr lang="en-US" dirty="0" err="1"/>
              <a:t>nec</a:t>
            </a:r>
            <a:r>
              <a:rPr lang="en-US" dirty="0"/>
              <a:t> </a:t>
            </a:r>
            <a:r>
              <a:rPr lang="en-US" dirty="0" err="1"/>
              <a:t>hendrerit</a:t>
            </a:r>
            <a:r>
              <a:rPr lang="en-US" dirty="0"/>
              <a:t> </a:t>
            </a:r>
            <a:r>
              <a:rPr lang="en-US" dirty="0" err="1"/>
              <a:t>quam</a:t>
            </a:r>
            <a:r>
              <a:rPr lang="en-US" dirty="0"/>
              <a:t>. </a:t>
            </a:r>
            <a:r>
              <a:rPr lang="en-US" dirty="0" err="1"/>
              <a:t>Suspendisse</a:t>
            </a:r>
            <a:r>
              <a:rPr lang="en-US" dirty="0"/>
              <a:t> </a:t>
            </a:r>
            <a:r>
              <a:rPr lang="en-US" dirty="0" err="1"/>
              <a:t>nec</a:t>
            </a:r>
            <a:r>
              <a:rPr lang="en-US" dirty="0"/>
              <a:t> </a:t>
            </a:r>
            <a:r>
              <a:rPr lang="en-US" dirty="0" err="1"/>
              <a:t>felis</a:t>
            </a:r>
            <a:r>
              <a:rPr lang="en-US" dirty="0"/>
              <a:t> </a:t>
            </a:r>
            <a:r>
              <a:rPr lang="en-US" dirty="0" err="1"/>
              <a:t>mollis</a:t>
            </a:r>
            <a:r>
              <a:rPr lang="en-US" dirty="0"/>
              <a:t>, </a:t>
            </a:r>
            <a:r>
              <a:rPr lang="en-US" dirty="0" err="1"/>
              <a:t>dapibus</a:t>
            </a:r>
            <a:r>
              <a:rPr lang="en-US" dirty="0"/>
              <a:t> dui ac, </a:t>
            </a:r>
            <a:r>
              <a:rPr lang="en-US" dirty="0" err="1"/>
              <a:t>imperdiet</a:t>
            </a:r>
            <a:r>
              <a:rPr lang="en-US" dirty="0"/>
              <a:t> nisi. </a:t>
            </a:r>
          </a:p>
        </p:txBody>
      </p:sp>
      <p:pic>
        <p:nvPicPr>
          <p:cNvPr id="24" name="Picture 23">
            <a:extLst>
              <a:ext uri="{FF2B5EF4-FFF2-40B4-BE49-F238E27FC236}">
                <a16:creationId xmlns:a16="http://schemas.microsoft.com/office/drawing/2014/main" id="{A983326A-6DA1-7E40-83A9-AD9454BB3BA4}"/>
              </a:ext>
            </a:extLst>
          </p:cNvPr>
          <p:cNvPicPr>
            <a:picLocks noChangeAspect="1"/>
          </p:cNvPicPr>
          <p:nvPr userDrawn="1"/>
        </p:nvPicPr>
        <p:blipFill>
          <a:blip r:embed="rId2"/>
          <a:stretch>
            <a:fillRect/>
          </a:stretch>
        </p:blipFill>
        <p:spPr>
          <a:xfrm>
            <a:off x="10439400" y="6169658"/>
            <a:ext cx="1603374" cy="336709"/>
          </a:xfrm>
          <a:prstGeom prst="rect">
            <a:avLst/>
          </a:prstGeom>
        </p:spPr>
      </p:pic>
      <p:pic>
        <p:nvPicPr>
          <p:cNvPr id="25" name="Picture 24">
            <a:extLst>
              <a:ext uri="{FF2B5EF4-FFF2-40B4-BE49-F238E27FC236}">
                <a16:creationId xmlns:a16="http://schemas.microsoft.com/office/drawing/2014/main" id="{5D23CE37-C865-8840-9410-12C5665F0732}"/>
              </a:ext>
            </a:extLst>
          </p:cNvPr>
          <p:cNvPicPr>
            <a:picLocks noChangeAspect="1"/>
          </p:cNvPicPr>
          <p:nvPr userDrawn="1"/>
        </p:nvPicPr>
        <p:blipFill>
          <a:blip r:embed="rId3"/>
          <a:stretch>
            <a:fillRect/>
          </a:stretch>
        </p:blipFill>
        <p:spPr>
          <a:xfrm>
            <a:off x="8681720" y="6175735"/>
            <a:ext cx="1452880" cy="330200"/>
          </a:xfrm>
          <a:prstGeom prst="rect">
            <a:avLst/>
          </a:prstGeom>
        </p:spPr>
      </p:pic>
      <p:sp>
        <p:nvSpPr>
          <p:cNvPr id="39" name="Title 1">
            <a:extLst>
              <a:ext uri="{FF2B5EF4-FFF2-40B4-BE49-F238E27FC236}">
                <a16:creationId xmlns:a16="http://schemas.microsoft.com/office/drawing/2014/main" id="{F2CD837A-9FB2-C047-AF9F-1EB335F28204}"/>
              </a:ext>
            </a:extLst>
          </p:cNvPr>
          <p:cNvSpPr>
            <a:spLocks noGrp="1"/>
          </p:cNvSpPr>
          <p:nvPr>
            <p:ph type="title" hasCustomPrompt="1"/>
          </p:nvPr>
        </p:nvSpPr>
        <p:spPr>
          <a:xfrm>
            <a:off x="296140" y="151117"/>
            <a:ext cx="11591059" cy="458484"/>
          </a:xfrm>
        </p:spPr>
        <p:txBody>
          <a:bodyPr/>
          <a:lstStyle>
            <a:lvl1pPr>
              <a:defRPr b="0" i="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dirty="0"/>
              <a:t>Click to edit title</a:t>
            </a:r>
          </a:p>
        </p:txBody>
      </p:sp>
      <p:grpSp>
        <p:nvGrpSpPr>
          <p:cNvPr id="40" name="Group 39">
            <a:extLst>
              <a:ext uri="{FF2B5EF4-FFF2-40B4-BE49-F238E27FC236}">
                <a16:creationId xmlns:a16="http://schemas.microsoft.com/office/drawing/2014/main" id="{9229A559-AC19-024A-A053-AFF3EC4CADF0}"/>
              </a:ext>
            </a:extLst>
          </p:cNvPr>
          <p:cNvGrpSpPr/>
          <p:nvPr userDrawn="1"/>
        </p:nvGrpSpPr>
        <p:grpSpPr>
          <a:xfrm flipV="1">
            <a:off x="381000" y="340575"/>
            <a:ext cx="11430000" cy="269025"/>
            <a:chOff x="3415125" y="3945802"/>
            <a:chExt cx="11383124" cy="0"/>
          </a:xfrm>
        </p:grpSpPr>
        <p:cxnSp>
          <p:nvCxnSpPr>
            <p:cNvPr id="41" name="Straight Connector 40">
              <a:extLst>
                <a:ext uri="{FF2B5EF4-FFF2-40B4-BE49-F238E27FC236}">
                  <a16:creationId xmlns:a16="http://schemas.microsoft.com/office/drawing/2014/main" id="{CAC09107-28F6-374F-98E3-057EA13DD7A4}"/>
                </a:ext>
              </a:extLst>
            </p:cNvPr>
            <p:cNvCxnSpPr>
              <a:cxnSpLocks/>
            </p:cNvCxnSpPr>
            <p:nvPr userDrawn="1"/>
          </p:nvCxnSpPr>
          <p:spPr>
            <a:xfrm flipV="1">
              <a:off x="3415125" y="3945802"/>
              <a:ext cx="2147476"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C4748874-ADA3-8D43-AA03-6D0A982AB243}"/>
                </a:ext>
              </a:extLst>
            </p:cNvPr>
            <p:cNvCxnSpPr>
              <a:cxnSpLocks/>
            </p:cNvCxnSpPr>
            <p:nvPr userDrawn="1"/>
          </p:nvCxnSpPr>
          <p:spPr>
            <a:xfrm flipV="1">
              <a:off x="5562601" y="3945802"/>
              <a:ext cx="9235648"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83792766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Four Item List w/ Icons &amp; Title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7C3BAAD-F141-1E45-A270-D7EC86221492}"/>
              </a:ext>
            </a:extLst>
          </p:cNvPr>
          <p:cNvSpPr/>
          <p:nvPr userDrawn="1"/>
        </p:nvSpPr>
        <p:spPr>
          <a:xfrm>
            <a:off x="0" y="6629400"/>
            <a:ext cx="12192000" cy="228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6" name="Rectangle 5">
            <a:extLst>
              <a:ext uri="{FF2B5EF4-FFF2-40B4-BE49-F238E27FC236}">
                <a16:creationId xmlns:a16="http://schemas.microsoft.com/office/drawing/2014/main" id="{999AF004-6B5A-0544-8771-3FC0045DAA9D}"/>
              </a:ext>
            </a:extLst>
          </p:cNvPr>
          <p:cNvSpPr/>
          <p:nvPr userDrawn="1"/>
        </p:nvSpPr>
        <p:spPr>
          <a:xfrm>
            <a:off x="11429999" y="6629400"/>
            <a:ext cx="762001" cy="2286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Date Placeholder 2">
            <a:extLst>
              <a:ext uri="{FF2B5EF4-FFF2-40B4-BE49-F238E27FC236}">
                <a16:creationId xmlns:a16="http://schemas.microsoft.com/office/drawing/2014/main" id="{3937456D-F68F-D041-B259-55D4E2D576D6}"/>
              </a:ext>
            </a:extLst>
          </p:cNvPr>
          <p:cNvSpPr>
            <a:spLocks noGrp="1"/>
          </p:cNvSpPr>
          <p:nvPr>
            <p:ph type="dt" sz="half" idx="10"/>
          </p:nvPr>
        </p:nvSpPr>
        <p:spPr>
          <a:xfrm>
            <a:off x="61610" y="6569075"/>
            <a:ext cx="703634" cy="365125"/>
          </a:xfrm>
          <a:prstGeom prst="rect">
            <a:avLst/>
          </a:prstGeom>
        </p:spPr>
        <p:txBody>
          <a:bodyPr/>
          <a:lstStyle>
            <a:lvl1pPr>
              <a:defRPr sz="8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DB4888D4-3616-E842-AE0B-F67567F59619}" type="datetime1">
              <a:rPr lang="en-US" smtClean="0"/>
              <a:pPr/>
              <a:t>4/9/2019</a:t>
            </a:fld>
            <a:endParaRPr lang="en-US" dirty="0"/>
          </a:p>
        </p:txBody>
      </p:sp>
      <p:sp>
        <p:nvSpPr>
          <p:cNvPr id="8" name="Slide Number Placeholder 3">
            <a:extLst>
              <a:ext uri="{FF2B5EF4-FFF2-40B4-BE49-F238E27FC236}">
                <a16:creationId xmlns:a16="http://schemas.microsoft.com/office/drawing/2014/main" id="{ECCCA2A7-1A36-7345-8CCD-F0EB9AA8ADAB}"/>
              </a:ext>
            </a:extLst>
          </p:cNvPr>
          <p:cNvSpPr>
            <a:spLocks noGrp="1"/>
          </p:cNvSpPr>
          <p:nvPr>
            <p:ph type="sldNum" sz="quarter" idx="11"/>
          </p:nvPr>
        </p:nvSpPr>
        <p:spPr>
          <a:xfrm>
            <a:off x="11429999" y="6569075"/>
            <a:ext cx="612843" cy="365125"/>
          </a:xfrm>
          <a:prstGeom prst="rect">
            <a:avLst/>
          </a:prstGeom>
        </p:spPr>
        <p:txBody>
          <a:bodyPr/>
          <a:lstStyle>
            <a:lvl1pPr>
              <a:defRPr sz="8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29BEA89B-AEB9-EC4E-ACDE-73189EA191E7}" type="slidenum">
              <a:rPr lang="en-US" smtClean="0"/>
              <a:pPr/>
              <a:t>‹#›</a:t>
            </a:fld>
            <a:endParaRPr lang="en-US"/>
          </a:p>
        </p:txBody>
      </p:sp>
      <p:sp>
        <p:nvSpPr>
          <p:cNvPr id="9" name="Date Placeholder 2">
            <a:extLst>
              <a:ext uri="{FF2B5EF4-FFF2-40B4-BE49-F238E27FC236}">
                <a16:creationId xmlns:a16="http://schemas.microsoft.com/office/drawing/2014/main" id="{C3B0BD8D-618B-CE4C-BE9F-405031B0CBA3}"/>
              </a:ext>
            </a:extLst>
          </p:cNvPr>
          <p:cNvSpPr txBox="1">
            <a:spLocks/>
          </p:cNvSpPr>
          <p:nvPr userDrawn="1"/>
        </p:nvSpPr>
        <p:spPr>
          <a:xfrm>
            <a:off x="685800" y="656907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b="0" i="0" dirty="0">
                <a:solidFill>
                  <a:schemeClr val="bg1"/>
                </a:solidFill>
                <a:latin typeface="Open Sans" panose="020B0606030504020204" pitchFamily="34" charset="0"/>
                <a:ea typeface="Open Sans" panose="020B0606030504020204" pitchFamily="34" charset="0"/>
                <a:cs typeface="Open Sans" panose="020B0606030504020204" pitchFamily="34" charset="0"/>
              </a:rPr>
              <a:t>Wiley</a:t>
            </a:r>
            <a:r>
              <a:rPr lang="en-US" sz="800" b="0" i="0" baseline="0" dirty="0">
                <a:solidFill>
                  <a:schemeClr val="bg1"/>
                </a:solidFill>
                <a:latin typeface="Open Sans" panose="020B0606030504020204" pitchFamily="34" charset="0"/>
                <a:ea typeface="Open Sans" panose="020B0606030504020204" pitchFamily="34" charset="0"/>
                <a:cs typeface="Open Sans" panose="020B0606030504020204" pitchFamily="34" charset="0"/>
              </a:rPr>
              <a:t> - Proprietary &amp; Confidential</a:t>
            </a:r>
            <a:endParaRPr lang="en-US" sz="800" b="0" i="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ext Placeholder 3">
            <a:extLst>
              <a:ext uri="{FF2B5EF4-FFF2-40B4-BE49-F238E27FC236}">
                <a16:creationId xmlns:a16="http://schemas.microsoft.com/office/drawing/2014/main" id="{99057685-760E-C048-917D-C8740EFA1AEF}"/>
              </a:ext>
            </a:extLst>
          </p:cNvPr>
          <p:cNvSpPr>
            <a:spLocks noGrp="1"/>
          </p:cNvSpPr>
          <p:nvPr>
            <p:ph type="body" sz="quarter" idx="12" hasCustomPrompt="1"/>
          </p:nvPr>
        </p:nvSpPr>
        <p:spPr>
          <a:xfrm>
            <a:off x="1600199" y="1243850"/>
            <a:ext cx="10442575" cy="750795"/>
          </a:xfrm>
        </p:spPr>
        <p:txBody>
          <a:bodyPr>
            <a:normAutofit/>
          </a:bodyPr>
          <a:lstStyle>
            <a:lvl1pPr>
              <a:defRPr sz="1600"/>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Mauris</a:t>
            </a:r>
            <a:r>
              <a:rPr lang="en-US" dirty="0"/>
              <a:t> </a:t>
            </a:r>
            <a:r>
              <a:rPr lang="en-US" dirty="0" err="1"/>
              <a:t>eget</a:t>
            </a:r>
            <a:r>
              <a:rPr lang="en-US" dirty="0"/>
              <a:t> </a:t>
            </a:r>
            <a:r>
              <a:rPr lang="en-US" dirty="0" err="1"/>
              <a:t>orci</a:t>
            </a:r>
            <a:r>
              <a:rPr lang="en-US" dirty="0"/>
              <a:t> </a:t>
            </a:r>
            <a:r>
              <a:rPr lang="en-US" dirty="0" err="1"/>
              <a:t>consequat</a:t>
            </a:r>
            <a:r>
              <a:rPr lang="en-US" dirty="0"/>
              <a:t>, porta </a:t>
            </a:r>
            <a:r>
              <a:rPr lang="en-US" dirty="0" err="1"/>
              <a:t>justo</a:t>
            </a:r>
            <a:r>
              <a:rPr lang="en-US" dirty="0"/>
              <a:t> id, </a:t>
            </a:r>
            <a:r>
              <a:rPr lang="en-US" dirty="0" err="1"/>
              <a:t>blandit</a:t>
            </a:r>
            <a:r>
              <a:rPr lang="en-US" dirty="0"/>
              <a:t> mi. </a:t>
            </a:r>
            <a:r>
              <a:rPr lang="en-US" dirty="0" err="1"/>
              <a:t>Suspendisse</a:t>
            </a:r>
            <a:r>
              <a:rPr lang="en-US" dirty="0"/>
              <a:t> </a:t>
            </a:r>
            <a:r>
              <a:rPr lang="en-US" dirty="0" err="1"/>
              <a:t>eu</a:t>
            </a:r>
            <a:r>
              <a:rPr lang="en-US" dirty="0"/>
              <a:t> </a:t>
            </a:r>
            <a:r>
              <a:rPr lang="en-US" dirty="0" err="1"/>
              <a:t>diam</a:t>
            </a:r>
            <a:r>
              <a:rPr lang="en-US" dirty="0"/>
              <a:t> et </a:t>
            </a:r>
            <a:r>
              <a:rPr lang="en-US" dirty="0" err="1"/>
              <a:t>tellus</a:t>
            </a:r>
            <a:r>
              <a:rPr lang="en-US" dirty="0"/>
              <a:t> </a:t>
            </a:r>
            <a:r>
              <a:rPr lang="en-US" dirty="0" err="1"/>
              <a:t>ultrices</a:t>
            </a:r>
            <a:r>
              <a:rPr lang="en-US" dirty="0"/>
              <a:t> </a:t>
            </a:r>
            <a:r>
              <a:rPr lang="en-US" dirty="0" err="1"/>
              <a:t>ultricies</a:t>
            </a:r>
            <a:r>
              <a:rPr lang="en-US" dirty="0"/>
              <a:t>. </a:t>
            </a:r>
            <a:r>
              <a:rPr lang="en-US" dirty="0" err="1"/>
              <a:t>Donec</a:t>
            </a:r>
            <a:r>
              <a:rPr lang="en-US" dirty="0"/>
              <a:t> </a:t>
            </a:r>
            <a:r>
              <a:rPr lang="en-US" dirty="0" err="1"/>
              <a:t>erat</a:t>
            </a:r>
            <a:r>
              <a:rPr lang="en-US" dirty="0"/>
              <a:t> ligula, lacinia </a:t>
            </a:r>
            <a:r>
              <a:rPr lang="en-US" dirty="0" err="1"/>
              <a:t>quis</a:t>
            </a:r>
            <a:r>
              <a:rPr lang="en-US" dirty="0"/>
              <a:t> </a:t>
            </a:r>
            <a:r>
              <a:rPr lang="en-US" dirty="0" err="1"/>
              <a:t>bibendum</a:t>
            </a:r>
            <a:r>
              <a:rPr lang="en-US" dirty="0"/>
              <a:t> a, </a:t>
            </a:r>
            <a:r>
              <a:rPr lang="en-US" dirty="0" err="1"/>
              <a:t>auctor</a:t>
            </a:r>
            <a:r>
              <a:rPr lang="en-US" dirty="0"/>
              <a:t> </a:t>
            </a:r>
            <a:r>
              <a:rPr lang="en-US" dirty="0" err="1"/>
              <a:t>nec</a:t>
            </a:r>
            <a:r>
              <a:rPr lang="en-US" dirty="0"/>
              <a:t> </a:t>
            </a:r>
            <a:r>
              <a:rPr lang="en-US" dirty="0" err="1"/>
              <a:t>odio</a:t>
            </a:r>
            <a:r>
              <a:rPr lang="en-US" dirty="0"/>
              <a:t>. Maecenas </a:t>
            </a:r>
            <a:r>
              <a:rPr lang="en-US" dirty="0" err="1"/>
              <a:t>nec</a:t>
            </a:r>
            <a:r>
              <a:rPr lang="en-US" dirty="0"/>
              <a:t> </a:t>
            </a:r>
            <a:r>
              <a:rPr lang="en-US" dirty="0" err="1"/>
              <a:t>hendrerit</a:t>
            </a:r>
            <a:r>
              <a:rPr lang="en-US" dirty="0"/>
              <a:t> </a:t>
            </a:r>
            <a:r>
              <a:rPr lang="en-US" dirty="0" err="1"/>
              <a:t>quam</a:t>
            </a:r>
            <a:r>
              <a:rPr lang="en-US" dirty="0"/>
              <a:t>. </a:t>
            </a:r>
            <a:r>
              <a:rPr lang="en-US" dirty="0" err="1"/>
              <a:t>Suspendisse</a:t>
            </a:r>
            <a:r>
              <a:rPr lang="en-US" dirty="0"/>
              <a:t> </a:t>
            </a:r>
            <a:r>
              <a:rPr lang="en-US" dirty="0" err="1"/>
              <a:t>nec</a:t>
            </a:r>
            <a:r>
              <a:rPr lang="en-US" dirty="0"/>
              <a:t> </a:t>
            </a:r>
            <a:r>
              <a:rPr lang="en-US" dirty="0" err="1"/>
              <a:t>felis</a:t>
            </a:r>
            <a:r>
              <a:rPr lang="en-US" dirty="0"/>
              <a:t> </a:t>
            </a:r>
            <a:r>
              <a:rPr lang="en-US" dirty="0" err="1"/>
              <a:t>mollis</a:t>
            </a:r>
            <a:r>
              <a:rPr lang="en-US" dirty="0"/>
              <a:t>, </a:t>
            </a:r>
            <a:r>
              <a:rPr lang="en-US" dirty="0" err="1"/>
              <a:t>dapibus</a:t>
            </a:r>
            <a:r>
              <a:rPr lang="en-US" dirty="0"/>
              <a:t> dui ac, </a:t>
            </a:r>
            <a:r>
              <a:rPr lang="en-US" dirty="0" err="1"/>
              <a:t>imperdiet</a:t>
            </a:r>
            <a:r>
              <a:rPr lang="en-US" dirty="0"/>
              <a:t> nisi. </a:t>
            </a:r>
          </a:p>
        </p:txBody>
      </p:sp>
      <p:sp>
        <p:nvSpPr>
          <p:cNvPr id="13" name="Oval 12">
            <a:extLst>
              <a:ext uri="{FF2B5EF4-FFF2-40B4-BE49-F238E27FC236}">
                <a16:creationId xmlns:a16="http://schemas.microsoft.com/office/drawing/2014/main" id="{7EB1DB77-A67B-714D-96F1-171EA1984523}"/>
              </a:ext>
            </a:extLst>
          </p:cNvPr>
          <p:cNvSpPr/>
          <p:nvPr userDrawn="1"/>
        </p:nvSpPr>
        <p:spPr>
          <a:xfrm>
            <a:off x="228600" y="849405"/>
            <a:ext cx="1143000" cy="1143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21410357-7172-1840-892A-E7D658D3B879}"/>
              </a:ext>
            </a:extLst>
          </p:cNvPr>
          <p:cNvSpPr/>
          <p:nvPr userDrawn="1"/>
        </p:nvSpPr>
        <p:spPr>
          <a:xfrm>
            <a:off x="228600" y="2210732"/>
            <a:ext cx="1143000" cy="1143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821524D2-A291-6945-8E86-D8907BC9CA3A}"/>
              </a:ext>
            </a:extLst>
          </p:cNvPr>
          <p:cNvSpPr/>
          <p:nvPr userDrawn="1"/>
        </p:nvSpPr>
        <p:spPr>
          <a:xfrm>
            <a:off x="228600" y="3581400"/>
            <a:ext cx="1143000" cy="1143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5339CB88-AD36-5040-93E6-16F8814D3D0F}"/>
              </a:ext>
            </a:extLst>
          </p:cNvPr>
          <p:cNvSpPr/>
          <p:nvPr userDrawn="1"/>
        </p:nvSpPr>
        <p:spPr>
          <a:xfrm>
            <a:off x="228600" y="4953000"/>
            <a:ext cx="1143000" cy="1143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Picture Placeholder 18">
            <a:extLst>
              <a:ext uri="{FF2B5EF4-FFF2-40B4-BE49-F238E27FC236}">
                <a16:creationId xmlns:a16="http://schemas.microsoft.com/office/drawing/2014/main" id="{E54A1A52-1C80-754A-AED8-E640E4FD14B5}"/>
              </a:ext>
            </a:extLst>
          </p:cNvPr>
          <p:cNvSpPr>
            <a:spLocks noGrp="1"/>
          </p:cNvSpPr>
          <p:nvPr>
            <p:ph type="pic" sz="quarter" idx="16" hasCustomPrompt="1"/>
          </p:nvPr>
        </p:nvSpPr>
        <p:spPr>
          <a:xfrm>
            <a:off x="434975" y="1066800"/>
            <a:ext cx="730250" cy="685800"/>
          </a:xfrm>
        </p:spPr>
        <p:txBody>
          <a:bodyPr anchor="ctr">
            <a:normAutofit/>
          </a:bodyPr>
          <a:lstStyle>
            <a:lvl1pPr algn="ctr">
              <a:defRPr sz="900">
                <a:solidFill>
                  <a:schemeClr val="bg1"/>
                </a:solidFill>
              </a:defRPr>
            </a:lvl1pPr>
          </a:lstStyle>
          <a:p>
            <a:r>
              <a:rPr lang="en-US" dirty="0"/>
              <a:t>WHITE</a:t>
            </a:r>
            <a:br>
              <a:rPr lang="en-US" dirty="0"/>
            </a:br>
            <a:r>
              <a:rPr lang="en-US" dirty="0"/>
              <a:t>ICON</a:t>
            </a:r>
          </a:p>
        </p:txBody>
      </p:sp>
      <p:sp>
        <p:nvSpPr>
          <p:cNvPr id="28" name="Picture Placeholder 18">
            <a:extLst>
              <a:ext uri="{FF2B5EF4-FFF2-40B4-BE49-F238E27FC236}">
                <a16:creationId xmlns:a16="http://schemas.microsoft.com/office/drawing/2014/main" id="{94ED4FCC-8E5F-DB40-B441-6541EDEDC39C}"/>
              </a:ext>
            </a:extLst>
          </p:cNvPr>
          <p:cNvSpPr>
            <a:spLocks noGrp="1"/>
          </p:cNvSpPr>
          <p:nvPr>
            <p:ph type="pic" sz="quarter" idx="17" hasCustomPrompt="1"/>
          </p:nvPr>
        </p:nvSpPr>
        <p:spPr>
          <a:xfrm>
            <a:off x="434975" y="2437231"/>
            <a:ext cx="730250" cy="685800"/>
          </a:xfrm>
        </p:spPr>
        <p:txBody>
          <a:bodyPr anchor="ctr">
            <a:normAutofit/>
          </a:bodyPr>
          <a:lstStyle>
            <a:lvl1pPr algn="ctr">
              <a:defRPr sz="900">
                <a:solidFill>
                  <a:schemeClr val="bg1"/>
                </a:solidFill>
              </a:defRPr>
            </a:lvl1pPr>
          </a:lstStyle>
          <a:p>
            <a:r>
              <a:rPr lang="en-US" dirty="0"/>
              <a:t>WHITE</a:t>
            </a:r>
            <a:br>
              <a:rPr lang="en-US" dirty="0"/>
            </a:br>
            <a:r>
              <a:rPr lang="en-US" dirty="0"/>
              <a:t>ICON</a:t>
            </a:r>
          </a:p>
        </p:txBody>
      </p:sp>
      <p:sp>
        <p:nvSpPr>
          <p:cNvPr id="29" name="Picture Placeholder 18">
            <a:extLst>
              <a:ext uri="{FF2B5EF4-FFF2-40B4-BE49-F238E27FC236}">
                <a16:creationId xmlns:a16="http://schemas.microsoft.com/office/drawing/2014/main" id="{A4E8C770-F6E1-7645-8636-C11E1E0F85DA}"/>
              </a:ext>
            </a:extLst>
          </p:cNvPr>
          <p:cNvSpPr>
            <a:spLocks noGrp="1"/>
          </p:cNvSpPr>
          <p:nvPr>
            <p:ph type="pic" sz="quarter" idx="18" hasCustomPrompt="1"/>
          </p:nvPr>
        </p:nvSpPr>
        <p:spPr>
          <a:xfrm>
            <a:off x="434975" y="3806008"/>
            <a:ext cx="730250" cy="685800"/>
          </a:xfrm>
        </p:spPr>
        <p:txBody>
          <a:bodyPr anchor="ctr">
            <a:normAutofit/>
          </a:bodyPr>
          <a:lstStyle>
            <a:lvl1pPr algn="ctr">
              <a:defRPr sz="900">
                <a:solidFill>
                  <a:schemeClr val="bg1"/>
                </a:solidFill>
              </a:defRPr>
            </a:lvl1pPr>
          </a:lstStyle>
          <a:p>
            <a:r>
              <a:rPr lang="en-US" dirty="0"/>
              <a:t>WHITE</a:t>
            </a:r>
            <a:br>
              <a:rPr lang="en-US" dirty="0"/>
            </a:br>
            <a:r>
              <a:rPr lang="en-US" dirty="0"/>
              <a:t>ICON</a:t>
            </a:r>
          </a:p>
        </p:txBody>
      </p:sp>
      <p:sp>
        <p:nvSpPr>
          <p:cNvPr id="30" name="Picture Placeholder 18">
            <a:extLst>
              <a:ext uri="{FF2B5EF4-FFF2-40B4-BE49-F238E27FC236}">
                <a16:creationId xmlns:a16="http://schemas.microsoft.com/office/drawing/2014/main" id="{B21CE9D3-3D42-D142-8445-188A9EE82FFD}"/>
              </a:ext>
            </a:extLst>
          </p:cNvPr>
          <p:cNvSpPr>
            <a:spLocks noGrp="1"/>
          </p:cNvSpPr>
          <p:nvPr>
            <p:ph type="pic" sz="quarter" idx="19" hasCustomPrompt="1"/>
          </p:nvPr>
        </p:nvSpPr>
        <p:spPr>
          <a:xfrm>
            <a:off x="434975" y="5186712"/>
            <a:ext cx="730250" cy="685800"/>
          </a:xfrm>
        </p:spPr>
        <p:txBody>
          <a:bodyPr anchor="ctr">
            <a:normAutofit/>
          </a:bodyPr>
          <a:lstStyle>
            <a:lvl1pPr algn="ctr">
              <a:defRPr sz="900">
                <a:solidFill>
                  <a:schemeClr val="bg1"/>
                </a:solidFill>
              </a:defRPr>
            </a:lvl1pPr>
          </a:lstStyle>
          <a:p>
            <a:r>
              <a:rPr lang="en-US" dirty="0"/>
              <a:t>WHITE</a:t>
            </a:r>
            <a:br>
              <a:rPr lang="en-US" dirty="0"/>
            </a:br>
            <a:r>
              <a:rPr lang="en-US" dirty="0"/>
              <a:t>ICON</a:t>
            </a:r>
          </a:p>
        </p:txBody>
      </p:sp>
      <p:sp>
        <p:nvSpPr>
          <p:cNvPr id="20" name="Text Placeholder 16">
            <a:extLst>
              <a:ext uri="{FF2B5EF4-FFF2-40B4-BE49-F238E27FC236}">
                <a16:creationId xmlns:a16="http://schemas.microsoft.com/office/drawing/2014/main" id="{B106F14F-BE80-2D4C-A738-7D54F6ED612F}"/>
              </a:ext>
            </a:extLst>
          </p:cNvPr>
          <p:cNvSpPr>
            <a:spLocks noGrp="1"/>
          </p:cNvSpPr>
          <p:nvPr>
            <p:ph type="body" sz="quarter" idx="20" hasCustomPrompt="1"/>
          </p:nvPr>
        </p:nvSpPr>
        <p:spPr>
          <a:xfrm>
            <a:off x="1600199" y="851928"/>
            <a:ext cx="10442575" cy="429744"/>
          </a:xfrm>
        </p:spPr>
        <p:txBody>
          <a:bodyPr/>
          <a:lstStyle>
            <a:lvl1pPr>
              <a:defRPr b="1" i="0">
                <a:solidFill>
                  <a:schemeClr val="accent3"/>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a:defRPr b="1">
                <a:solidFill>
                  <a:schemeClr val="accent3"/>
                </a:solidFill>
              </a:defRPr>
            </a:lvl2pPr>
            <a:lvl3pPr>
              <a:defRPr b="1">
                <a:solidFill>
                  <a:schemeClr val="accent3"/>
                </a:solidFill>
              </a:defRPr>
            </a:lvl3pPr>
            <a:lvl4pPr>
              <a:defRPr b="1">
                <a:solidFill>
                  <a:schemeClr val="accent3"/>
                </a:solidFill>
              </a:defRPr>
            </a:lvl4pPr>
            <a:lvl5pPr>
              <a:defRPr b="1">
                <a:solidFill>
                  <a:schemeClr val="accent3"/>
                </a:solidFill>
              </a:defRPr>
            </a:lvl5pPr>
          </a:lstStyle>
          <a:p>
            <a:pPr lvl="0"/>
            <a:r>
              <a:rPr lang="en-US" dirty="0"/>
              <a:t>Section Title</a:t>
            </a:r>
          </a:p>
        </p:txBody>
      </p:sp>
      <p:sp>
        <p:nvSpPr>
          <p:cNvPr id="21" name="Text Placeholder 3">
            <a:extLst>
              <a:ext uri="{FF2B5EF4-FFF2-40B4-BE49-F238E27FC236}">
                <a16:creationId xmlns:a16="http://schemas.microsoft.com/office/drawing/2014/main" id="{3EB6FC83-30CA-E04F-8504-C428588FDADE}"/>
              </a:ext>
            </a:extLst>
          </p:cNvPr>
          <p:cNvSpPr>
            <a:spLocks noGrp="1"/>
          </p:cNvSpPr>
          <p:nvPr>
            <p:ph type="body" sz="quarter" idx="21" hasCustomPrompt="1"/>
          </p:nvPr>
        </p:nvSpPr>
        <p:spPr>
          <a:xfrm>
            <a:off x="1600199" y="2601722"/>
            <a:ext cx="10442575" cy="750795"/>
          </a:xfrm>
        </p:spPr>
        <p:txBody>
          <a:bodyPr>
            <a:normAutofit/>
          </a:bodyPr>
          <a:lstStyle>
            <a:lvl1pPr>
              <a:defRPr sz="1600"/>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Mauris</a:t>
            </a:r>
            <a:r>
              <a:rPr lang="en-US" dirty="0"/>
              <a:t> </a:t>
            </a:r>
            <a:r>
              <a:rPr lang="en-US" dirty="0" err="1"/>
              <a:t>eget</a:t>
            </a:r>
            <a:r>
              <a:rPr lang="en-US" dirty="0"/>
              <a:t> </a:t>
            </a:r>
            <a:r>
              <a:rPr lang="en-US" dirty="0" err="1"/>
              <a:t>orci</a:t>
            </a:r>
            <a:r>
              <a:rPr lang="en-US" dirty="0"/>
              <a:t> </a:t>
            </a:r>
            <a:r>
              <a:rPr lang="en-US" dirty="0" err="1"/>
              <a:t>consequat</a:t>
            </a:r>
            <a:r>
              <a:rPr lang="en-US" dirty="0"/>
              <a:t>, porta </a:t>
            </a:r>
            <a:r>
              <a:rPr lang="en-US" dirty="0" err="1"/>
              <a:t>justo</a:t>
            </a:r>
            <a:r>
              <a:rPr lang="en-US" dirty="0"/>
              <a:t> id, </a:t>
            </a:r>
            <a:r>
              <a:rPr lang="en-US" dirty="0" err="1"/>
              <a:t>blandit</a:t>
            </a:r>
            <a:r>
              <a:rPr lang="en-US" dirty="0"/>
              <a:t> mi. </a:t>
            </a:r>
            <a:r>
              <a:rPr lang="en-US" dirty="0" err="1"/>
              <a:t>Suspendisse</a:t>
            </a:r>
            <a:r>
              <a:rPr lang="en-US" dirty="0"/>
              <a:t> </a:t>
            </a:r>
            <a:r>
              <a:rPr lang="en-US" dirty="0" err="1"/>
              <a:t>eu</a:t>
            </a:r>
            <a:r>
              <a:rPr lang="en-US" dirty="0"/>
              <a:t> </a:t>
            </a:r>
            <a:r>
              <a:rPr lang="en-US" dirty="0" err="1"/>
              <a:t>diam</a:t>
            </a:r>
            <a:r>
              <a:rPr lang="en-US" dirty="0"/>
              <a:t> et </a:t>
            </a:r>
            <a:r>
              <a:rPr lang="en-US" dirty="0" err="1"/>
              <a:t>tellus</a:t>
            </a:r>
            <a:r>
              <a:rPr lang="en-US" dirty="0"/>
              <a:t> </a:t>
            </a:r>
            <a:r>
              <a:rPr lang="en-US" dirty="0" err="1"/>
              <a:t>ultrices</a:t>
            </a:r>
            <a:r>
              <a:rPr lang="en-US" dirty="0"/>
              <a:t> </a:t>
            </a:r>
            <a:r>
              <a:rPr lang="en-US" dirty="0" err="1"/>
              <a:t>ultricies</a:t>
            </a:r>
            <a:r>
              <a:rPr lang="en-US" dirty="0"/>
              <a:t>. </a:t>
            </a:r>
            <a:r>
              <a:rPr lang="en-US" dirty="0" err="1"/>
              <a:t>Donec</a:t>
            </a:r>
            <a:r>
              <a:rPr lang="en-US" dirty="0"/>
              <a:t> </a:t>
            </a:r>
            <a:r>
              <a:rPr lang="en-US" dirty="0" err="1"/>
              <a:t>erat</a:t>
            </a:r>
            <a:r>
              <a:rPr lang="en-US" dirty="0"/>
              <a:t> ligula, lacinia </a:t>
            </a:r>
            <a:r>
              <a:rPr lang="en-US" dirty="0" err="1"/>
              <a:t>quis</a:t>
            </a:r>
            <a:r>
              <a:rPr lang="en-US" dirty="0"/>
              <a:t> </a:t>
            </a:r>
            <a:r>
              <a:rPr lang="en-US" dirty="0" err="1"/>
              <a:t>bibendum</a:t>
            </a:r>
            <a:r>
              <a:rPr lang="en-US" dirty="0"/>
              <a:t> a, </a:t>
            </a:r>
            <a:r>
              <a:rPr lang="en-US" dirty="0" err="1"/>
              <a:t>auctor</a:t>
            </a:r>
            <a:r>
              <a:rPr lang="en-US" dirty="0"/>
              <a:t> </a:t>
            </a:r>
            <a:r>
              <a:rPr lang="en-US" dirty="0" err="1"/>
              <a:t>nec</a:t>
            </a:r>
            <a:r>
              <a:rPr lang="en-US" dirty="0"/>
              <a:t> </a:t>
            </a:r>
            <a:r>
              <a:rPr lang="en-US" dirty="0" err="1"/>
              <a:t>odio</a:t>
            </a:r>
            <a:r>
              <a:rPr lang="en-US" dirty="0"/>
              <a:t>. Maecenas </a:t>
            </a:r>
            <a:r>
              <a:rPr lang="en-US" dirty="0" err="1"/>
              <a:t>nec</a:t>
            </a:r>
            <a:r>
              <a:rPr lang="en-US" dirty="0"/>
              <a:t> </a:t>
            </a:r>
            <a:r>
              <a:rPr lang="en-US" dirty="0" err="1"/>
              <a:t>hendrerit</a:t>
            </a:r>
            <a:r>
              <a:rPr lang="en-US" dirty="0"/>
              <a:t> </a:t>
            </a:r>
            <a:r>
              <a:rPr lang="en-US" dirty="0" err="1"/>
              <a:t>quam</a:t>
            </a:r>
            <a:r>
              <a:rPr lang="en-US" dirty="0"/>
              <a:t>. </a:t>
            </a:r>
            <a:r>
              <a:rPr lang="en-US" dirty="0" err="1"/>
              <a:t>Suspendisse</a:t>
            </a:r>
            <a:r>
              <a:rPr lang="en-US" dirty="0"/>
              <a:t> </a:t>
            </a:r>
            <a:r>
              <a:rPr lang="en-US" dirty="0" err="1"/>
              <a:t>nec</a:t>
            </a:r>
            <a:r>
              <a:rPr lang="en-US" dirty="0"/>
              <a:t> </a:t>
            </a:r>
            <a:r>
              <a:rPr lang="en-US" dirty="0" err="1"/>
              <a:t>felis</a:t>
            </a:r>
            <a:r>
              <a:rPr lang="en-US" dirty="0"/>
              <a:t> </a:t>
            </a:r>
            <a:r>
              <a:rPr lang="en-US" dirty="0" err="1"/>
              <a:t>mollis</a:t>
            </a:r>
            <a:r>
              <a:rPr lang="en-US" dirty="0"/>
              <a:t>, </a:t>
            </a:r>
            <a:r>
              <a:rPr lang="en-US" dirty="0" err="1"/>
              <a:t>dapibus</a:t>
            </a:r>
            <a:r>
              <a:rPr lang="en-US" dirty="0"/>
              <a:t> dui ac, </a:t>
            </a:r>
            <a:r>
              <a:rPr lang="en-US" dirty="0" err="1"/>
              <a:t>imperdiet</a:t>
            </a:r>
            <a:r>
              <a:rPr lang="en-US" dirty="0"/>
              <a:t> nisi. </a:t>
            </a:r>
          </a:p>
        </p:txBody>
      </p:sp>
      <p:sp>
        <p:nvSpPr>
          <p:cNvPr id="22" name="Text Placeholder 16">
            <a:extLst>
              <a:ext uri="{FF2B5EF4-FFF2-40B4-BE49-F238E27FC236}">
                <a16:creationId xmlns:a16="http://schemas.microsoft.com/office/drawing/2014/main" id="{66CCFCCE-BC20-0145-9EEF-4DE2D64DBDF3}"/>
              </a:ext>
            </a:extLst>
          </p:cNvPr>
          <p:cNvSpPr>
            <a:spLocks noGrp="1"/>
          </p:cNvSpPr>
          <p:nvPr>
            <p:ph type="body" sz="quarter" idx="22" hasCustomPrompt="1"/>
          </p:nvPr>
        </p:nvSpPr>
        <p:spPr>
          <a:xfrm>
            <a:off x="1600199" y="2209800"/>
            <a:ext cx="10442575" cy="429744"/>
          </a:xfrm>
        </p:spPr>
        <p:txBody>
          <a:bodyPr/>
          <a:lstStyle>
            <a:lvl1pPr>
              <a:defRPr b="1" i="0">
                <a:solidFill>
                  <a:schemeClr val="accent3"/>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a:defRPr b="1">
                <a:solidFill>
                  <a:schemeClr val="accent3"/>
                </a:solidFill>
              </a:defRPr>
            </a:lvl2pPr>
            <a:lvl3pPr>
              <a:defRPr b="1">
                <a:solidFill>
                  <a:schemeClr val="accent3"/>
                </a:solidFill>
              </a:defRPr>
            </a:lvl3pPr>
            <a:lvl4pPr>
              <a:defRPr b="1">
                <a:solidFill>
                  <a:schemeClr val="accent3"/>
                </a:solidFill>
              </a:defRPr>
            </a:lvl4pPr>
            <a:lvl5pPr>
              <a:defRPr b="1">
                <a:solidFill>
                  <a:schemeClr val="accent3"/>
                </a:solidFill>
              </a:defRPr>
            </a:lvl5pPr>
          </a:lstStyle>
          <a:p>
            <a:pPr lvl="0"/>
            <a:r>
              <a:rPr lang="en-US" dirty="0"/>
              <a:t>Section Title</a:t>
            </a:r>
          </a:p>
        </p:txBody>
      </p:sp>
      <p:sp>
        <p:nvSpPr>
          <p:cNvPr id="23" name="Text Placeholder 3">
            <a:extLst>
              <a:ext uri="{FF2B5EF4-FFF2-40B4-BE49-F238E27FC236}">
                <a16:creationId xmlns:a16="http://schemas.microsoft.com/office/drawing/2014/main" id="{CBD75197-59CD-1649-9000-0A61641108B0}"/>
              </a:ext>
            </a:extLst>
          </p:cNvPr>
          <p:cNvSpPr>
            <a:spLocks noGrp="1"/>
          </p:cNvSpPr>
          <p:nvPr>
            <p:ph type="body" sz="quarter" idx="23" hasCustomPrompt="1"/>
          </p:nvPr>
        </p:nvSpPr>
        <p:spPr>
          <a:xfrm>
            <a:off x="1600199" y="3973322"/>
            <a:ext cx="10442575" cy="750795"/>
          </a:xfrm>
        </p:spPr>
        <p:txBody>
          <a:bodyPr>
            <a:normAutofit/>
          </a:bodyPr>
          <a:lstStyle>
            <a:lvl1pPr>
              <a:defRPr sz="1600"/>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Mauris</a:t>
            </a:r>
            <a:r>
              <a:rPr lang="en-US" dirty="0"/>
              <a:t> </a:t>
            </a:r>
            <a:r>
              <a:rPr lang="en-US" dirty="0" err="1"/>
              <a:t>eget</a:t>
            </a:r>
            <a:r>
              <a:rPr lang="en-US" dirty="0"/>
              <a:t> </a:t>
            </a:r>
            <a:r>
              <a:rPr lang="en-US" dirty="0" err="1"/>
              <a:t>orci</a:t>
            </a:r>
            <a:r>
              <a:rPr lang="en-US" dirty="0"/>
              <a:t> </a:t>
            </a:r>
            <a:r>
              <a:rPr lang="en-US" dirty="0" err="1"/>
              <a:t>consequat</a:t>
            </a:r>
            <a:r>
              <a:rPr lang="en-US" dirty="0"/>
              <a:t>, porta </a:t>
            </a:r>
            <a:r>
              <a:rPr lang="en-US" dirty="0" err="1"/>
              <a:t>justo</a:t>
            </a:r>
            <a:r>
              <a:rPr lang="en-US" dirty="0"/>
              <a:t> id, </a:t>
            </a:r>
            <a:r>
              <a:rPr lang="en-US" dirty="0" err="1"/>
              <a:t>blandit</a:t>
            </a:r>
            <a:r>
              <a:rPr lang="en-US" dirty="0"/>
              <a:t> mi. </a:t>
            </a:r>
            <a:r>
              <a:rPr lang="en-US" dirty="0" err="1"/>
              <a:t>Suspendisse</a:t>
            </a:r>
            <a:r>
              <a:rPr lang="en-US" dirty="0"/>
              <a:t> </a:t>
            </a:r>
            <a:r>
              <a:rPr lang="en-US" dirty="0" err="1"/>
              <a:t>eu</a:t>
            </a:r>
            <a:r>
              <a:rPr lang="en-US" dirty="0"/>
              <a:t> </a:t>
            </a:r>
            <a:r>
              <a:rPr lang="en-US" dirty="0" err="1"/>
              <a:t>diam</a:t>
            </a:r>
            <a:r>
              <a:rPr lang="en-US" dirty="0"/>
              <a:t> et </a:t>
            </a:r>
            <a:r>
              <a:rPr lang="en-US" dirty="0" err="1"/>
              <a:t>tellus</a:t>
            </a:r>
            <a:r>
              <a:rPr lang="en-US" dirty="0"/>
              <a:t> </a:t>
            </a:r>
            <a:r>
              <a:rPr lang="en-US" dirty="0" err="1"/>
              <a:t>ultrices</a:t>
            </a:r>
            <a:r>
              <a:rPr lang="en-US" dirty="0"/>
              <a:t> </a:t>
            </a:r>
            <a:r>
              <a:rPr lang="en-US" dirty="0" err="1"/>
              <a:t>ultricies</a:t>
            </a:r>
            <a:r>
              <a:rPr lang="en-US" dirty="0"/>
              <a:t>. </a:t>
            </a:r>
            <a:r>
              <a:rPr lang="en-US" dirty="0" err="1"/>
              <a:t>Donec</a:t>
            </a:r>
            <a:r>
              <a:rPr lang="en-US" dirty="0"/>
              <a:t> </a:t>
            </a:r>
            <a:r>
              <a:rPr lang="en-US" dirty="0" err="1"/>
              <a:t>erat</a:t>
            </a:r>
            <a:r>
              <a:rPr lang="en-US" dirty="0"/>
              <a:t> ligula, lacinia </a:t>
            </a:r>
            <a:r>
              <a:rPr lang="en-US" dirty="0" err="1"/>
              <a:t>quis</a:t>
            </a:r>
            <a:r>
              <a:rPr lang="en-US" dirty="0"/>
              <a:t> </a:t>
            </a:r>
            <a:r>
              <a:rPr lang="en-US" dirty="0" err="1"/>
              <a:t>bibendum</a:t>
            </a:r>
            <a:r>
              <a:rPr lang="en-US" dirty="0"/>
              <a:t> a, </a:t>
            </a:r>
            <a:r>
              <a:rPr lang="en-US" dirty="0" err="1"/>
              <a:t>auctor</a:t>
            </a:r>
            <a:r>
              <a:rPr lang="en-US" dirty="0"/>
              <a:t> </a:t>
            </a:r>
            <a:r>
              <a:rPr lang="en-US" dirty="0" err="1"/>
              <a:t>nec</a:t>
            </a:r>
            <a:r>
              <a:rPr lang="en-US" dirty="0"/>
              <a:t> </a:t>
            </a:r>
            <a:r>
              <a:rPr lang="en-US" dirty="0" err="1"/>
              <a:t>odio</a:t>
            </a:r>
            <a:r>
              <a:rPr lang="en-US" dirty="0"/>
              <a:t>. Maecenas </a:t>
            </a:r>
            <a:r>
              <a:rPr lang="en-US" dirty="0" err="1"/>
              <a:t>nec</a:t>
            </a:r>
            <a:r>
              <a:rPr lang="en-US" dirty="0"/>
              <a:t> </a:t>
            </a:r>
            <a:r>
              <a:rPr lang="en-US" dirty="0" err="1"/>
              <a:t>hendrerit</a:t>
            </a:r>
            <a:r>
              <a:rPr lang="en-US" dirty="0"/>
              <a:t> </a:t>
            </a:r>
            <a:r>
              <a:rPr lang="en-US" dirty="0" err="1"/>
              <a:t>quam</a:t>
            </a:r>
            <a:r>
              <a:rPr lang="en-US" dirty="0"/>
              <a:t>. </a:t>
            </a:r>
            <a:r>
              <a:rPr lang="en-US" dirty="0" err="1"/>
              <a:t>Suspendisse</a:t>
            </a:r>
            <a:r>
              <a:rPr lang="en-US" dirty="0"/>
              <a:t> </a:t>
            </a:r>
            <a:r>
              <a:rPr lang="en-US" dirty="0" err="1"/>
              <a:t>nec</a:t>
            </a:r>
            <a:r>
              <a:rPr lang="en-US" dirty="0"/>
              <a:t> </a:t>
            </a:r>
            <a:r>
              <a:rPr lang="en-US" dirty="0" err="1"/>
              <a:t>felis</a:t>
            </a:r>
            <a:r>
              <a:rPr lang="en-US" dirty="0"/>
              <a:t> </a:t>
            </a:r>
            <a:r>
              <a:rPr lang="en-US" dirty="0" err="1"/>
              <a:t>mollis</a:t>
            </a:r>
            <a:r>
              <a:rPr lang="en-US" dirty="0"/>
              <a:t>, </a:t>
            </a:r>
            <a:r>
              <a:rPr lang="en-US" dirty="0" err="1"/>
              <a:t>dapibus</a:t>
            </a:r>
            <a:r>
              <a:rPr lang="en-US" dirty="0"/>
              <a:t> dui ac, </a:t>
            </a:r>
            <a:r>
              <a:rPr lang="en-US" dirty="0" err="1"/>
              <a:t>imperdiet</a:t>
            </a:r>
            <a:r>
              <a:rPr lang="en-US" dirty="0"/>
              <a:t> nisi. </a:t>
            </a:r>
          </a:p>
        </p:txBody>
      </p:sp>
      <p:sp>
        <p:nvSpPr>
          <p:cNvPr id="24" name="Text Placeholder 16">
            <a:extLst>
              <a:ext uri="{FF2B5EF4-FFF2-40B4-BE49-F238E27FC236}">
                <a16:creationId xmlns:a16="http://schemas.microsoft.com/office/drawing/2014/main" id="{0D39C301-3541-5140-93C6-3773B339527F}"/>
              </a:ext>
            </a:extLst>
          </p:cNvPr>
          <p:cNvSpPr>
            <a:spLocks noGrp="1"/>
          </p:cNvSpPr>
          <p:nvPr>
            <p:ph type="body" sz="quarter" idx="24" hasCustomPrompt="1"/>
          </p:nvPr>
        </p:nvSpPr>
        <p:spPr>
          <a:xfrm>
            <a:off x="1600199" y="3581400"/>
            <a:ext cx="10442575" cy="429744"/>
          </a:xfrm>
        </p:spPr>
        <p:txBody>
          <a:bodyPr/>
          <a:lstStyle>
            <a:lvl1pPr>
              <a:defRPr b="1" i="0">
                <a:solidFill>
                  <a:schemeClr val="accent3"/>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a:defRPr b="1">
                <a:solidFill>
                  <a:schemeClr val="accent3"/>
                </a:solidFill>
              </a:defRPr>
            </a:lvl2pPr>
            <a:lvl3pPr>
              <a:defRPr b="1">
                <a:solidFill>
                  <a:schemeClr val="accent3"/>
                </a:solidFill>
              </a:defRPr>
            </a:lvl3pPr>
            <a:lvl4pPr>
              <a:defRPr b="1">
                <a:solidFill>
                  <a:schemeClr val="accent3"/>
                </a:solidFill>
              </a:defRPr>
            </a:lvl4pPr>
            <a:lvl5pPr>
              <a:defRPr b="1">
                <a:solidFill>
                  <a:schemeClr val="accent3"/>
                </a:solidFill>
              </a:defRPr>
            </a:lvl5pPr>
          </a:lstStyle>
          <a:p>
            <a:pPr lvl="0"/>
            <a:r>
              <a:rPr lang="en-US" dirty="0"/>
              <a:t>Section Title</a:t>
            </a:r>
          </a:p>
        </p:txBody>
      </p:sp>
      <p:sp>
        <p:nvSpPr>
          <p:cNvPr id="25" name="Text Placeholder 3">
            <a:extLst>
              <a:ext uri="{FF2B5EF4-FFF2-40B4-BE49-F238E27FC236}">
                <a16:creationId xmlns:a16="http://schemas.microsoft.com/office/drawing/2014/main" id="{891A2915-2455-3841-BB69-3CA50C4376D1}"/>
              </a:ext>
            </a:extLst>
          </p:cNvPr>
          <p:cNvSpPr>
            <a:spLocks noGrp="1"/>
          </p:cNvSpPr>
          <p:nvPr>
            <p:ph type="body" sz="quarter" idx="25" hasCustomPrompt="1"/>
          </p:nvPr>
        </p:nvSpPr>
        <p:spPr>
          <a:xfrm>
            <a:off x="1600199" y="5348333"/>
            <a:ext cx="10442575" cy="750795"/>
          </a:xfrm>
        </p:spPr>
        <p:txBody>
          <a:bodyPr>
            <a:normAutofit/>
          </a:bodyPr>
          <a:lstStyle>
            <a:lvl1pPr>
              <a:defRPr sz="1600"/>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Mauris</a:t>
            </a:r>
            <a:r>
              <a:rPr lang="en-US" dirty="0"/>
              <a:t> </a:t>
            </a:r>
            <a:r>
              <a:rPr lang="en-US" dirty="0" err="1"/>
              <a:t>eget</a:t>
            </a:r>
            <a:r>
              <a:rPr lang="en-US" dirty="0"/>
              <a:t> </a:t>
            </a:r>
            <a:r>
              <a:rPr lang="en-US" dirty="0" err="1"/>
              <a:t>orci</a:t>
            </a:r>
            <a:r>
              <a:rPr lang="en-US" dirty="0"/>
              <a:t> </a:t>
            </a:r>
            <a:r>
              <a:rPr lang="en-US" dirty="0" err="1"/>
              <a:t>consequat</a:t>
            </a:r>
            <a:r>
              <a:rPr lang="en-US" dirty="0"/>
              <a:t>, porta </a:t>
            </a:r>
            <a:r>
              <a:rPr lang="en-US" dirty="0" err="1"/>
              <a:t>justo</a:t>
            </a:r>
            <a:r>
              <a:rPr lang="en-US" dirty="0"/>
              <a:t> id, </a:t>
            </a:r>
            <a:r>
              <a:rPr lang="en-US" dirty="0" err="1"/>
              <a:t>blandit</a:t>
            </a:r>
            <a:r>
              <a:rPr lang="en-US" dirty="0"/>
              <a:t> mi. </a:t>
            </a:r>
            <a:r>
              <a:rPr lang="en-US" dirty="0" err="1"/>
              <a:t>Suspendisse</a:t>
            </a:r>
            <a:r>
              <a:rPr lang="en-US" dirty="0"/>
              <a:t> </a:t>
            </a:r>
            <a:r>
              <a:rPr lang="en-US" dirty="0" err="1"/>
              <a:t>eu</a:t>
            </a:r>
            <a:r>
              <a:rPr lang="en-US" dirty="0"/>
              <a:t> </a:t>
            </a:r>
            <a:r>
              <a:rPr lang="en-US" dirty="0" err="1"/>
              <a:t>diam</a:t>
            </a:r>
            <a:r>
              <a:rPr lang="en-US" dirty="0"/>
              <a:t> et </a:t>
            </a:r>
            <a:r>
              <a:rPr lang="en-US" dirty="0" err="1"/>
              <a:t>tellus</a:t>
            </a:r>
            <a:r>
              <a:rPr lang="en-US" dirty="0"/>
              <a:t> </a:t>
            </a:r>
            <a:r>
              <a:rPr lang="en-US" dirty="0" err="1"/>
              <a:t>ultrices</a:t>
            </a:r>
            <a:r>
              <a:rPr lang="en-US" dirty="0"/>
              <a:t> </a:t>
            </a:r>
            <a:r>
              <a:rPr lang="en-US" dirty="0" err="1"/>
              <a:t>ultricies</a:t>
            </a:r>
            <a:r>
              <a:rPr lang="en-US" dirty="0"/>
              <a:t>. </a:t>
            </a:r>
            <a:r>
              <a:rPr lang="en-US" dirty="0" err="1"/>
              <a:t>Donec</a:t>
            </a:r>
            <a:r>
              <a:rPr lang="en-US" dirty="0"/>
              <a:t> </a:t>
            </a:r>
            <a:r>
              <a:rPr lang="en-US" dirty="0" err="1"/>
              <a:t>erat</a:t>
            </a:r>
            <a:r>
              <a:rPr lang="en-US" dirty="0"/>
              <a:t> ligula, lacinia </a:t>
            </a:r>
            <a:r>
              <a:rPr lang="en-US" dirty="0" err="1"/>
              <a:t>quis</a:t>
            </a:r>
            <a:r>
              <a:rPr lang="en-US" dirty="0"/>
              <a:t> </a:t>
            </a:r>
            <a:r>
              <a:rPr lang="en-US" dirty="0" err="1"/>
              <a:t>bibendum</a:t>
            </a:r>
            <a:r>
              <a:rPr lang="en-US" dirty="0"/>
              <a:t> a, </a:t>
            </a:r>
            <a:r>
              <a:rPr lang="en-US" dirty="0" err="1"/>
              <a:t>auctor</a:t>
            </a:r>
            <a:r>
              <a:rPr lang="en-US" dirty="0"/>
              <a:t> </a:t>
            </a:r>
            <a:r>
              <a:rPr lang="en-US" dirty="0" err="1"/>
              <a:t>nec</a:t>
            </a:r>
            <a:r>
              <a:rPr lang="en-US" dirty="0"/>
              <a:t> </a:t>
            </a:r>
            <a:r>
              <a:rPr lang="en-US" dirty="0" err="1"/>
              <a:t>odio</a:t>
            </a:r>
            <a:r>
              <a:rPr lang="en-US" dirty="0"/>
              <a:t>. Maecenas </a:t>
            </a:r>
            <a:r>
              <a:rPr lang="en-US" dirty="0" err="1"/>
              <a:t>nec</a:t>
            </a:r>
            <a:r>
              <a:rPr lang="en-US" dirty="0"/>
              <a:t> </a:t>
            </a:r>
            <a:r>
              <a:rPr lang="en-US" dirty="0" err="1"/>
              <a:t>hendrerit</a:t>
            </a:r>
            <a:r>
              <a:rPr lang="en-US" dirty="0"/>
              <a:t> </a:t>
            </a:r>
            <a:r>
              <a:rPr lang="en-US" dirty="0" err="1"/>
              <a:t>quam</a:t>
            </a:r>
            <a:r>
              <a:rPr lang="en-US" dirty="0"/>
              <a:t>. </a:t>
            </a:r>
            <a:r>
              <a:rPr lang="en-US" dirty="0" err="1"/>
              <a:t>Suspendisse</a:t>
            </a:r>
            <a:r>
              <a:rPr lang="en-US" dirty="0"/>
              <a:t> </a:t>
            </a:r>
            <a:r>
              <a:rPr lang="en-US" dirty="0" err="1"/>
              <a:t>nec</a:t>
            </a:r>
            <a:r>
              <a:rPr lang="en-US" dirty="0"/>
              <a:t> </a:t>
            </a:r>
            <a:r>
              <a:rPr lang="en-US" dirty="0" err="1"/>
              <a:t>felis</a:t>
            </a:r>
            <a:r>
              <a:rPr lang="en-US" dirty="0"/>
              <a:t> </a:t>
            </a:r>
            <a:r>
              <a:rPr lang="en-US" dirty="0" err="1"/>
              <a:t>mollis</a:t>
            </a:r>
            <a:r>
              <a:rPr lang="en-US" dirty="0"/>
              <a:t>, </a:t>
            </a:r>
            <a:r>
              <a:rPr lang="en-US" dirty="0" err="1"/>
              <a:t>dapibus</a:t>
            </a:r>
            <a:r>
              <a:rPr lang="en-US" dirty="0"/>
              <a:t> dui ac, </a:t>
            </a:r>
            <a:r>
              <a:rPr lang="en-US" dirty="0" err="1"/>
              <a:t>imperdiet</a:t>
            </a:r>
            <a:r>
              <a:rPr lang="en-US" dirty="0"/>
              <a:t> nisi. </a:t>
            </a:r>
          </a:p>
        </p:txBody>
      </p:sp>
      <p:sp>
        <p:nvSpPr>
          <p:cNvPr id="26" name="Text Placeholder 16">
            <a:extLst>
              <a:ext uri="{FF2B5EF4-FFF2-40B4-BE49-F238E27FC236}">
                <a16:creationId xmlns:a16="http://schemas.microsoft.com/office/drawing/2014/main" id="{AF7BF202-B985-7546-BF35-21596DD6F591}"/>
              </a:ext>
            </a:extLst>
          </p:cNvPr>
          <p:cNvSpPr>
            <a:spLocks noGrp="1"/>
          </p:cNvSpPr>
          <p:nvPr>
            <p:ph type="body" sz="quarter" idx="26" hasCustomPrompt="1"/>
          </p:nvPr>
        </p:nvSpPr>
        <p:spPr>
          <a:xfrm>
            <a:off x="1600199" y="4956411"/>
            <a:ext cx="10442575" cy="429744"/>
          </a:xfrm>
        </p:spPr>
        <p:txBody>
          <a:bodyPr/>
          <a:lstStyle>
            <a:lvl1pPr>
              <a:defRPr b="1" i="0">
                <a:solidFill>
                  <a:schemeClr val="accent3"/>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a:defRPr b="1">
                <a:solidFill>
                  <a:schemeClr val="accent3"/>
                </a:solidFill>
              </a:defRPr>
            </a:lvl2pPr>
            <a:lvl3pPr>
              <a:defRPr b="1">
                <a:solidFill>
                  <a:schemeClr val="accent3"/>
                </a:solidFill>
              </a:defRPr>
            </a:lvl3pPr>
            <a:lvl4pPr>
              <a:defRPr b="1">
                <a:solidFill>
                  <a:schemeClr val="accent3"/>
                </a:solidFill>
              </a:defRPr>
            </a:lvl4pPr>
            <a:lvl5pPr>
              <a:defRPr b="1">
                <a:solidFill>
                  <a:schemeClr val="accent3"/>
                </a:solidFill>
              </a:defRPr>
            </a:lvl5pPr>
          </a:lstStyle>
          <a:p>
            <a:pPr lvl="0"/>
            <a:r>
              <a:rPr lang="en-US" dirty="0"/>
              <a:t>Section Title</a:t>
            </a:r>
          </a:p>
        </p:txBody>
      </p:sp>
      <p:pic>
        <p:nvPicPr>
          <p:cNvPr id="33" name="Picture 32">
            <a:extLst>
              <a:ext uri="{FF2B5EF4-FFF2-40B4-BE49-F238E27FC236}">
                <a16:creationId xmlns:a16="http://schemas.microsoft.com/office/drawing/2014/main" id="{F189675B-0F70-C547-BEC1-56BF47CCBAC3}"/>
              </a:ext>
            </a:extLst>
          </p:cNvPr>
          <p:cNvPicPr>
            <a:picLocks noChangeAspect="1"/>
          </p:cNvPicPr>
          <p:nvPr userDrawn="1"/>
        </p:nvPicPr>
        <p:blipFill>
          <a:blip r:embed="rId2"/>
          <a:stretch>
            <a:fillRect/>
          </a:stretch>
        </p:blipFill>
        <p:spPr>
          <a:xfrm>
            <a:off x="10439400" y="6169658"/>
            <a:ext cx="1603374" cy="336709"/>
          </a:xfrm>
          <a:prstGeom prst="rect">
            <a:avLst/>
          </a:prstGeom>
        </p:spPr>
      </p:pic>
      <p:pic>
        <p:nvPicPr>
          <p:cNvPr id="34" name="Picture 33">
            <a:extLst>
              <a:ext uri="{FF2B5EF4-FFF2-40B4-BE49-F238E27FC236}">
                <a16:creationId xmlns:a16="http://schemas.microsoft.com/office/drawing/2014/main" id="{E6CD8FE0-97B9-E140-B13E-94E48C0F9416}"/>
              </a:ext>
            </a:extLst>
          </p:cNvPr>
          <p:cNvPicPr>
            <a:picLocks noChangeAspect="1"/>
          </p:cNvPicPr>
          <p:nvPr userDrawn="1"/>
        </p:nvPicPr>
        <p:blipFill>
          <a:blip r:embed="rId3"/>
          <a:stretch>
            <a:fillRect/>
          </a:stretch>
        </p:blipFill>
        <p:spPr>
          <a:xfrm>
            <a:off x="8681720" y="6175735"/>
            <a:ext cx="1452880" cy="330200"/>
          </a:xfrm>
          <a:prstGeom prst="rect">
            <a:avLst/>
          </a:prstGeom>
        </p:spPr>
      </p:pic>
      <p:sp>
        <p:nvSpPr>
          <p:cNvPr id="44" name="Title 1">
            <a:extLst>
              <a:ext uri="{FF2B5EF4-FFF2-40B4-BE49-F238E27FC236}">
                <a16:creationId xmlns:a16="http://schemas.microsoft.com/office/drawing/2014/main" id="{BC713F0F-1D25-AC45-B72B-E16CDCAB6728}"/>
              </a:ext>
            </a:extLst>
          </p:cNvPr>
          <p:cNvSpPr>
            <a:spLocks noGrp="1"/>
          </p:cNvSpPr>
          <p:nvPr>
            <p:ph type="title" hasCustomPrompt="1"/>
          </p:nvPr>
        </p:nvSpPr>
        <p:spPr>
          <a:xfrm>
            <a:off x="296140" y="151117"/>
            <a:ext cx="11591059" cy="458484"/>
          </a:xfrm>
        </p:spPr>
        <p:txBody>
          <a:bodyPr/>
          <a:lstStyle>
            <a:lvl1pPr>
              <a:defRPr b="0" i="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dirty="0"/>
              <a:t>Click to edit title</a:t>
            </a:r>
          </a:p>
        </p:txBody>
      </p:sp>
      <p:grpSp>
        <p:nvGrpSpPr>
          <p:cNvPr id="45" name="Group 44">
            <a:extLst>
              <a:ext uri="{FF2B5EF4-FFF2-40B4-BE49-F238E27FC236}">
                <a16:creationId xmlns:a16="http://schemas.microsoft.com/office/drawing/2014/main" id="{41713CAA-373B-924A-8A89-E2DD4742469C}"/>
              </a:ext>
            </a:extLst>
          </p:cNvPr>
          <p:cNvGrpSpPr/>
          <p:nvPr userDrawn="1"/>
        </p:nvGrpSpPr>
        <p:grpSpPr>
          <a:xfrm flipV="1">
            <a:off x="381000" y="340575"/>
            <a:ext cx="11430000" cy="269025"/>
            <a:chOff x="3415125" y="3945802"/>
            <a:chExt cx="11383124" cy="0"/>
          </a:xfrm>
        </p:grpSpPr>
        <p:cxnSp>
          <p:nvCxnSpPr>
            <p:cNvPr id="46" name="Straight Connector 45">
              <a:extLst>
                <a:ext uri="{FF2B5EF4-FFF2-40B4-BE49-F238E27FC236}">
                  <a16:creationId xmlns:a16="http://schemas.microsoft.com/office/drawing/2014/main" id="{A0BF7F66-8423-4744-99BE-A6362D71F9F9}"/>
                </a:ext>
              </a:extLst>
            </p:cNvPr>
            <p:cNvCxnSpPr>
              <a:cxnSpLocks/>
            </p:cNvCxnSpPr>
            <p:nvPr userDrawn="1"/>
          </p:nvCxnSpPr>
          <p:spPr>
            <a:xfrm flipV="1">
              <a:off x="3415125" y="3945802"/>
              <a:ext cx="2147476"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1934403C-F804-F543-AAE2-11304075DC3B}"/>
                </a:ext>
              </a:extLst>
            </p:cNvPr>
            <p:cNvCxnSpPr>
              <a:cxnSpLocks/>
            </p:cNvCxnSpPr>
            <p:nvPr userDrawn="1"/>
          </p:nvCxnSpPr>
          <p:spPr>
            <a:xfrm flipV="1">
              <a:off x="5562601" y="3945802"/>
              <a:ext cx="9235648"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01511349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Four Item List w/ Icon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7C3BAAD-F141-1E45-A270-D7EC86221492}"/>
              </a:ext>
            </a:extLst>
          </p:cNvPr>
          <p:cNvSpPr/>
          <p:nvPr userDrawn="1"/>
        </p:nvSpPr>
        <p:spPr>
          <a:xfrm>
            <a:off x="0" y="6629400"/>
            <a:ext cx="12192000" cy="228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6" name="Rectangle 5">
            <a:extLst>
              <a:ext uri="{FF2B5EF4-FFF2-40B4-BE49-F238E27FC236}">
                <a16:creationId xmlns:a16="http://schemas.microsoft.com/office/drawing/2014/main" id="{999AF004-6B5A-0544-8771-3FC0045DAA9D}"/>
              </a:ext>
            </a:extLst>
          </p:cNvPr>
          <p:cNvSpPr/>
          <p:nvPr userDrawn="1"/>
        </p:nvSpPr>
        <p:spPr>
          <a:xfrm>
            <a:off x="11429999" y="6629400"/>
            <a:ext cx="762001" cy="2286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Date Placeholder 2">
            <a:extLst>
              <a:ext uri="{FF2B5EF4-FFF2-40B4-BE49-F238E27FC236}">
                <a16:creationId xmlns:a16="http://schemas.microsoft.com/office/drawing/2014/main" id="{3937456D-F68F-D041-B259-55D4E2D576D6}"/>
              </a:ext>
            </a:extLst>
          </p:cNvPr>
          <p:cNvSpPr>
            <a:spLocks noGrp="1"/>
          </p:cNvSpPr>
          <p:nvPr>
            <p:ph type="dt" sz="half" idx="10"/>
          </p:nvPr>
        </p:nvSpPr>
        <p:spPr>
          <a:xfrm>
            <a:off x="61610" y="6569075"/>
            <a:ext cx="703634" cy="365125"/>
          </a:xfrm>
          <a:prstGeom prst="rect">
            <a:avLst/>
          </a:prstGeom>
        </p:spPr>
        <p:txBody>
          <a:bodyPr/>
          <a:lstStyle>
            <a:lvl1pPr>
              <a:defRPr sz="8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DB4888D4-3616-E842-AE0B-F67567F59619}" type="datetime1">
              <a:rPr lang="en-US" smtClean="0"/>
              <a:pPr/>
              <a:t>4/9/2019</a:t>
            </a:fld>
            <a:endParaRPr lang="en-US" dirty="0"/>
          </a:p>
        </p:txBody>
      </p:sp>
      <p:sp>
        <p:nvSpPr>
          <p:cNvPr id="8" name="Slide Number Placeholder 3">
            <a:extLst>
              <a:ext uri="{FF2B5EF4-FFF2-40B4-BE49-F238E27FC236}">
                <a16:creationId xmlns:a16="http://schemas.microsoft.com/office/drawing/2014/main" id="{ECCCA2A7-1A36-7345-8CCD-F0EB9AA8ADAB}"/>
              </a:ext>
            </a:extLst>
          </p:cNvPr>
          <p:cNvSpPr>
            <a:spLocks noGrp="1"/>
          </p:cNvSpPr>
          <p:nvPr>
            <p:ph type="sldNum" sz="quarter" idx="11"/>
          </p:nvPr>
        </p:nvSpPr>
        <p:spPr>
          <a:xfrm>
            <a:off x="11429999" y="6569075"/>
            <a:ext cx="612843" cy="365125"/>
          </a:xfrm>
          <a:prstGeom prst="rect">
            <a:avLst/>
          </a:prstGeom>
        </p:spPr>
        <p:txBody>
          <a:bodyPr/>
          <a:lstStyle>
            <a:lvl1pPr>
              <a:defRPr sz="8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29BEA89B-AEB9-EC4E-ACDE-73189EA191E7}" type="slidenum">
              <a:rPr lang="en-US" smtClean="0"/>
              <a:pPr/>
              <a:t>‹#›</a:t>
            </a:fld>
            <a:endParaRPr lang="en-US"/>
          </a:p>
        </p:txBody>
      </p:sp>
      <p:sp>
        <p:nvSpPr>
          <p:cNvPr id="9" name="Date Placeholder 2">
            <a:extLst>
              <a:ext uri="{FF2B5EF4-FFF2-40B4-BE49-F238E27FC236}">
                <a16:creationId xmlns:a16="http://schemas.microsoft.com/office/drawing/2014/main" id="{C3B0BD8D-618B-CE4C-BE9F-405031B0CBA3}"/>
              </a:ext>
            </a:extLst>
          </p:cNvPr>
          <p:cNvSpPr txBox="1">
            <a:spLocks/>
          </p:cNvSpPr>
          <p:nvPr userDrawn="1"/>
        </p:nvSpPr>
        <p:spPr>
          <a:xfrm>
            <a:off x="685800" y="656907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b="0" i="0" dirty="0">
                <a:solidFill>
                  <a:schemeClr val="bg1"/>
                </a:solidFill>
                <a:latin typeface="Open Sans" panose="020B0606030504020204" pitchFamily="34" charset="0"/>
                <a:ea typeface="Open Sans" panose="020B0606030504020204" pitchFamily="34" charset="0"/>
                <a:cs typeface="Open Sans" panose="020B0606030504020204" pitchFamily="34" charset="0"/>
              </a:rPr>
              <a:t>Wiley</a:t>
            </a:r>
            <a:r>
              <a:rPr lang="en-US" sz="800" b="0" i="0" baseline="0" dirty="0">
                <a:solidFill>
                  <a:schemeClr val="bg1"/>
                </a:solidFill>
                <a:latin typeface="Open Sans" panose="020B0606030504020204" pitchFamily="34" charset="0"/>
                <a:ea typeface="Open Sans" panose="020B0606030504020204" pitchFamily="34" charset="0"/>
                <a:cs typeface="Open Sans" panose="020B0606030504020204" pitchFamily="34" charset="0"/>
              </a:rPr>
              <a:t> - Proprietary &amp; Confidential</a:t>
            </a:r>
            <a:endParaRPr lang="en-US" sz="800" b="0" i="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ext Placeholder 3">
            <a:extLst>
              <a:ext uri="{FF2B5EF4-FFF2-40B4-BE49-F238E27FC236}">
                <a16:creationId xmlns:a16="http://schemas.microsoft.com/office/drawing/2014/main" id="{99057685-760E-C048-917D-C8740EFA1AEF}"/>
              </a:ext>
            </a:extLst>
          </p:cNvPr>
          <p:cNvSpPr>
            <a:spLocks noGrp="1"/>
          </p:cNvSpPr>
          <p:nvPr>
            <p:ph type="body" sz="quarter" idx="12" hasCustomPrompt="1"/>
          </p:nvPr>
        </p:nvSpPr>
        <p:spPr>
          <a:xfrm>
            <a:off x="1600200" y="849405"/>
            <a:ext cx="10442575" cy="1143000"/>
          </a:xfrm>
        </p:spPr>
        <p:txBody>
          <a:bodyPr/>
          <a:lstStyle>
            <a:lvl1pPr>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Mauris</a:t>
            </a:r>
            <a:r>
              <a:rPr lang="en-US" dirty="0"/>
              <a:t> </a:t>
            </a:r>
            <a:r>
              <a:rPr lang="en-US" dirty="0" err="1"/>
              <a:t>eget</a:t>
            </a:r>
            <a:r>
              <a:rPr lang="en-US" dirty="0"/>
              <a:t> </a:t>
            </a:r>
            <a:r>
              <a:rPr lang="en-US" dirty="0" err="1"/>
              <a:t>orci</a:t>
            </a:r>
            <a:r>
              <a:rPr lang="en-US" dirty="0"/>
              <a:t> </a:t>
            </a:r>
            <a:r>
              <a:rPr lang="en-US" dirty="0" err="1"/>
              <a:t>consequat</a:t>
            </a:r>
            <a:r>
              <a:rPr lang="en-US" dirty="0"/>
              <a:t>, porta </a:t>
            </a:r>
            <a:r>
              <a:rPr lang="en-US" dirty="0" err="1"/>
              <a:t>justo</a:t>
            </a:r>
            <a:r>
              <a:rPr lang="en-US" dirty="0"/>
              <a:t> id, </a:t>
            </a:r>
            <a:r>
              <a:rPr lang="en-US" dirty="0" err="1"/>
              <a:t>blandit</a:t>
            </a:r>
            <a:r>
              <a:rPr lang="en-US" dirty="0"/>
              <a:t> mi. </a:t>
            </a:r>
            <a:r>
              <a:rPr lang="en-US" dirty="0" err="1"/>
              <a:t>Suspendisse</a:t>
            </a:r>
            <a:r>
              <a:rPr lang="en-US" dirty="0"/>
              <a:t> </a:t>
            </a:r>
            <a:r>
              <a:rPr lang="en-US" dirty="0" err="1"/>
              <a:t>eu</a:t>
            </a:r>
            <a:r>
              <a:rPr lang="en-US" dirty="0"/>
              <a:t> </a:t>
            </a:r>
            <a:r>
              <a:rPr lang="en-US" dirty="0" err="1"/>
              <a:t>diam</a:t>
            </a:r>
            <a:r>
              <a:rPr lang="en-US" dirty="0"/>
              <a:t> et </a:t>
            </a:r>
            <a:r>
              <a:rPr lang="en-US" dirty="0" err="1"/>
              <a:t>tellus</a:t>
            </a:r>
            <a:r>
              <a:rPr lang="en-US" dirty="0"/>
              <a:t> </a:t>
            </a:r>
            <a:r>
              <a:rPr lang="en-US" dirty="0" err="1"/>
              <a:t>ultrices</a:t>
            </a:r>
            <a:r>
              <a:rPr lang="en-US" dirty="0"/>
              <a:t> </a:t>
            </a:r>
            <a:r>
              <a:rPr lang="en-US" dirty="0" err="1"/>
              <a:t>ultricies</a:t>
            </a:r>
            <a:r>
              <a:rPr lang="en-US" dirty="0"/>
              <a:t>. </a:t>
            </a:r>
            <a:r>
              <a:rPr lang="en-US" dirty="0" err="1"/>
              <a:t>Donec</a:t>
            </a:r>
            <a:r>
              <a:rPr lang="en-US" dirty="0"/>
              <a:t> </a:t>
            </a:r>
            <a:r>
              <a:rPr lang="en-US" dirty="0" err="1"/>
              <a:t>erat</a:t>
            </a:r>
            <a:r>
              <a:rPr lang="en-US" dirty="0"/>
              <a:t> ligula, lacinia </a:t>
            </a:r>
            <a:r>
              <a:rPr lang="en-US" dirty="0" err="1"/>
              <a:t>quis</a:t>
            </a:r>
            <a:r>
              <a:rPr lang="en-US" dirty="0"/>
              <a:t> </a:t>
            </a:r>
            <a:r>
              <a:rPr lang="en-US" dirty="0" err="1"/>
              <a:t>bibendum</a:t>
            </a:r>
            <a:r>
              <a:rPr lang="en-US" dirty="0"/>
              <a:t> a, </a:t>
            </a:r>
            <a:r>
              <a:rPr lang="en-US" dirty="0" err="1"/>
              <a:t>auctor</a:t>
            </a:r>
            <a:r>
              <a:rPr lang="en-US" dirty="0"/>
              <a:t> </a:t>
            </a:r>
            <a:r>
              <a:rPr lang="en-US" dirty="0" err="1"/>
              <a:t>nec</a:t>
            </a:r>
            <a:r>
              <a:rPr lang="en-US" dirty="0"/>
              <a:t> </a:t>
            </a:r>
            <a:r>
              <a:rPr lang="en-US" dirty="0" err="1"/>
              <a:t>odio</a:t>
            </a:r>
            <a:r>
              <a:rPr lang="en-US" dirty="0"/>
              <a:t>. Maecenas </a:t>
            </a:r>
            <a:r>
              <a:rPr lang="en-US" dirty="0" err="1"/>
              <a:t>nec</a:t>
            </a:r>
            <a:r>
              <a:rPr lang="en-US" dirty="0"/>
              <a:t> </a:t>
            </a:r>
            <a:r>
              <a:rPr lang="en-US" dirty="0" err="1"/>
              <a:t>hendrerit</a:t>
            </a:r>
            <a:r>
              <a:rPr lang="en-US" dirty="0"/>
              <a:t> </a:t>
            </a:r>
            <a:r>
              <a:rPr lang="en-US" dirty="0" err="1"/>
              <a:t>quam</a:t>
            </a:r>
            <a:r>
              <a:rPr lang="en-US" dirty="0"/>
              <a:t>. </a:t>
            </a:r>
            <a:r>
              <a:rPr lang="en-US" dirty="0" err="1"/>
              <a:t>Suspendisse</a:t>
            </a:r>
            <a:r>
              <a:rPr lang="en-US" dirty="0"/>
              <a:t> </a:t>
            </a:r>
            <a:r>
              <a:rPr lang="en-US" dirty="0" err="1"/>
              <a:t>nec</a:t>
            </a:r>
            <a:r>
              <a:rPr lang="en-US" dirty="0"/>
              <a:t> </a:t>
            </a:r>
            <a:r>
              <a:rPr lang="en-US" dirty="0" err="1"/>
              <a:t>felis</a:t>
            </a:r>
            <a:r>
              <a:rPr lang="en-US" dirty="0"/>
              <a:t> </a:t>
            </a:r>
            <a:r>
              <a:rPr lang="en-US" dirty="0" err="1"/>
              <a:t>mollis</a:t>
            </a:r>
            <a:r>
              <a:rPr lang="en-US" dirty="0"/>
              <a:t>, </a:t>
            </a:r>
            <a:r>
              <a:rPr lang="en-US" dirty="0" err="1"/>
              <a:t>dapibus</a:t>
            </a:r>
            <a:r>
              <a:rPr lang="en-US" dirty="0"/>
              <a:t> dui ac, </a:t>
            </a:r>
            <a:r>
              <a:rPr lang="en-US" dirty="0" err="1"/>
              <a:t>imperdiet</a:t>
            </a:r>
            <a:r>
              <a:rPr lang="en-US" dirty="0"/>
              <a:t> nisi. </a:t>
            </a:r>
          </a:p>
        </p:txBody>
      </p:sp>
      <p:sp>
        <p:nvSpPr>
          <p:cNvPr id="10" name="Text Placeholder 3">
            <a:extLst>
              <a:ext uri="{FF2B5EF4-FFF2-40B4-BE49-F238E27FC236}">
                <a16:creationId xmlns:a16="http://schemas.microsoft.com/office/drawing/2014/main" id="{B059A270-0532-9A46-8B11-B5B2A25BBF2E}"/>
              </a:ext>
            </a:extLst>
          </p:cNvPr>
          <p:cNvSpPr>
            <a:spLocks noGrp="1"/>
          </p:cNvSpPr>
          <p:nvPr>
            <p:ph type="body" sz="quarter" idx="13" hasCustomPrompt="1"/>
          </p:nvPr>
        </p:nvSpPr>
        <p:spPr>
          <a:xfrm>
            <a:off x="1600200" y="2209800"/>
            <a:ext cx="10442575" cy="1143000"/>
          </a:xfrm>
        </p:spPr>
        <p:txBody>
          <a:bodyPr/>
          <a:lstStyle>
            <a:lvl1pPr>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Mauris</a:t>
            </a:r>
            <a:r>
              <a:rPr lang="en-US" dirty="0"/>
              <a:t> </a:t>
            </a:r>
            <a:r>
              <a:rPr lang="en-US" dirty="0" err="1"/>
              <a:t>eget</a:t>
            </a:r>
            <a:r>
              <a:rPr lang="en-US" dirty="0"/>
              <a:t> </a:t>
            </a:r>
            <a:r>
              <a:rPr lang="en-US" dirty="0" err="1"/>
              <a:t>orci</a:t>
            </a:r>
            <a:r>
              <a:rPr lang="en-US" dirty="0"/>
              <a:t> </a:t>
            </a:r>
            <a:r>
              <a:rPr lang="en-US" dirty="0" err="1"/>
              <a:t>consequat</a:t>
            </a:r>
            <a:r>
              <a:rPr lang="en-US" dirty="0"/>
              <a:t>, porta </a:t>
            </a:r>
            <a:r>
              <a:rPr lang="en-US" dirty="0" err="1"/>
              <a:t>justo</a:t>
            </a:r>
            <a:r>
              <a:rPr lang="en-US" dirty="0"/>
              <a:t> id, </a:t>
            </a:r>
            <a:r>
              <a:rPr lang="en-US" dirty="0" err="1"/>
              <a:t>blandit</a:t>
            </a:r>
            <a:r>
              <a:rPr lang="en-US" dirty="0"/>
              <a:t> mi. </a:t>
            </a:r>
            <a:r>
              <a:rPr lang="en-US" dirty="0" err="1"/>
              <a:t>Suspendisse</a:t>
            </a:r>
            <a:r>
              <a:rPr lang="en-US" dirty="0"/>
              <a:t> </a:t>
            </a:r>
            <a:r>
              <a:rPr lang="en-US" dirty="0" err="1"/>
              <a:t>eu</a:t>
            </a:r>
            <a:r>
              <a:rPr lang="en-US" dirty="0"/>
              <a:t> </a:t>
            </a:r>
            <a:r>
              <a:rPr lang="en-US" dirty="0" err="1"/>
              <a:t>diam</a:t>
            </a:r>
            <a:r>
              <a:rPr lang="en-US" dirty="0"/>
              <a:t> et </a:t>
            </a:r>
            <a:r>
              <a:rPr lang="en-US" dirty="0" err="1"/>
              <a:t>tellus</a:t>
            </a:r>
            <a:r>
              <a:rPr lang="en-US" dirty="0"/>
              <a:t> </a:t>
            </a:r>
            <a:r>
              <a:rPr lang="en-US" dirty="0" err="1"/>
              <a:t>ultrices</a:t>
            </a:r>
            <a:r>
              <a:rPr lang="en-US" dirty="0"/>
              <a:t> </a:t>
            </a:r>
            <a:r>
              <a:rPr lang="en-US" dirty="0" err="1"/>
              <a:t>ultricies</a:t>
            </a:r>
            <a:r>
              <a:rPr lang="en-US" dirty="0"/>
              <a:t>. </a:t>
            </a:r>
            <a:r>
              <a:rPr lang="en-US" dirty="0" err="1"/>
              <a:t>Donec</a:t>
            </a:r>
            <a:r>
              <a:rPr lang="en-US" dirty="0"/>
              <a:t> </a:t>
            </a:r>
            <a:r>
              <a:rPr lang="en-US" dirty="0" err="1"/>
              <a:t>erat</a:t>
            </a:r>
            <a:r>
              <a:rPr lang="en-US" dirty="0"/>
              <a:t> ligula, lacinia </a:t>
            </a:r>
            <a:r>
              <a:rPr lang="en-US" dirty="0" err="1"/>
              <a:t>quis</a:t>
            </a:r>
            <a:r>
              <a:rPr lang="en-US" dirty="0"/>
              <a:t> </a:t>
            </a:r>
            <a:r>
              <a:rPr lang="en-US" dirty="0" err="1"/>
              <a:t>bibendum</a:t>
            </a:r>
            <a:r>
              <a:rPr lang="en-US" dirty="0"/>
              <a:t> a, </a:t>
            </a:r>
            <a:r>
              <a:rPr lang="en-US" dirty="0" err="1"/>
              <a:t>auctor</a:t>
            </a:r>
            <a:r>
              <a:rPr lang="en-US" dirty="0"/>
              <a:t> </a:t>
            </a:r>
            <a:r>
              <a:rPr lang="en-US" dirty="0" err="1"/>
              <a:t>nec</a:t>
            </a:r>
            <a:r>
              <a:rPr lang="en-US" dirty="0"/>
              <a:t> </a:t>
            </a:r>
            <a:r>
              <a:rPr lang="en-US" dirty="0" err="1"/>
              <a:t>odio</a:t>
            </a:r>
            <a:r>
              <a:rPr lang="en-US" dirty="0"/>
              <a:t>. Maecenas </a:t>
            </a:r>
            <a:r>
              <a:rPr lang="en-US" dirty="0" err="1"/>
              <a:t>nec</a:t>
            </a:r>
            <a:r>
              <a:rPr lang="en-US" dirty="0"/>
              <a:t> </a:t>
            </a:r>
            <a:r>
              <a:rPr lang="en-US" dirty="0" err="1"/>
              <a:t>hendrerit</a:t>
            </a:r>
            <a:r>
              <a:rPr lang="en-US" dirty="0"/>
              <a:t> </a:t>
            </a:r>
            <a:r>
              <a:rPr lang="en-US" dirty="0" err="1"/>
              <a:t>quam</a:t>
            </a:r>
            <a:r>
              <a:rPr lang="en-US" dirty="0"/>
              <a:t>. </a:t>
            </a:r>
            <a:r>
              <a:rPr lang="en-US" dirty="0" err="1"/>
              <a:t>Suspendisse</a:t>
            </a:r>
            <a:r>
              <a:rPr lang="en-US" dirty="0"/>
              <a:t> </a:t>
            </a:r>
            <a:r>
              <a:rPr lang="en-US" dirty="0" err="1"/>
              <a:t>nec</a:t>
            </a:r>
            <a:r>
              <a:rPr lang="en-US" dirty="0"/>
              <a:t> </a:t>
            </a:r>
            <a:r>
              <a:rPr lang="en-US" dirty="0" err="1"/>
              <a:t>felis</a:t>
            </a:r>
            <a:r>
              <a:rPr lang="en-US" dirty="0"/>
              <a:t> </a:t>
            </a:r>
            <a:r>
              <a:rPr lang="en-US" dirty="0" err="1"/>
              <a:t>mollis</a:t>
            </a:r>
            <a:r>
              <a:rPr lang="en-US" dirty="0"/>
              <a:t>, </a:t>
            </a:r>
            <a:r>
              <a:rPr lang="en-US" dirty="0" err="1"/>
              <a:t>dapibus</a:t>
            </a:r>
            <a:r>
              <a:rPr lang="en-US" dirty="0"/>
              <a:t> dui ac, </a:t>
            </a:r>
            <a:r>
              <a:rPr lang="en-US" dirty="0" err="1"/>
              <a:t>imperdiet</a:t>
            </a:r>
            <a:r>
              <a:rPr lang="en-US" dirty="0"/>
              <a:t> nisi. </a:t>
            </a:r>
          </a:p>
        </p:txBody>
      </p:sp>
      <p:sp>
        <p:nvSpPr>
          <p:cNvPr id="11" name="Text Placeholder 3">
            <a:extLst>
              <a:ext uri="{FF2B5EF4-FFF2-40B4-BE49-F238E27FC236}">
                <a16:creationId xmlns:a16="http://schemas.microsoft.com/office/drawing/2014/main" id="{DC5E79A2-4093-E64F-88D9-320EC543EEAE}"/>
              </a:ext>
            </a:extLst>
          </p:cNvPr>
          <p:cNvSpPr>
            <a:spLocks noGrp="1"/>
          </p:cNvSpPr>
          <p:nvPr>
            <p:ph type="body" sz="quarter" idx="14" hasCustomPrompt="1"/>
          </p:nvPr>
        </p:nvSpPr>
        <p:spPr>
          <a:xfrm>
            <a:off x="1600200" y="3584622"/>
            <a:ext cx="10442575" cy="1143000"/>
          </a:xfrm>
        </p:spPr>
        <p:txBody>
          <a:bodyPr/>
          <a:lstStyle>
            <a:lvl1pPr>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Mauris</a:t>
            </a:r>
            <a:r>
              <a:rPr lang="en-US" dirty="0"/>
              <a:t> </a:t>
            </a:r>
            <a:r>
              <a:rPr lang="en-US" dirty="0" err="1"/>
              <a:t>eget</a:t>
            </a:r>
            <a:r>
              <a:rPr lang="en-US" dirty="0"/>
              <a:t> </a:t>
            </a:r>
            <a:r>
              <a:rPr lang="en-US" dirty="0" err="1"/>
              <a:t>orci</a:t>
            </a:r>
            <a:r>
              <a:rPr lang="en-US" dirty="0"/>
              <a:t> </a:t>
            </a:r>
            <a:r>
              <a:rPr lang="en-US" dirty="0" err="1"/>
              <a:t>consequat</a:t>
            </a:r>
            <a:r>
              <a:rPr lang="en-US" dirty="0"/>
              <a:t>, porta </a:t>
            </a:r>
            <a:r>
              <a:rPr lang="en-US" dirty="0" err="1"/>
              <a:t>justo</a:t>
            </a:r>
            <a:r>
              <a:rPr lang="en-US" dirty="0"/>
              <a:t> id, </a:t>
            </a:r>
            <a:r>
              <a:rPr lang="en-US" dirty="0" err="1"/>
              <a:t>blandit</a:t>
            </a:r>
            <a:r>
              <a:rPr lang="en-US" dirty="0"/>
              <a:t> mi. </a:t>
            </a:r>
            <a:r>
              <a:rPr lang="en-US" dirty="0" err="1"/>
              <a:t>Suspendisse</a:t>
            </a:r>
            <a:r>
              <a:rPr lang="en-US" dirty="0"/>
              <a:t> </a:t>
            </a:r>
            <a:r>
              <a:rPr lang="en-US" dirty="0" err="1"/>
              <a:t>eu</a:t>
            </a:r>
            <a:r>
              <a:rPr lang="en-US" dirty="0"/>
              <a:t> </a:t>
            </a:r>
            <a:r>
              <a:rPr lang="en-US" dirty="0" err="1"/>
              <a:t>diam</a:t>
            </a:r>
            <a:r>
              <a:rPr lang="en-US" dirty="0"/>
              <a:t> et </a:t>
            </a:r>
            <a:r>
              <a:rPr lang="en-US" dirty="0" err="1"/>
              <a:t>tellus</a:t>
            </a:r>
            <a:r>
              <a:rPr lang="en-US" dirty="0"/>
              <a:t> </a:t>
            </a:r>
            <a:r>
              <a:rPr lang="en-US" dirty="0" err="1"/>
              <a:t>ultrices</a:t>
            </a:r>
            <a:r>
              <a:rPr lang="en-US" dirty="0"/>
              <a:t> </a:t>
            </a:r>
            <a:r>
              <a:rPr lang="en-US" dirty="0" err="1"/>
              <a:t>ultricies</a:t>
            </a:r>
            <a:r>
              <a:rPr lang="en-US" dirty="0"/>
              <a:t>. </a:t>
            </a:r>
            <a:r>
              <a:rPr lang="en-US" dirty="0" err="1"/>
              <a:t>Donec</a:t>
            </a:r>
            <a:r>
              <a:rPr lang="en-US" dirty="0"/>
              <a:t> </a:t>
            </a:r>
            <a:r>
              <a:rPr lang="en-US" dirty="0" err="1"/>
              <a:t>erat</a:t>
            </a:r>
            <a:r>
              <a:rPr lang="en-US" dirty="0"/>
              <a:t> ligula, lacinia </a:t>
            </a:r>
            <a:r>
              <a:rPr lang="en-US" dirty="0" err="1"/>
              <a:t>quis</a:t>
            </a:r>
            <a:r>
              <a:rPr lang="en-US" dirty="0"/>
              <a:t> </a:t>
            </a:r>
            <a:r>
              <a:rPr lang="en-US" dirty="0" err="1"/>
              <a:t>bibendum</a:t>
            </a:r>
            <a:r>
              <a:rPr lang="en-US" dirty="0"/>
              <a:t> a, </a:t>
            </a:r>
            <a:r>
              <a:rPr lang="en-US" dirty="0" err="1"/>
              <a:t>auctor</a:t>
            </a:r>
            <a:r>
              <a:rPr lang="en-US" dirty="0"/>
              <a:t> </a:t>
            </a:r>
            <a:r>
              <a:rPr lang="en-US" dirty="0" err="1"/>
              <a:t>nec</a:t>
            </a:r>
            <a:r>
              <a:rPr lang="en-US" dirty="0"/>
              <a:t> </a:t>
            </a:r>
            <a:r>
              <a:rPr lang="en-US" dirty="0" err="1"/>
              <a:t>odio</a:t>
            </a:r>
            <a:r>
              <a:rPr lang="en-US" dirty="0"/>
              <a:t>. Maecenas </a:t>
            </a:r>
            <a:r>
              <a:rPr lang="en-US" dirty="0" err="1"/>
              <a:t>nec</a:t>
            </a:r>
            <a:r>
              <a:rPr lang="en-US" dirty="0"/>
              <a:t> </a:t>
            </a:r>
            <a:r>
              <a:rPr lang="en-US" dirty="0" err="1"/>
              <a:t>hendrerit</a:t>
            </a:r>
            <a:r>
              <a:rPr lang="en-US" dirty="0"/>
              <a:t> </a:t>
            </a:r>
            <a:r>
              <a:rPr lang="en-US" dirty="0" err="1"/>
              <a:t>quam</a:t>
            </a:r>
            <a:r>
              <a:rPr lang="en-US" dirty="0"/>
              <a:t>. </a:t>
            </a:r>
            <a:r>
              <a:rPr lang="en-US" dirty="0" err="1"/>
              <a:t>Suspendisse</a:t>
            </a:r>
            <a:r>
              <a:rPr lang="en-US" dirty="0"/>
              <a:t> </a:t>
            </a:r>
            <a:r>
              <a:rPr lang="en-US" dirty="0" err="1"/>
              <a:t>nec</a:t>
            </a:r>
            <a:r>
              <a:rPr lang="en-US" dirty="0"/>
              <a:t> </a:t>
            </a:r>
            <a:r>
              <a:rPr lang="en-US" dirty="0" err="1"/>
              <a:t>felis</a:t>
            </a:r>
            <a:r>
              <a:rPr lang="en-US" dirty="0"/>
              <a:t> </a:t>
            </a:r>
            <a:r>
              <a:rPr lang="en-US" dirty="0" err="1"/>
              <a:t>mollis</a:t>
            </a:r>
            <a:r>
              <a:rPr lang="en-US" dirty="0"/>
              <a:t>, </a:t>
            </a:r>
            <a:r>
              <a:rPr lang="en-US" dirty="0" err="1"/>
              <a:t>dapibus</a:t>
            </a:r>
            <a:r>
              <a:rPr lang="en-US" dirty="0"/>
              <a:t> dui ac, </a:t>
            </a:r>
            <a:r>
              <a:rPr lang="en-US" dirty="0" err="1"/>
              <a:t>imperdiet</a:t>
            </a:r>
            <a:r>
              <a:rPr lang="en-US" dirty="0"/>
              <a:t> nisi. </a:t>
            </a:r>
          </a:p>
        </p:txBody>
      </p:sp>
      <p:sp>
        <p:nvSpPr>
          <p:cNvPr id="12" name="Text Placeholder 3">
            <a:extLst>
              <a:ext uri="{FF2B5EF4-FFF2-40B4-BE49-F238E27FC236}">
                <a16:creationId xmlns:a16="http://schemas.microsoft.com/office/drawing/2014/main" id="{F72A6DAA-C388-6140-A53B-7877072BD2D0}"/>
              </a:ext>
            </a:extLst>
          </p:cNvPr>
          <p:cNvSpPr>
            <a:spLocks noGrp="1"/>
          </p:cNvSpPr>
          <p:nvPr>
            <p:ph type="body" sz="quarter" idx="15" hasCustomPrompt="1"/>
          </p:nvPr>
        </p:nvSpPr>
        <p:spPr>
          <a:xfrm>
            <a:off x="1600200" y="4953000"/>
            <a:ext cx="10442575" cy="1143000"/>
          </a:xfrm>
        </p:spPr>
        <p:txBody>
          <a:bodyPr/>
          <a:lstStyle>
            <a:lvl1pPr>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Mauris</a:t>
            </a:r>
            <a:r>
              <a:rPr lang="en-US" dirty="0"/>
              <a:t> </a:t>
            </a:r>
            <a:r>
              <a:rPr lang="en-US" dirty="0" err="1"/>
              <a:t>eget</a:t>
            </a:r>
            <a:r>
              <a:rPr lang="en-US" dirty="0"/>
              <a:t> </a:t>
            </a:r>
            <a:r>
              <a:rPr lang="en-US" dirty="0" err="1"/>
              <a:t>orci</a:t>
            </a:r>
            <a:r>
              <a:rPr lang="en-US" dirty="0"/>
              <a:t> </a:t>
            </a:r>
            <a:r>
              <a:rPr lang="en-US" dirty="0" err="1"/>
              <a:t>consequat</a:t>
            </a:r>
            <a:r>
              <a:rPr lang="en-US" dirty="0"/>
              <a:t>, porta </a:t>
            </a:r>
            <a:r>
              <a:rPr lang="en-US" dirty="0" err="1"/>
              <a:t>justo</a:t>
            </a:r>
            <a:r>
              <a:rPr lang="en-US" dirty="0"/>
              <a:t> id, </a:t>
            </a:r>
            <a:r>
              <a:rPr lang="en-US" dirty="0" err="1"/>
              <a:t>blandit</a:t>
            </a:r>
            <a:r>
              <a:rPr lang="en-US" dirty="0"/>
              <a:t> mi. </a:t>
            </a:r>
            <a:r>
              <a:rPr lang="en-US" dirty="0" err="1"/>
              <a:t>Suspendisse</a:t>
            </a:r>
            <a:r>
              <a:rPr lang="en-US" dirty="0"/>
              <a:t> </a:t>
            </a:r>
            <a:r>
              <a:rPr lang="en-US" dirty="0" err="1"/>
              <a:t>eu</a:t>
            </a:r>
            <a:r>
              <a:rPr lang="en-US" dirty="0"/>
              <a:t> </a:t>
            </a:r>
            <a:r>
              <a:rPr lang="en-US" dirty="0" err="1"/>
              <a:t>diam</a:t>
            </a:r>
            <a:r>
              <a:rPr lang="en-US" dirty="0"/>
              <a:t> et </a:t>
            </a:r>
            <a:r>
              <a:rPr lang="en-US" dirty="0" err="1"/>
              <a:t>tellus</a:t>
            </a:r>
            <a:r>
              <a:rPr lang="en-US" dirty="0"/>
              <a:t> </a:t>
            </a:r>
            <a:r>
              <a:rPr lang="en-US" dirty="0" err="1"/>
              <a:t>ultrices</a:t>
            </a:r>
            <a:r>
              <a:rPr lang="en-US" dirty="0"/>
              <a:t> </a:t>
            </a:r>
            <a:r>
              <a:rPr lang="en-US" dirty="0" err="1"/>
              <a:t>ultricies</a:t>
            </a:r>
            <a:r>
              <a:rPr lang="en-US" dirty="0"/>
              <a:t>. </a:t>
            </a:r>
            <a:r>
              <a:rPr lang="en-US" dirty="0" err="1"/>
              <a:t>Donec</a:t>
            </a:r>
            <a:r>
              <a:rPr lang="en-US" dirty="0"/>
              <a:t> </a:t>
            </a:r>
            <a:r>
              <a:rPr lang="en-US" dirty="0" err="1"/>
              <a:t>erat</a:t>
            </a:r>
            <a:r>
              <a:rPr lang="en-US" dirty="0"/>
              <a:t> ligula, lacinia </a:t>
            </a:r>
            <a:r>
              <a:rPr lang="en-US" dirty="0" err="1"/>
              <a:t>quis</a:t>
            </a:r>
            <a:r>
              <a:rPr lang="en-US" dirty="0"/>
              <a:t> </a:t>
            </a:r>
            <a:r>
              <a:rPr lang="en-US" dirty="0" err="1"/>
              <a:t>bibendum</a:t>
            </a:r>
            <a:r>
              <a:rPr lang="en-US" dirty="0"/>
              <a:t> a, </a:t>
            </a:r>
            <a:r>
              <a:rPr lang="en-US" dirty="0" err="1"/>
              <a:t>auctor</a:t>
            </a:r>
            <a:r>
              <a:rPr lang="en-US" dirty="0"/>
              <a:t> </a:t>
            </a:r>
            <a:r>
              <a:rPr lang="en-US" dirty="0" err="1"/>
              <a:t>nec</a:t>
            </a:r>
            <a:r>
              <a:rPr lang="en-US" dirty="0"/>
              <a:t> </a:t>
            </a:r>
            <a:r>
              <a:rPr lang="en-US" dirty="0" err="1"/>
              <a:t>odio</a:t>
            </a:r>
            <a:r>
              <a:rPr lang="en-US" dirty="0"/>
              <a:t>. Maecenas </a:t>
            </a:r>
            <a:r>
              <a:rPr lang="en-US" dirty="0" err="1"/>
              <a:t>nec</a:t>
            </a:r>
            <a:r>
              <a:rPr lang="en-US" dirty="0"/>
              <a:t> </a:t>
            </a:r>
            <a:r>
              <a:rPr lang="en-US" dirty="0" err="1"/>
              <a:t>hendrerit</a:t>
            </a:r>
            <a:r>
              <a:rPr lang="en-US" dirty="0"/>
              <a:t> </a:t>
            </a:r>
            <a:r>
              <a:rPr lang="en-US" dirty="0" err="1"/>
              <a:t>quam</a:t>
            </a:r>
            <a:r>
              <a:rPr lang="en-US" dirty="0"/>
              <a:t>. </a:t>
            </a:r>
            <a:r>
              <a:rPr lang="en-US" dirty="0" err="1"/>
              <a:t>Suspendisse</a:t>
            </a:r>
            <a:r>
              <a:rPr lang="en-US" dirty="0"/>
              <a:t> </a:t>
            </a:r>
            <a:r>
              <a:rPr lang="en-US" dirty="0" err="1"/>
              <a:t>nec</a:t>
            </a:r>
            <a:r>
              <a:rPr lang="en-US" dirty="0"/>
              <a:t> </a:t>
            </a:r>
            <a:r>
              <a:rPr lang="en-US" dirty="0" err="1"/>
              <a:t>felis</a:t>
            </a:r>
            <a:r>
              <a:rPr lang="en-US" dirty="0"/>
              <a:t> </a:t>
            </a:r>
            <a:r>
              <a:rPr lang="en-US" dirty="0" err="1"/>
              <a:t>mollis</a:t>
            </a:r>
            <a:r>
              <a:rPr lang="en-US" dirty="0"/>
              <a:t>, </a:t>
            </a:r>
            <a:r>
              <a:rPr lang="en-US" dirty="0" err="1"/>
              <a:t>dapibus</a:t>
            </a:r>
            <a:r>
              <a:rPr lang="en-US" dirty="0"/>
              <a:t> dui ac, </a:t>
            </a:r>
            <a:r>
              <a:rPr lang="en-US" dirty="0" err="1"/>
              <a:t>imperdiet</a:t>
            </a:r>
            <a:r>
              <a:rPr lang="en-US" dirty="0"/>
              <a:t> nisi. </a:t>
            </a:r>
          </a:p>
        </p:txBody>
      </p:sp>
      <p:sp>
        <p:nvSpPr>
          <p:cNvPr id="13" name="Oval 12">
            <a:extLst>
              <a:ext uri="{FF2B5EF4-FFF2-40B4-BE49-F238E27FC236}">
                <a16:creationId xmlns:a16="http://schemas.microsoft.com/office/drawing/2014/main" id="{7EB1DB77-A67B-714D-96F1-171EA1984523}"/>
              </a:ext>
            </a:extLst>
          </p:cNvPr>
          <p:cNvSpPr/>
          <p:nvPr userDrawn="1"/>
        </p:nvSpPr>
        <p:spPr>
          <a:xfrm>
            <a:off x="228600" y="849405"/>
            <a:ext cx="1143000" cy="1143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21410357-7172-1840-892A-E7D658D3B879}"/>
              </a:ext>
            </a:extLst>
          </p:cNvPr>
          <p:cNvSpPr/>
          <p:nvPr userDrawn="1"/>
        </p:nvSpPr>
        <p:spPr>
          <a:xfrm>
            <a:off x="228600" y="2209800"/>
            <a:ext cx="1143000" cy="1143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821524D2-A291-6945-8E86-D8907BC9CA3A}"/>
              </a:ext>
            </a:extLst>
          </p:cNvPr>
          <p:cNvSpPr/>
          <p:nvPr userDrawn="1"/>
        </p:nvSpPr>
        <p:spPr>
          <a:xfrm>
            <a:off x="228600" y="3581400"/>
            <a:ext cx="1143000" cy="1143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5339CB88-AD36-5040-93E6-16F8814D3D0F}"/>
              </a:ext>
            </a:extLst>
          </p:cNvPr>
          <p:cNvSpPr/>
          <p:nvPr userDrawn="1"/>
        </p:nvSpPr>
        <p:spPr>
          <a:xfrm>
            <a:off x="228600" y="4981061"/>
            <a:ext cx="1143000" cy="1143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Picture Placeholder 18">
            <a:extLst>
              <a:ext uri="{FF2B5EF4-FFF2-40B4-BE49-F238E27FC236}">
                <a16:creationId xmlns:a16="http://schemas.microsoft.com/office/drawing/2014/main" id="{E54A1A52-1C80-754A-AED8-E640E4FD14B5}"/>
              </a:ext>
            </a:extLst>
          </p:cNvPr>
          <p:cNvSpPr>
            <a:spLocks noGrp="1"/>
          </p:cNvSpPr>
          <p:nvPr>
            <p:ph type="pic" sz="quarter" idx="16" hasCustomPrompt="1"/>
          </p:nvPr>
        </p:nvSpPr>
        <p:spPr>
          <a:xfrm>
            <a:off x="434975" y="1066800"/>
            <a:ext cx="730250" cy="685800"/>
          </a:xfrm>
        </p:spPr>
        <p:txBody>
          <a:bodyPr anchor="ctr">
            <a:normAutofit/>
          </a:bodyPr>
          <a:lstStyle>
            <a:lvl1pPr algn="ctr">
              <a:lnSpc>
                <a:spcPct val="100000"/>
              </a:lnSpc>
              <a:defRPr sz="900">
                <a:solidFill>
                  <a:schemeClr val="bg1"/>
                </a:solidFill>
              </a:defRPr>
            </a:lvl1pPr>
          </a:lstStyle>
          <a:p>
            <a:r>
              <a:rPr lang="en-US" dirty="0"/>
              <a:t>WHITE</a:t>
            </a:r>
            <a:br>
              <a:rPr lang="en-US" dirty="0"/>
            </a:br>
            <a:r>
              <a:rPr lang="en-US" dirty="0"/>
              <a:t>ICON</a:t>
            </a:r>
          </a:p>
        </p:txBody>
      </p:sp>
      <p:sp>
        <p:nvSpPr>
          <p:cNvPr id="28" name="Picture Placeholder 18">
            <a:extLst>
              <a:ext uri="{FF2B5EF4-FFF2-40B4-BE49-F238E27FC236}">
                <a16:creationId xmlns:a16="http://schemas.microsoft.com/office/drawing/2014/main" id="{94ED4FCC-8E5F-DB40-B441-6541EDEDC39C}"/>
              </a:ext>
            </a:extLst>
          </p:cNvPr>
          <p:cNvSpPr>
            <a:spLocks noGrp="1"/>
          </p:cNvSpPr>
          <p:nvPr>
            <p:ph type="pic" sz="quarter" idx="17" hasCustomPrompt="1"/>
          </p:nvPr>
        </p:nvSpPr>
        <p:spPr>
          <a:xfrm>
            <a:off x="434975" y="2436299"/>
            <a:ext cx="730250" cy="685800"/>
          </a:xfrm>
        </p:spPr>
        <p:txBody>
          <a:bodyPr anchor="ctr">
            <a:normAutofit/>
          </a:bodyPr>
          <a:lstStyle>
            <a:lvl1pPr algn="ctr">
              <a:defRPr sz="900">
                <a:solidFill>
                  <a:schemeClr val="bg1"/>
                </a:solidFill>
              </a:defRPr>
            </a:lvl1pPr>
          </a:lstStyle>
          <a:p>
            <a:r>
              <a:rPr lang="en-US" dirty="0"/>
              <a:t>WHITE</a:t>
            </a:r>
            <a:br>
              <a:rPr lang="en-US" dirty="0"/>
            </a:br>
            <a:r>
              <a:rPr lang="en-US" dirty="0"/>
              <a:t>ICON</a:t>
            </a:r>
          </a:p>
        </p:txBody>
      </p:sp>
      <p:sp>
        <p:nvSpPr>
          <p:cNvPr id="29" name="Picture Placeholder 18">
            <a:extLst>
              <a:ext uri="{FF2B5EF4-FFF2-40B4-BE49-F238E27FC236}">
                <a16:creationId xmlns:a16="http://schemas.microsoft.com/office/drawing/2014/main" id="{A4E8C770-F6E1-7645-8636-C11E1E0F85DA}"/>
              </a:ext>
            </a:extLst>
          </p:cNvPr>
          <p:cNvSpPr>
            <a:spLocks noGrp="1"/>
          </p:cNvSpPr>
          <p:nvPr>
            <p:ph type="pic" sz="quarter" idx="18" hasCustomPrompt="1"/>
          </p:nvPr>
        </p:nvSpPr>
        <p:spPr>
          <a:xfrm>
            <a:off x="434975" y="3806008"/>
            <a:ext cx="730250" cy="685800"/>
          </a:xfrm>
        </p:spPr>
        <p:txBody>
          <a:bodyPr anchor="ctr">
            <a:normAutofit/>
          </a:bodyPr>
          <a:lstStyle>
            <a:lvl1pPr algn="ctr">
              <a:defRPr sz="900">
                <a:solidFill>
                  <a:schemeClr val="bg1"/>
                </a:solidFill>
              </a:defRPr>
            </a:lvl1pPr>
          </a:lstStyle>
          <a:p>
            <a:r>
              <a:rPr lang="en-US" dirty="0"/>
              <a:t>WHITE</a:t>
            </a:r>
            <a:br>
              <a:rPr lang="en-US" dirty="0"/>
            </a:br>
            <a:r>
              <a:rPr lang="en-US" dirty="0"/>
              <a:t>ICON</a:t>
            </a:r>
          </a:p>
        </p:txBody>
      </p:sp>
      <p:sp>
        <p:nvSpPr>
          <p:cNvPr id="30" name="Picture Placeholder 18">
            <a:extLst>
              <a:ext uri="{FF2B5EF4-FFF2-40B4-BE49-F238E27FC236}">
                <a16:creationId xmlns:a16="http://schemas.microsoft.com/office/drawing/2014/main" id="{B21CE9D3-3D42-D142-8445-188A9EE82FFD}"/>
              </a:ext>
            </a:extLst>
          </p:cNvPr>
          <p:cNvSpPr>
            <a:spLocks noGrp="1"/>
          </p:cNvSpPr>
          <p:nvPr>
            <p:ph type="pic" sz="quarter" idx="19" hasCustomPrompt="1"/>
          </p:nvPr>
        </p:nvSpPr>
        <p:spPr>
          <a:xfrm>
            <a:off x="434975" y="5214773"/>
            <a:ext cx="730250" cy="685800"/>
          </a:xfrm>
        </p:spPr>
        <p:txBody>
          <a:bodyPr anchor="ctr">
            <a:normAutofit/>
          </a:bodyPr>
          <a:lstStyle>
            <a:lvl1pPr algn="ctr">
              <a:defRPr sz="900">
                <a:solidFill>
                  <a:schemeClr val="bg1"/>
                </a:solidFill>
              </a:defRPr>
            </a:lvl1pPr>
          </a:lstStyle>
          <a:p>
            <a:r>
              <a:rPr lang="en-US" dirty="0"/>
              <a:t>WHITE</a:t>
            </a:r>
            <a:br>
              <a:rPr lang="en-US" dirty="0"/>
            </a:br>
            <a:r>
              <a:rPr lang="en-US" dirty="0"/>
              <a:t>ICON</a:t>
            </a:r>
          </a:p>
        </p:txBody>
      </p:sp>
      <p:pic>
        <p:nvPicPr>
          <p:cNvPr id="34" name="Picture 33">
            <a:extLst>
              <a:ext uri="{FF2B5EF4-FFF2-40B4-BE49-F238E27FC236}">
                <a16:creationId xmlns:a16="http://schemas.microsoft.com/office/drawing/2014/main" id="{89BC5B35-A5B0-AE40-98A6-B4F9867083F0}"/>
              </a:ext>
            </a:extLst>
          </p:cNvPr>
          <p:cNvPicPr>
            <a:picLocks noChangeAspect="1"/>
          </p:cNvPicPr>
          <p:nvPr userDrawn="1"/>
        </p:nvPicPr>
        <p:blipFill>
          <a:blip r:embed="rId2"/>
          <a:stretch>
            <a:fillRect/>
          </a:stretch>
        </p:blipFill>
        <p:spPr>
          <a:xfrm>
            <a:off x="10439400" y="6169658"/>
            <a:ext cx="1603374" cy="336709"/>
          </a:xfrm>
          <a:prstGeom prst="rect">
            <a:avLst/>
          </a:prstGeom>
        </p:spPr>
      </p:pic>
      <p:pic>
        <p:nvPicPr>
          <p:cNvPr id="35" name="Picture 34">
            <a:extLst>
              <a:ext uri="{FF2B5EF4-FFF2-40B4-BE49-F238E27FC236}">
                <a16:creationId xmlns:a16="http://schemas.microsoft.com/office/drawing/2014/main" id="{2BAEE29F-37D1-4445-8352-1D0543301C33}"/>
              </a:ext>
            </a:extLst>
          </p:cNvPr>
          <p:cNvPicPr>
            <a:picLocks noChangeAspect="1"/>
          </p:cNvPicPr>
          <p:nvPr userDrawn="1"/>
        </p:nvPicPr>
        <p:blipFill>
          <a:blip r:embed="rId3"/>
          <a:stretch>
            <a:fillRect/>
          </a:stretch>
        </p:blipFill>
        <p:spPr>
          <a:xfrm>
            <a:off x="8681720" y="6175735"/>
            <a:ext cx="1452880" cy="330200"/>
          </a:xfrm>
          <a:prstGeom prst="rect">
            <a:avLst/>
          </a:prstGeom>
        </p:spPr>
      </p:pic>
      <p:sp>
        <p:nvSpPr>
          <p:cNvPr id="42" name="Title 1">
            <a:extLst>
              <a:ext uri="{FF2B5EF4-FFF2-40B4-BE49-F238E27FC236}">
                <a16:creationId xmlns:a16="http://schemas.microsoft.com/office/drawing/2014/main" id="{4F38CE31-8715-EF40-A013-8005B3F822B4}"/>
              </a:ext>
            </a:extLst>
          </p:cNvPr>
          <p:cNvSpPr>
            <a:spLocks noGrp="1"/>
          </p:cNvSpPr>
          <p:nvPr>
            <p:ph type="title" hasCustomPrompt="1"/>
          </p:nvPr>
        </p:nvSpPr>
        <p:spPr>
          <a:xfrm>
            <a:off x="296140" y="151117"/>
            <a:ext cx="11591059" cy="458484"/>
          </a:xfrm>
        </p:spPr>
        <p:txBody>
          <a:bodyPr/>
          <a:lstStyle>
            <a:lvl1pPr>
              <a:defRPr b="0" i="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dirty="0"/>
              <a:t>Click to edit title</a:t>
            </a:r>
          </a:p>
        </p:txBody>
      </p:sp>
      <p:grpSp>
        <p:nvGrpSpPr>
          <p:cNvPr id="43" name="Group 42">
            <a:extLst>
              <a:ext uri="{FF2B5EF4-FFF2-40B4-BE49-F238E27FC236}">
                <a16:creationId xmlns:a16="http://schemas.microsoft.com/office/drawing/2014/main" id="{A45D77F9-93E7-BB41-8FB5-CB20D00631F9}"/>
              </a:ext>
            </a:extLst>
          </p:cNvPr>
          <p:cNvGrpSpPr/>
          <p:nvPr userDrawn="1"/>
        </p:nvGrpSpPr>
        <p:grpSpPr>
          <a:xfrm flipV="1">
            <a:off x="381000" y="340575"/>
            <a:ext cx="11430000" cy="269025"/>
            <a:chOff x="3415125" y="3945802"/>
            <a:chExt cx="11383124" cy="0"/>
          </a:xfrm>
        </p:grpSpPr>
        <p:cxnSp>
          <p:nvCxnSpPr>
            <p:cNvPr id="44" name="Straight Connector 43">
              <a:extLst>
                <a:ext uri="{FF2B5EF4-FFF2-40B4-BE49-F238E27FC236}">
                  <a16:creationId xmlns:a16="http://schemas.microsoft.com/office/drawing/2014/main" id="{57856BDE-756C-8641-8DB7-6F23A7A6BC91}"/>
                </a:ext>
              </a:extLst>
            </p:cNvPr>
            <p:cNvCxnSpPr>
              <a:cxnSpLocks/>
            </p:cNvCxnSpPr>
            <p:nvPr userDrawn="1"/>
          </p:nvCxnSpPr>
          <p:spPr>
            <a:xfrm flipV="1">
              <a:off x="3415125" y="3945802"/>
              <a:ext cx="2147476"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9195F3C5-685B-E648-98FC-C0D3D80B14F4}"/>
                </a:ext>
              </a:extLst>
            </p:cNvPr>
            <p:cNvCxnSpPr>
              <a:cxnSpLocks/>
            </p:cNvCxnSpPr>
            <p:nvPr userDrawn="1"/>
          </p:nvCxnSpPr>
          <p:spPr>
            <a:xfrm flipV="1">
              <a:off x="5562601" y="3945802"/>
              <a:ext cx="9235648"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04521325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hree Item List Horiz w/ Icons &amp; Title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7C3BAAD-F141-1E45-A270-D7EC86221492}"/>
              </a:ext>
            </a:extLst>
          </p:cNvPr>
          <p:cNvSpPr/>
          <p:nvPr userDrawn="1"/>
        </p:nvSpPr>
        <p:spPr>
          <a:xfrm>
            <a:off x="0" y="6629400"/>
            <a:ext cx="12192000" cy="228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6" name="Rectangle 5">
            <a:extLst>
              <a:ext uri="{FF2B5EF4-FFF2-40B4-BE49-F238E27FC236}">
                <a16:creationId xmlns:a16="http://schemas.microsoft.com/office/drawing/2014/main" id="{999AF004-6B5A-0544-8771-3FC0045DAA9D}"/>
              </a:ext>
            </a:extLst>
          </p:cNvPr>
          <p:cNvSpPr/>
          <p:nvPr userDrawn="1"/>
        </p:nvSpPr>
        <p:spPr>
          <a:xfrm>
            <a:off x="11429999" y="6629400"/>
            <a:ext cx="762001" cy="2286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Date Placeholder 2">
            <a:extLst>
              <a:ext uri="{FF2B5EF4-FFF2-40B4-BE49-F238E27FC236}">
                <a16:creationId xmlns:a16="http://schemas.microsoft.com/office/drawing/2014/main" id="{3937456D-F68F-D041-B259-55D4E2D576D6}"/>
              </a:ext>
            </a:extLst>
          </p:cNvPr>
          <p:cNvSpPr>
            <a:spLocks noGrp="1"/>
          </p:cNvSpPr>
          <p:nvPr>
            <p:ph type="dt" sz="half" idx="10"/>
          </p:nvPr>
        </p:nvSpPr>
        <p:spPr>
          <a:xfrm>
            <a:off x="61610" y="6569075"/>
            <a:ext cx="703634" cy="365125"/>
          </a:xfrm>
          <a:prstGeom prst="rect">
            <a:avLst/>
          </a:prstGeom>
        </p:spPr>
        <p:txBody>
          <a:bodyPr/>
          <a:lstStyle>
            <a:lvl1pPr>
              <a:defRPr sz="8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DB4888D4-3616-E842-AE0B-F67567F59619}" type="datetime1">
              <a:rPr lang="en-US" smtClean="0"/>
              <a:pPr/>
              <a:t>4/9/2019</a:t>
            </a:fld>
            <a:endParaRPr lang="en-US" dirty="0"/>
          </a:p>
        </p:txBody>
      </p:sp>
      <p:sp>
        <p:nvSpPr>
          <p:cNvPr id="8" name="Slide Number Placeholder 3">
            <a:extLst>
              <a:ext uri="{FF2B5EF4-FFF2-40B4-BE49-F238E27FC236}">
                <a16:creationId xmlns:a16="http://schemas.microsoft.com/office/drawing/2014/main" id="{ECCCA2A7-1A36-7345-8CCD-F0EB9AA8ADAB}"/>
              </a:ext>
            </a:extLst>
          </p:cNvPr>
          <p:cNvSpPr>
            <a:spLocks noGrp="1"/>
          </p:cNvSpPr>
          <p:nvPr>
            <p:ph type="sldNum" sz="quarter" idx="11"/>
          </p:nvPr>
        </p:nvSpPr>
        <p:spPr>
          <a:xfrm>
            <a:off x="11429999" y="6569075"/>
            <a:ext cx="612843" cy="365125"/>
          </a:xfrm>
          <a:prstGeom prst="rect">
            <a:avLst/>
          </a:prstGeom>
        </p:spPr>
        <p:txBody>
          <a:bodyPr/>
          <a:lstStyle>
            <a:lvl1pPr>
              <a:defRPr sz="8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29BEA89B-AEB9-EC4E-ACDE-73189EA191E7}" type="slidenum">
              <a:rPr lang="en-US" smtClean="0"/>
              <a:pPr/>
              <a:t>‹#›</a:t>
            </a:fld>
            <a:endParaRPr lang="en-US"/>
          </a:p>
        </p:txBody>
      </p:sp>
      <p:sp>
        <p:nvSpPr>
          <p:cNvPr id="9" name="Date Placeholder 2">
            <a:extLst>
              <a:ext uri="{FF2B5EF4-FFF2-40B4-BE49-F238E27FC236}">
                <a16:creationId xmlns:a16="http://schemas.microsoft.com/office/drawing/2014/main" id="{C3B0BD8D-618B-CE4C-BE9F-405031B0CBA3}"/>
              </a:ext>
            </a:extLst>
          </p:cNvPr>
          <p:cNvSpPr txBox="1">
            <a:spLocks/>
          </p:cNvSpPr>
          <p:nvPr userDrawn="1"/>
        </p:nvSpPr>
        <p:spPr>
          <a:xfrm>
            <a:off x="685800" y="656907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b="0" i="0" dirty="0">
                <a:solidFill>
                  <a:schemeClr val="bg1"/>
                </a:solidFill>
                <a:latin typeface="Open Sans" panose="020B0606030504020204" pitchFamily="34" charset="0"/>
                <a:ea typeface="Open Sans" panose="020B0606030504020204" pitchFamily="34" charset="0"/>
                <a:cs typeface="Open Sans" panose="020B0606030504020204" pitchFamily="34" charset="0"/>
              </a:rPr>
              <a:t>Wiley</a:t>
            </a:r>
            <a:r>
              <a:rPr lang="en-US" sz="800" b="0" i="0" baseline="0" dirty="0">
                <a:solidFill>
                  <a:schemeClr val="bg1"/>
                </a:solidFill>
                <a:latin typeface="Open Sans" panose="020B0606030504020204" pitchFamily="34" charset="0"/>
                <a:ea typeface="Open Sans" panose="020B0606030504020204" pitchFamily="34" charset="0"/>
                <a:cs typeface="Open Sans" panose="020B0606030504020204" pitchFamily="34" charset="0"/>
              </a:rPr>
              <a:t> - Proprietary &amp; Confidential</a:t>
            </a:r>
            <a:endParaRPr lang="en-US" sz="800" b="0" i="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ext Placeholder 3">
            <a:extLst>
              <a:ext uri="{FF2B5EF4-FFF2-40B4-BE49-F238E27FC236}">
                <a16:creationId xmlns:a16="http://schemas.microsoft.com/office/drawing/2014/main" id="{99057685-760E-C048-917D-C8740EFA1AEF}"/>
              </a:ext>
            </a:extLst>
          </p:cNvPr>
          <p:cNvSpPr>
            <a:spLocks noGrp="1"/>
          </p:cNvSpPr>
          <p:nvPr>
            <p:ph type="body" sz="quarter" idx="12" hasCustomPrompt="1"/>
          </p:nvPr>
        </p:nvSpPr>
        <p:spPr>
          <a:xfrm>
            <a:off x="609600" y="2684905"/>
            <a:ext cx="3200400" cy="3272123"/>
          </a:xfrm>
        </p:spPr>
        <p:txBody>
          <a:bodyPr>
            <a:normAutofit/>
          </a:bodyPr>
          <a:lstStyle>
            <a:lvl1pPr algn="ctr">
              <a:lnSpc>
                <a:spcPct val="100000"/>
              </a:lnSpc>
              <a:defRPr sz="1400"/>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Mauris</a:t>
            </a:r>
            <a:r>
              <a:rPr lang="en-US" dirty="0"/>
              <a:t> </a:t>
            </a:r>
            <a:r>
              <a:rPr lang="en-US" dirty="0" err="1"/>
              <a:t>eget</a:t>
            </a:r>
            <a:r>
              <a:rPr lang="en-US" dirty="0"/>
              <a:t> </a:t>
            </a:r>
            <a:r>
              <a:rPr lang="en-US" dirty="0" err="1"/>
              <a:t>orci</a:t>
            </a:r>
            <a:r>
              <a:rPr lang="en-US" dirty="0"/>
              <a:t> </a:t>
            </a:r>
            <a:r>
              <a:rPr lang="en-US" dirty="0" err="1"/>
              <a:t>consequat</a:t>
            </a:r>
            <a:r>
              <a:rPr lang="en-US" dirty="0"/>
              <a:t>, porta </a:t>
            </a:r>
            <a:r>
              <a:rPr lang="en-US" dirty="0" err="1"/>
              <a:t>justo</a:t>
            </a:r>
            <a:r>
              <a:rPr lang="en-US" dirty="0"/>
              <a:t> id, </a:t>
            </a:r>
            <a:r>
              <a:rPr lang="en-US" dirty="0" err="1"/>
              <a:t>blandit</a:t>
            </a:r>
            <a:r>
              <a:rPr lang="en-US" dirty="0"/>
              <a:t> mi. </a:t>
            </a:r>
            <a:r>
              <a:rPr lang="en-US" dirty="0" err="1"/>
              <a:t>Suspendisse</a:t>
            </a:r>
            <a:r>
              <a:rPr lang="en-US" dirty="0"/>
              <a:t> </a:t>
            </a:r>
            <a:r>
              <a:rPr lang="en-US" dirty="0" err="1"/>
              <a:t>eu</a:t>
            </a:r>
            <a:r>
              <a:rPr lang="en-US" dirty="0"/>
              <a:t> </a:t>
            </a:r>
            <a:r>
              <a:rPr lang="en-US" dirty="0" err="1"/>
              <a:t>diam</a:t>
            </a:r>
            <a:r>
              <a:rPr lang="en-US" dirty="0"/>
              <a:t> et </a:t>
            </a:r>
            <a:r>
              <a:rPr lang="en-US" dirty="0" err="1"/>
              <a:t>tellus</a:t>
            </a:r>
            <a:r>
              <a:rPr lang="en-US" dirty="0"/>
              <a:t> </a:t>
            </a:r>
            <a:r>
              <a:rPr lang="en-US" dirty="0" err="1"/>
              <a:t>ultrices</a:t>
            </a:r>
            <a:r>
              <a:rPr lang="en-US" dirty="0"/>
              <a:t> </a:t>
            </a:r>
            <a:r>
              <a:rPr lang="en-US" dirty="0" err="1"/>
              <a:t>ultricies</a:t>
            </a:r>
            <a:r>
              <a:rPr lang="en-US" dirty="0"/>
              <a:t>. </a:t>
            </a:r>
          </a:p>
          <a:p>
            <a:pPr lvl="0"/>
            <a:r>
              <a:rPr lang="en-US" dirty="0" err="1"/>
              <a:t>Donec</a:t>
            </a:r>
            <a:r>
              <a:rPr lang="en-US" dirty="0"/>
              <a:t> </a:t>
            </a:r>
            <a:r>
              <a:rPr lang="en-US" dirty="0" err="1"/>
              <a:t>erat</a:t>
            </a:r>
            <a:r>
              <a:rPr lang="en-US" dirty="0"/>
              <a:t> ligula, lacinia </a:t>
            </a:r>
            <a:r>
              <a:rPr lang="en-US" dirty="0" err="1"/>
              <a:t>quis</a:t>
            </a:r>
            <a:r>
              <a:rPr lang="en-US" dirty="0"/>
              <a:t> </a:t>
            </a:r>
            <a:r>
              <a:rPr lang="en-US" dirty="0" err="1"/>
              <a:t>bibendum</a:t>
            </a:r>
            <a:r>
              <a:rPr lang="en-US" dirty="0"/>
              <a:t> a, </a:t>
            </a:r>
            <a:r>
              <a:rPr lang="en-US" dirty="0" err="1"/>
              <a:t>auctor</a:t>
            </a:r>
            <a:r>
              <a:rPr lang="en-US" dirty="0"/>
              <a:t> </a:t>
            </a:r>
            <a:r>
              <a:rPr lang="en-US" dirty="0" err="1"/>
              <a:t>nec</a:t>
            </a:r>
            <a:r>
              <a:rPr lang="en-US" dirty="0"/>
              <a:t> </a:t>
            </a:r>
            <a:r>
              <a:rPr lang="en-US" dirty="0" err="1"/>
              <a:t>odio</a:t>
            </a:r>
            <a:r>
              <a:rPr lang="en-US" dirty="0"/>
              <a:t>. Maecenas </a:t>
            </a:r>
            <a:r>
              <a:rPr lang="en-US" dirty="0" err="1"/>
              <a:t>nec</a:t>
            </a:r>
            <a:r>
              <a:rPr lang="en-US" dirty="0"/>
              <a:t> </a:t>
            </a:r>
            <a:r>
              <a:rPr lang="en-US" dirty="0" err="1"/>
              <a:t>hendrerit</a:t>
            </a:r>
            <a:r>
              <a:rPr lang="en-US" dirty="0"/>
              <a:t> </a:t>
            </a:r>
            <a:r>
              <a:rPr lang="en-US" dirty="0" err="1"/>
              <a:t>quam</a:t>
            </a:r>
            <a:r>
              <a:rPr lang="en-US" dirty="0"/>
              <a:t>. </a:t>
            </a:r>
            <a:r>
              <a:rPr lang="en-US" dirty="0" err="1"/>
              <a:t>Suspendisse</a:t>
            </a:r>
            <a:r>
              <a:rPr lang="en-US" dirty="0"/>
              <a:t> </a:t>
            </a:r>
            <a:r>
              <a:rPr lang="en-US" dirty="0" err="1"/>
              <a:t>nec</a:t>
            </a:r>
            <a:r>
              <a:rPr lang="en-US" dirty="0"/>
              <a:t> </a:t>
            </a:r>
            <a:r>
              <a:rPr lang="en-US" dirty="0" err="1"/>
              <a:t>felis</a:t>
            </a:r>
            <a:r>
              <a:rPr lang="en-US" dirty="0"/>
              <a:t> </a:t>
            </a:r>
            <a:r>
              <a:rPr lang="en-US" dirty="0" err="1"/>
              <a:t>mollis</a:t>
            </a:r>
            <a:r>
              <a:rPr lang="en-US" dirty="0"/>
              <a:t>, </a:t>
            </a:r>
            <a:r>
              <a:rPr lang="en-US" dirty="0" err="1"/>
              <a:t>dapibus</a:t>
            </a:r>
            <a:r>
              <a:rPr lang="en-US" dirty="0"/>
              <a:t> dui ac, </a:t>
            </a:r>
            <a:r>
              <a:rPr lang="en-US" dirty="0" err="1"/>
              <a:t>imperdiet</a:t>
            </a:r>
            <a:r>
              <a:rPr lang="en-US" dirty="0"/>
              <a:t> nisi. </a:t>
            </a:r>
          </a:p>
        </p:txBody>
      </p:sp>
      <p:sp>
        <p:nvSpPr>
          <p:cNvPr id="13" name="Oval 12">
            <a:extLst>
              <a:ext uri="{FF2B5EF4-FFF2-40B4-BE49-F238E27FC236}">
                <a16:creationId xmlns:a16="http://schemas.microsoft.com/office/drawing/2014/main" id="{7EB1DB77-A67B-714D-96F1-171EA1984523}"/>
              </a:ext>
            </a:extLst>
          </p:cNvPr>
          <p:cNvSpPr/>
          <p:nvPr userDrawn="1"/>
        </p:nvSpPr>
        <p:spPr>
          <a:xfrm>
            <a:off x="1638300" y="847567"/>
            <a:ext cx="1143000" cy="1143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Picture Placeholder 18">
            <a:extLst>
              <a:ext uri="{FF2B5EF4-FFF2-40B4-BE49-F238E27FC236}">
                <a16:creationId xmlns:a16="http://schemas.microsoft.com/office/drawing/2014/main" id="{9830A203-68E1-D745-8CF8-C115098E1E05}"/>
              </a:ext>
            </a:extLst>
          </p:cNvPr>
          <p:cNvSpPr>
            <a:spLocks noGrp="1"/>
          </p:cNvSpPr>
          <p:nvPr>
            <p:ph type="pic" sz="quarter" idx="16" hasCustomPrompt="1"/>
          </p:nvPr>
        </p:nvSpPr>
        <p:spPr>
          <a:xfrm>
            <a:off x="1844675" y="1064962"/>
            <a:ext cx="730250" cy="685800"/>
          </a:xfrm>
        </p:spPr>
        <p:txBody>
          <a:bodyPr anchor="ctr">
            <a:normAutofit/>
          </a:bodyPr>
          <a:lstStyle>
            <a:lvl1pPr algn="ctr">
              <a:defRPr sz="900">
                <a:solidFill>
                  <a:schemeClr val="bg1"/>
                </a:solidFill>
              </a:defRPr>
            </a:lvl1pPr>
          </a:lstStyle>
          <a:p>
            <a:r>
              <a:rPr lang="en-US" dirty="0"/>
              <a:t>WHITE</a:t>
            </a:r>
            <a:br>
              <a:rPr lang="en-US" dirty="0"/>
            </a:br>
            <a:r>
              <a:rPr lang="en-US" dirty="0"/>
              <a:t>ICON</a:t>
            </a:r>
          </a:p>
        </p:txBody>
      </p:sp>
      <p:sp>
        <p:nvSpPr>
          <p:cNvPr id="17" name="Text Placeholder 16">
            <a:extLst>
              <a:ext uri="{FF2B5EF4-FFF2-40B4-BE49-F238E27FC236}">
                <a16:creationId xmlns:a16="http://schemas.microsoft.com/office/drawing/2014/main" id="{981C45EC-46C3-AE4F-AF85-A55D89E1CEC3}"/>
              </a:ext>
            </a:extLst>
          </p:cNvPr>
          <p:cNvSpPr>
            <a:spLocks noGrp="1"/>
          </p:cNvSpPr>
          <p:nvPr>
            <p:ph type="body" sz="quarter" idx="19" hasCustomPrompt="1"/>
          </p:nvPr>
        </p:nvSpPr>
        <p:spPr>
          <a:xfrm>
            <a:off x="609600" y="2233193"/>
            <a:ext cx="3200400" cy="429744"/>
          </a:xfrm>
        </p:spPr>
        <p:txBody>
          <a:bodyPr anchor="b">
            <a:normAutofit/>
          </a:bodyPr>
          <a:lstStyle>
            <a:lvl1pPr algn="ctr">
              <a:defRPr sz="1800" b="1" i="0">
                <a:solidFill>
                  <a:schemeClr val="accent2"/>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a:defRPr b="1">
                <a:solidFill>
                  <a:schemeClr val="accent3"/>
                </a:solidFill>
              </a:defRPr>
            </a:lvl2pPr>
            <a:lvl3pPr>
              <a:defRPr b="1">
                <a:solidFill>
                  <a:schemeClr val="accent3"/>
                </a:solidFill>
              </a:defRPr>
            </a:lvl3pPr>
            <a:lvl4pPr>
              <a:defRPr b="1">
                <a:solidFill>
                  <a:schemeClr val="accent3"/>
                </a:solidFill>
              </a:defRPr>
            </a:lvl4pPr>
            <a:lvl5pPr>
              <a:defRPr b="1">
                <a:solidFill>
                  <a:schemeClr val="accent3"/>
                </a:solidFill>
              </a:defRPr>
            </a:lvl5pPr>
          </a:lstStyle>
          <a:p>
            <a:pPr lvl="0"/>
            <a:r>
              <a:rPr lang="en-US" dirty="0"/>
              <a:t>Section Title</a:t>
            </a:r>
          </a:p>
        </p:txBody>
      </p:sp>
      <p:cxnSp>
        <p:nvCxnSpPr>
          <p:cNvPr id="40" name="Straight Connector 39">
            <a:extLst>
              <a:ext uri="{FF2B5EF4-FFF2-40B4-BE49-F238E27FC236}">
                <a16:creationId xmlns:a16="http://schemas.microsoft.com/office/drawing/2014/main" id="{12F54159-7F36-AE43-BDE6-EFB9C1E3A050}"/>
              </a:ext>
            </a:extLst>
          </p:cNvPr>
          <p:cNvCxnSpPr>
            <a:cxnSpLocks/>
          </p:cNvCxnSpPr>
          <p:nvPr userDrawn="1"/>
        </p:nvCxnSpPr>
        <p:spPr>
          <a:xfrm>
            <a:off x="621897" y="2662937"/>
            <a:ext cx="3175806"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49" name="Picture 48">
            <a:extLst>
              <a:ext uri="{FF2B5EF4-FFF2-40B4-BE49-F238E27FC236}">
                <a16:creationId xmlns:a16="http://schemas.microsoft.com/office/drawing/2014/main" id="{610E378C-0493-7C49-B2E3-29FAA7280CCC}"/>
              </a:ext>
            </a:extLst>
          </p:cNvPr>
          <p:cNvPicPr>
            <a:picLocks noChangeAspect="1"/>
          </p:cNvPicPr>
          <p:nvPr userDrawn="1"/>
        </p:nvPicPr>
        <p:blipFill>
          <a:blip r:embed="rId2"/>
          <a:stretch>
            <a:fillRect/>
          </a:stretch>
        </p:blipFill>
        <p:spPr>
          <a:xfrm>
            <a:off x="10439400" y="6169658"/>
            <a:ext cx="1603374" cy="336709"/>
          </a:xfrm>
          <a:prstGeom prst="rect">
            <a:avLst/>
          </a:prstGeom>
        </p:spPr>
      </p:pic>
      <p:pic>
        <p:nvPicPr>
          <p:cNvPr id="50" name="Picture 49">
            <a:extLst>
              <a:ext uri="{FF2B5EF4-FFF2-40B4-BE49-F238E27FC236}">
                <a16:creationId xmlns:a16="http://schemas.microsoft.com/office/drawing/2014/main" id="{0B8DD003-E2C4-8146-8102-59231CE8374B}"/>
              </a:ext>
            </a:extLst>
          </p:cNvPr>
          <p:cNvPicPr>
            <a:picLocks noChangeAspect="1"/>
          </p:cNvPicPr>
          <p:nvPr userDrawn="1"/>
        </p:nvPicPr>
        <p:blipFill>
          <a:blip r:embed="rId3"/>
          <a:stretch>
            <a:fillRect/>
          </a:stretch>
        </p:blipFill>
        <p:spPr>
          <a:xfrm>
            <a:off x="8681720" y="6175735"/>
            <a:ext cx="1452880" cy="330200"/>
          </a:xfrm>
          <a:prstGeom prst="rect">
            <a:avLst/>
          </a:prstGeom>
        </p:spPr>
      </p:pic>
      <p:sp>
        <p:nvSpPr>
          <p:cNvPr id="29" name="Text Placeholder 3">
            <a:extLst>
              <a:ext uri="{FF2B5EF4-FFF2-40B4-BE49-F238E27FC236}">
                <a16:creationId xmlns:a16="http://schemas.microsoft.com/office/drawing/2014/main" id="{4E9B849E-FED6-E14B-960D-55684AC8A382}"/>
              </a:ext>
            </a:extLst>
          </p:cNvPr>
          <p:cNvSpPr>
            <a:spLocks noGrp="1"/>
          </p:cNvSpPr>
          <p:nvPr>
            <p:ph type="body" sz="quarter" idx="20" hasCustomPrompt="1"/>
          </p:nvPr>
        </p:nvSpPr>
        <p:spPr>
          <a:xfrm>
            <a:off x="4480360" y="2684905"/>
            <a:ext cx="3200400" cy="3272123"/>
          </a:xfrm>
        </p:spPr>
        <p:txBody>
          <a:bodyPr>
            <a:normAutofit/>
          </a:bodyPr>
          <a:lstStyle>
            <a:lvl1pPr algn="ctr">
              <a:lnSpc>
                <a:spcPct val="100000"/>
              </a:lnSpc>
              <a:defRPr sz="1400"/>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Mauris</a:t>
            </a:r>
            <a:r>
              <a:rPr lang="en-US" dirty="0"/>
              <a:t> </a:t>
            </a:r>
            <a:r>
              <a:rPr lang="en-US" dirty="0" err="1"/>
              <a:t>eget</a:t>
            </a:r>
            <a:r>
              <a:rPr lang="en-US" dirty="0"/>
              <a:t> </a:t>
            </a:r>
            <a:r>
              <a:rPr lang="en-US" dirty="0" err="1"/>
              <a:t>orci</a:t>
            </a:r>
            <a:r>
              <a:rPr lang="en-US" dirty="0"/>
              <a:t> </a:t>
            </a:r>
            <a:r>
              <a:rPr lang="en-US" dirty="0" err="1"/>
              <a:t>consequat</a:t>
            </a:r>
            <a:r>
              <a:rPr lang="en-US" dirty="0"/>
              <a:t>, porta </a:t>
            </a:r>
            <a:r>
              <a:rPr lang="en-US" dirty="0" err="1"/>
              <a:t>justo</a:t>
            </a:r>
            <a:r>
              <a:rPr lang="en-US" dirty="0"/>
              <a:t> id, </a:t>
            </a:r>
            <a:r>
              <a:rPr lang="en-US" dirty="0" err="1"/>
              <a:t>blandit</a:t>
            </a:r>
            <a:r>
              <a:rPr lang="en-US" dirty="0"/>
              <a:t> mi. </a:t>
            </a:r>
            <a:r>
              <a:rPr lang="en-US" dirty="0" err="1"/>
              <a:t>Suspendisse</a:t>
            </a:r>
            <a:r>
              <a:rPr lang="en-US" dirty="0"/>
              <a:t> </a:t>
            </a:r>
            <a:r>
              <a:rPr lang="en-US" dirty="0" err="1"/>
              <a:t>eu</a:t>
            </a:r>
            <a:r>
              <a:rPr lang="en-US" dirty="0"/>
              <a:t> </a:t>
            </a:r>
            <a:r>
              <a:rPr lang="en-US" dirty="0" err="1"/>
              <a:t>diam</a:t>
            </a:r>
            <a:r>
              <a:rPr lang="en-US" dirty="0"/>
              <a:t> et </a:t>
            </a:r>
            <a:r>
              <a:rPr lang="en-US" dirty="0" err="1"/>
              <a:t>tellus</a:t>
            </a:r>
            <a:r>
              <a:rPr lang="en-US" dirty="0"/>
              <a:t> </a:t>
            </a:r>
            <a:r>
              <a:rPr lang="en-US" dirty="0" err="1"/>
              <a:t>ultrices</a:t>
            </a:r>
            <a:r>
              <a:rPr lang="en-US" dirty="0"/>
              <a:t> </a:t>
            </a:r>
            <a:r>
              <a:rPr lang="en-US" dirty="0" err="1"/>
              <a:t>ultricies</a:t>
            </a:r>
            <a:r>
              <a:rPr lang="en-US" dirty="0"/>
              <a:t>. </a:t>
            </a:r>
          </a:p>
          <a:p>
            <a:pPr lvl="0"/>
            <a:r>
              <a:rPr lang="en-US" dirty="0" err="1"/>
              <a:t>Donec</a:t>
            </a:r>
            <a:r>
              <a:rPr lang="en-US" dirty="0"/>
              <a:t> </a:t>
            </a:r>
            <a:r>
              <a:rPr lang="en-US" dirty="0" err="1"/>
              <a:t>erat</a:t>
            </a:r>
            <a:r>
              <a:rPr lang="en-US" dirty="0"/>
              <a:t> ligula, lacinia </a:t>
            </a:r>
            <a:r>
              <a:rPr lang="en-US" dirty="0" err="1"/>
              <a:t>quis</a:t>
            </a:r>
            <a:r>
              <a:rPr lang="en-US" dirty="0"/>
              <a:t> </a:t>
            </a:r>
            <a:r>
              <a:rPr lang="en-US" dirty="0" err="1"/>
              <a:t>bibendum</a:t>
            </a:r>
            <a:r>
              <a:rPr lang="en-US" dirty="0"/>
              <a:t> a, </a:t>
            </a:r>
            <a:r>
              <a:rPr lang="en-US" dirty="0" err="1"/>
              <a:t>auctor</a:t>
            </a:r>
            <a:r>
              <a:rPr lang="en-US" dirty="0"/>
              <a:t> </a:t>
            </a:r>
            <a:r>
              <a:rPr lang="en-US" dirty="0" err="1"/>
              <a:t>nec</a:t>
            </a:r>
            <a:r>
              <a:rPr lang="en-US" dirty="0"/>
              <a:t> </a:t>
            </a:r>
            <a:r>
              <a:rPr lang="en-US" dirty="0" err="1"/>
              <a:t>odio</a:t>
            </a:r>
            <a:r>
              <a:rPr lang="en-US" dirty="0"/>
              <a:t>. Maecenas </a:t>
            </a:r>
            <a:r>
              <a:rPr lang="en-US" dirty="0" err="1"/>
              <a:t>nec</a:t>
            </a:r>
            <a:r>
              <a:rPr lang="en-US" dirty="0"/>
              <a:t> </a:t>
            </a:r>
            <a:r>
              <a:rPr lang="en-US" dirty="0" err="1"/>
              <a:t>hendrerit</a:t>
            </a:r>
            <a:r>
              <a:rPr lang="en-US" dirty="0"/>
              <a:t> </a:t>
            </a:r>
            <a:r>
              <a:rPr lang="en-US" dirty="0" err="1"/>
              <a:t>quam</a:t>
            </a:r>
            <a:r>
              <a:rPr lang="en-US" dirty="0"/>
              <a:t>. </a:t>
            </a:r>
            <a:r>
              <a:rPr lang="en-US" dirty="0" err="1"/>
              <a:t>Suspendisse</a:t>
            </a:r>
            <a:r>
              <a:rPr lang="en-US" dirty="0"/>
              <a:t> </a:t>
            </a:r>
            <a:r>
              <a:rPr lang="en-US" dirty="0" err="1"/>
              <a:t>nec</a:t>
            </a:r>
            <a:r>
              <a:rPr lang="en-US" dirty="0"/>
              <a:t> </a:t>
            </a:r>
            <a:r>
              <a:rPr lang="en-US" dirty="0" err="1"/>
              <a:t>felis</a:t>
            </a:r>
            <a:r>
              <a:rPr lang="en-US" dirty="0"/>
              <a:t> </a:t>
            </a:r>
            <a:r>
              <a:rPr lang="en-US" dirty="0" err="1"/>
              <a:t>mollis</a:t>
            </a:r>
            <a:r>
              <a:rPr lang="en-US" dirty="0"/>
              <a:t>, </a:t>
            </a:r>
            <a:r>
              <a:rPr lang="en-US" dirty="0" err="1"/>
              <a:t>dapibus</a:t>
            </a:r>
            <a:r>
              <a:rPr lang="en-US" dirty="0"/>
              <a:t> dui ac, </a:t>
            </a:r>
            <a:r>
              <a:rPr lang="en-US" dirty="0" err="1"/>
              <a:t>imperdiet</a:t>
            </a:r>
            <a:r>
              <a:rPr lang="en-US" dirty="0"/>
              <a:t> nisi. </a:t>
            </a:r>
          </a:p>
        </p:txBody>
      </p:sp>
      <p:sp>
        <p:nvSpPr>
          <p:cNvPr id="33" name="Oval 32">
            <a:extLst>
              <a:ext uri="{FF2B5EF4-FFF2-40B4-BE49-F238E27FC236}">
                <a16:creationId xmlns:a16="http://schemas.microsoft.com/office/drawing/2014/main" id="{19753BC0-61A7-2D45-ADD2-604854C9917F}"/>
              </a:ext>
            </a:extLst>
          </p:cNvPr>
          <p:cNvSpPr/>
          <p:nvPr userDrawn="1"/>
        </p:nvSpPr>
        <p:spPr>
          <a:xfrm>
            <a:off x="5509060" y="847567"/>
            <a:ext cx="1143000" cy="1143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Picture Placeholder 18">
            <a:extLst>
              <a:ext uri="{FF2B5EF4-FFF2-40B4-BE49-F238E27FC236}">
                <a16:creationId xmlns:a16="http://schemas.microsoft.com/office/drawing/2014/main" id="{602ACB5A-4B7D-B74E-BE5C-2CE30485972B}"/>
              </a:ext>
            </a:extLst>
          </p:cNvPr>
          <p:cNvSpPr>
            <a:spLocks noGrp="1"/>
          </p:cNvSpPr>
          <p:nvPr>
            <p:ph type="pic" sz="quarter" idx="21" hasCustomPrompt="1"/>
          </p:nvPr>
        </p:nvSpPr>
        <p:spPr>
          <a:xfrm>
            <a:off x="5715435" y="1064962"/>
            <a:ext cx="730250" cy="685800"/>
          </a:xfrm>
        </p:spPr>
        <p:txBody>
          <a:bodyPr anchor="ctr">
            <a:normAutofit/>
          </a:bodyPr>
          <a:lstStyle>
            <a:lvl1pPr algn="ctr">
              <a:defRPr sz="900">
                <a:solidFill>
                  <a:schemeClr val="bg1"/>
                </a:solidFill>
              </a:defRPr>
            </a:lvl1pPr>
          </a:lstStyle>
          <a:p>
            <a:r>
              <a:rPr lang="en-US" dirty="0"/>
              <a:t>WHITE</a:t>
            </a:r>
            <a:br>
              <a:rPr lang="en-US" dirty="0"/>
            </a:br>
            <a:r>
              <a:rPr lang="en-US" dirty="0"/>
              <a:t>ICON</a:t>
            </a:r>
          </a:p>
        </p:txBody>
      </p:sp>
      <p:sp>
        <p:nvSpPr>
          <p:cNvPr id="35" name="Text Placeholder 16">
            <a:extLst>
              <a:ext uri="{FF2B5EF4-FFF2-40B4-BE49-F238E27FC236}">
                <a16:creationId xmlns:a16="http://schemas.microsoft.com/office/drawing/2014/main" id="{20A00127-D74C-C245-B553-79EA34FF63AB}"/>
              </a:ext>
            </a:extLst>
          </p:cNvPr>
          <p:cNvSpPr>
            <a:spLocks noGrp="1"/>
          </p:cNvSpPr>
          <p:nvPr>
            <p:ph type="body" sz="quarter" idx="22" hasCustomPrompt="1"/>
          </p:nvPr>
        </p:nvSpPr>
        <p:spPr>
          <a:xfrm>
            <a:off x="4480360" y="2233193"/>
            <a:ext cx="3200400" cy="429744"/>
          </a:xfrm>
        </p:spPr>
        <p:txBody>
          <a:bodyPr anchor="b">
            <a:normAutofit/>
          </a:bodyPr>
          <a:lstStyle>
            <a:lvl1pPr algn="ctr">
              <a:defRPr sz="1800" b="1" i="0">
                <a:solidFill>
                  <a:schemeClr val="accent2"/>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a:defRPr b="1">
                <a:solidFill>
                  <a:schemeClr val="accent3"/>
                </a:solidFill>
              </a:defRPr>
            </a:lvl2pPr>
            <a:lvl3pPr>
              <a:defRPr b="1">
                <a:solidFill>
                  <a:schemeClr val="accent3"/>
                </a:solidFill>
              </a:defRPr>
            </a:lvl3pPr>
            <a:lvl4pPr>
              <a:defRPr b="1">
                <a:solidFill>
                  <a:schemeClr val="accent3"/>
                </a:solidFill>
              </a:defRPr>
            </a:lvl4pPr>
            <a:lvl5pPr>
              <a:defRPr b="1">
                <a:solidFill>
                  <a:schemeClr val="accent3"/>
                </a:solidFill>
              </a:defRPr>
            </a:lvl5pPr>
          </a:lstStyle>
          <a:p>
            <a:pPr lvl="0"/>
            <a:r>
              <a:rPr lang="en-US" dirty="0"/>
              <a:t>Section Title</a:t>
            </a:r>
          </a:p>
        </p:txBody>
      </p:sp>
      <p:cxnSp>
        <p:nvCxnSpPr>
          <p:cNvPr id="36" name="Straight Connector 35">
            <a:extLst>
              <a:ext uri="{FF2B5EF4-FFF2-40B4-BE49-F238E27FC236}">
                <a16:creationId xmlns:a16="http://schemas.microsoft.com/office/drawing/2014/main" id="{2DC080E8-818D-024E-B149-162D49FDC30E}"/>
              </a:ext>
            </a:extLst>
          </p:cNvPr>
          <p:cNvCxnSpPr>
            <a:cxnSpLocks/>
          </p:cNvCxnSpPr>
          <p:nvPr userDrawn="1"/>
        </p:nvCxnSpPr>
        <p:spPr>
          <a:xfrm>
            <a:off x="4492657" y="2662937"/>
            <a:ext cx="3175806"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41" name="Text Placeholder 3">
            <a:extLst>
              <a:ext uri="{FF2B5EF4-FFF2-40B4-BE49-F238E27FC236}">
                <a16:creationId xmlns:a16="http://schemas.microsoft.com/office/drawing/2014/main" id="{A5E21E06-A857-2941-91BD-1C494E3B3092}"/>
              </a:ext>
            </a:extLst>
          </p:cNvPr>
          <p:cNvSpPr>
            <a:spLocks noGrp="1"/>
          </p:cNvSpPr>
          <p:nvPr>
            <p:ph type="body" sz="quarter" idx="23" hasCustomPrompt="1"/>
          </p:nvPr>
        </p:nvSpPr>
        <p:spPr>
          <a:xfrm>
            <a:off x="8305800" y="2684905"/>
            <a:ext cx="3200400" cy="3272123"/>
          </a:xfrm>
        </p:spPr>
        <p:txBody>
          <a:bodyPr>
            <a:normAutofit/>
          </a:bodyPr>
          <a:lstStyle>
            <a:lvl1pPr algn="ctr">
              <a:lnSpc>
                <a:spcPct val="100000"/>
              </a:lnSpc>
              <a:defRPr sz="1400"/>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Mauris</a:t>
            </a:r>
            <a:r>
              <a:rPr lang="en-US" dirty="0"/>
              <a:t> </a:t>
            </a:r>
            <a:r>
              <a:rPr lang="en-US" dirty="0" err="1"/>
              <a:t>eget</a:t>
            </a:r>
            <a:r>
              <a:rPr lang="en-US" dirty="0"/>
              <a:t> </a:t>
            </a:r>
            <a:r>
              <a:rPr lang="en-US" dirty="0" err="1"/>
              <a:t>orci</a:t>
            </a:r>
            <a:r>
              <a:rPr lang="en-US" dirty="0"/>
              <a:t> </a:t>
            </a:r>
            <a:r>
              <a:rPr lang="en-US" dirty="0" err="1"/>
              <a:t>consequat</a:t>
            </a:r>
            <a:r>
              <a:rPr lang="en-US" dirty="0"/>
              <a:t>, porta </a:t>
            </a:r>
            <a:r>
              <a:rPr lang="en-US" dirty="0" err="1"/>
              <a:t>justo</a:t>
            </a:r>
            <a:r>
              <a:rPr lang="en-US" dirty="0"/>
              <a:t> id, </a:t>
            </a:r>
            <a:r>
              <a:rPr lang="en-US" dirty="0" err="1"/>
              <a:t>blandit</a:t>
            </a:r>
            <a:r>
              <a:rPr lang="en-US" dirty="0"/>
              <a:t> mi. </a:t>
            </a:r>
            <a:r>
              <a:rPr lang="en-US" dirty="0" err="1"/>
              <a:t>Suspendisse</a:t>
            </a:r>
            <a:r>
              <a:rPr lang="en-US" dirty="0"/>
              <a:t> </a:t>
            </a:r>
            <a:r>
              <a:rPr lang="en-US" dirty="0" err="1"/>
              <a:t>eu</a:t>
            </a:r>
            <a:r>
              <a:rPr lang="en-US" dirty="0"/>
              <a:t> </a:t>
            </a:r>
            <a:r>
              <a:rPr lang="en-US" dirty="0" err="1"/>
              <a:t>diam</a:t>
            </a:r>
            <a:r>
              <a:rPr lang="en-US" dirty="0"/>
              <a:t> et </a:t>
            </a:r>
            <a:r>
              <a:rPr lang="en-US" dirty="0" err="1"/>
              <a:t>tellus</a:t>
            </a:r>
            <a:r>
              <a:rPr lang="en-US" dirty="0"/>
              <a:t> </a:t>
            </a:r>
            <a:r>
              <a:rPr lang="en-US" dirty="0" err="1"/>
              <a:t>ultrices</a:t>
            </a:r>
            <a:r>
              <a:rPr lang="en-US" dirty="0"/>
              <a:t> </a:t>
            </a:r>
            <a:r>
              <a:rPr lang="en-US" dirty="0" err="1"/>
              <a:t>ultricies</a:t>
            </a:r>
            <a:r>
              <a:rPr lang="en-US" dirty="0"/>
              <a:t>. </a:t>
            </a:r>
          </a:p>
          <a:p>
            <a:pPr lvl="0"/>
            <a:r>
              <a:rPr lang="en-US" dirty="0" err="1"/>
              <a:t>Donec</a:t>
            </a:r>
            <a:r>
              <a:rPr lang="en-US" dirty="0"/>
              <a:t> </a:t>
            </a:r>
            <a:r>
              <a:rPr lang="en-US" dirty="0" err="1"/>
              <a:t>erat</a:t>
            </a:r>
            <a:r>
              <a:rPr lang="en-US" dirty="0"/>
              <a:t> ligula, lacinia </a:t>
            </a:r>
            <a:r>
              <a:rPr lang="en-US" dirty="0" err="1"/>
              <a:t>quis</a:t>
            </a:r>
            <a:r>
              <a:rPr lang="en-US" dirty="0"/>
              <a:t> </a:t>
            </a:r>
            <a:r>
              <a:rPr lang="en-US" dirty="0" err="1"/>
              <a:t>bibendum</a:t>
            </a:r>
            <a:r>
              <a:rPr lang="en-US" dirty="0"/>
              <a:t> a, </a:t>
            </a:r>
            <a:r>
              <a:rPr lang="en-US" dirty="0" err="1"/>
              <a:t>auctor</a:t>
            </a:r>
            <a:r>
              <a:rPr lang="en-US" dirty="0"/>
              <a:t> </a:t>
            </a:r>
            <a:r>
              <a:rPr lang="en-US" dirty="0" err="1"/>
              <a:t>nec</a:t>
            </a:r>
            <a:r>
              <a:rPr lang="en-US" dirty="0"/>
              <a:t> </a:t>
            </a:r>
            <a:r>
              <a:rPr lang="en-US" dirty="0" err="1"/>
              <a:t>odio</a:t>
            </a:r>
            <a:r>
              <a:rPr lang="en-US" dirty="0"/>
              <a:t>. Maecenas </a:t>
            </a:r>
            <a:r>
              <a:rPr lang="en-US" dirty="0" err="1"/>
              <a:t>nec</a:t>
            </a:r>
            <a:r>
              <a:rPr lang="en-US" dirty="0"/>
              <a:t> </a:t>
            </a:r>
            <a:r>
              <a:rPr lang="en-US" dirty="0" err="1"/>
              <a:t>hendrerit</a:t>
            </a:r>
            <a:r>
              <a:rPr lang="en-US" dirty="0"/>
              <a:t> </a:t>
            </a:r>
            <a:r>
              <a:rPr lang="en-US" dirty="0" err="1"/>
              <a:t>quam</a:t>
            </a:r>
            <a:r>
              <a:rPr lang="en-US" dirty="0"/>
              <a:t>. </a:t>
            </a:r>
            <a:r>
              <a:rPr lang="en-US" dirty="0" err="1"/>
              <a:t>Suspendisse</a:t>
            </a:r>
            <a:r>
              <a:rPr lang="en-US" dirty="0"/>
              <a:t> </a:t>
            </a:r>
            <a:r>
              <a:rPr lang="en-US" dirty="0" err="1"/>
              <a:t>nec</a:t>
            </a:r>
            <a:r>
              <a:rPr lang="en-US" dirty="0"/>
              <a:t> </a:t>
            </a:r>
            <a:r>
              <a:rPr lang="en-US" dirty="0" err="1"/>
              <a:t>felis</a:t>
            </a:r>
            <a:r>
              <a:rPr lang="en-US" dirty="0"/>
              <a:t> </a:t>
            </a:r>
            <a:r>
              <a:rPr lang="en-US" dirty="0" err="1"/>
              <a:t>mollis</a:t>
            </a:r>
            <a:r>
              <a:rPr lang="en-US" dirty="0"/>
              <a:t>, </a:t>
            </a:r>
            <a:r>
              <a:rPr lang="en-US" dirty="0" err="1"/>
              <a:t>dapibus</a:t>
            </a:r>
            <a:r>
              <a:rPr lang="en-US" dirty="0"/>
              <a:t> dui ac, </a:t>
            </a:r>
            <a:r>
              <a:rPr lang="en-US" dirty="0" err="1"/>
              <a:t>imperdiet</a:t>
            </a:r>
            <a:r>
              <a:rPr lang="en-US" dirty="0"/>
              <a:t> nisi. </a:t>
            </a:r>
          </a:p>
        </p:txBody>
      </p:sp>
      <p:sp>
        <p:nvSpPr>
          <p:cNvPr id="42" name="Oval 41">
            <a:extLst>
              <a:ext uri="{FF2B5EF4-FFF2-40B4-BE49-F238E27FC236}">
                <a16:creationId xmlns:a16="http://schemas.microsoft.com/office/drawing/2014/main" id="{6540C7C7-0A13-924C-9ECC-76B1A3481FEA}"/>
              </a:ext>
            </a:extLst>
          </p:cNvPr>
          <p:cNvSpPr/>
          <p:nvPr userDrawn="1"/>
        </p:nvSpPr>
        <p:spPr>
          <a:xfrm>
            <a:off x="9334500" y="847567"/>
            <a:ext cx="1143000" cy="1143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Picture Placeholder 18">
            <a:extLst>
              <a:ext uri="{FF2B5EF4-FFF2-40B4-BE49-F238E27FC236}">
                <a16:creationId xmlns:a16="http://schemas.microsoft.com/office/drawing/2014/main" id="{CACA24F9-236C-6B45-A18A-A2C69E6F7235}"/>
              </a:ext>
            </a:extLst>
          </p:cNvPr>
          <p:cNvSpPr>
            <a:spLocks noGrp="1"/>
          </p:cNvSpPr>
          <p:nvPr>
            <p:ph type="pic" sz="quarter" idx="24" hasCustomPrompt="1"/>
          </p:nvPr>
        </p:nvSpPr>
        <p:spPr>
          <a:xfrm>
            <a:off x="9540875" y="1064962"/>
            <a:ext cx="730250" cy="685800"/>
          </a:xfrm>
        </p:spPr>
        <p:txBody>
          <a:bodyPr anchor="ctr">
            <a:normAutofit/>
          </a:bodyPr>
          <a:lstStyle>
            <a:lvl1pPr algn="ctr">
              <a:defRPr sz="900">
                <a:solidFill>
                  <a:schemeClr val="bg1"/>
                </a:solidFill>
              </a:defRPr>
            </a:lvl1pPr>
          </a:lstStyle>
          <a:p>
            <a:r>
              <a:rPr lang="en-US" dirty="0"/>
              <a:t>WHITE</a:t>
            </a:r>
            <a:br>
              <a:rPr lang="en-US" dirty="0"/>
            </a:br>
            <a:r>
              <a:rPr lang="en-US" dirty="0"/>
              <a:t>ICON</a:t>
            </a:r>
          </a:p>
        </p:txBody>
      </p:sp>
      <p:sp>
        <p:nvSpPr>
          <p:cNvPr id="52" name="Text Placeholder 16">
            <a:extLst>
              <a:ext uri="{FF2B5EF4-FFF2-40B4-BE49-F238E27FC236}">
                <a16:creationId xmlns:a16="http://schemas.microsoft.com/office/drawing/2014/main" id="{3F1DC07E-60FC-F94E-95B2-210FD9230E8A}"/>
              </a:ext>
            </a:extLst>
          </p:cNvPr>
          <p:cNvSpPr>
            <a:spLocks noGrp="1"/>
          </p:cNvSpPr>
          <p:nvPr>
            <p:ph type="body" sz="quarter" idx="25" hasCustomPrompt="1"/>
          </p:nvPr>
        </p:nvSpPr>
        <p:spPr>
          <a:xfrm>
            <a:off x="8305800" y="2233193"/>
            <a:ext cx="3200400" cy="429744"/>
          </a:xfrm>
        </p:spPr>
        <p:txBody>
          <a:bodyPr anchor="b">
            <a:normAutofit/>
          </a:bodyPr>
          <a:lstStyle>
            <a:lvl1pPr algn="ctr">
              <a:defRPr sz="1800" b="1" i="0">
                <a:solidFill>
                  <a:schemeClr val="accent2"/>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a:defRPr b="1">
                <a:solidFill>
                  <a:schemeClr val="accent3"/>
                </a:solidFill>
              </a:defRPr>
            </a:lvl2pPr>
            <a:lvl3pPr>
              <a:defRPr b="1">
                <a:solidFill>
                  <a:schemeClr val="accent3"/>
                </a:solidFill>
              </a:defRPr>
            </a:lvl3pPr>
            <a:lvl4pPr>
              <a:defRPr b="1">
                <a:solidFill>
                  <a:schemeClr val="accent3"/>
                </a:solidFill>
              </a:defRPr>
            </a:lvl4pPr>
            <a:lvl5pPr>
              <a:defRPr b="1">
                <a:solidFill>
                  <a:schemeClr val="accent3"/>
                </a:solidFill>
              </a:defRPr>
            </a:lvl5pPr>
          </a:lstStyle>
          <a:p>
            <a:pPr lvl="0"/>
            <a:r>
              <a:rPr lang="en-US" dirty="0"/>
              <a:t>Section Title</a:t>
            </a:r>
          </a:p>
        </p:txBody>
      </p:sp>
      <p:cxnSp>
        <p:nvCxnSpPr>
          <p:cNvPr id="53" name="Straight Connector 52">
            <a:extLst>
              <a:ext uri="{FF2B5EF4-FFF2-40B4-BE49-F238E27FC236}">
                <a16:creationId xmlns:a16="http://schemas.microsoft.com/office/drawing/2014/main" id="{51E846EA-1148-FB40-BD6F-8C73860E27BF}"/>
              </a:ext>
            </a:extLst>
          </p:cNvPr>
          <p:cNvCxnSpPr>
            <a:cxnSpLocks/>
          </p:cNvCxnSpPr>
          <p:nvPr userDrawn="1"/>
        </p:nvCxnSpPr>
        <p:spPr>
          <a:xfrm>
            <a:off x="8318097" y="2662937"/>
            <a:ext cx="3175806"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63" name="Title 1">
            <a:extLst>
              <a:ext uri="{FF2B5EF4-FFF2-40B4-BE49-F238E27FC236}">
                <a16:creationId xmlns:a16="http://schemas.microsoft.com/office/drawing/2014/main" id="{8BA05CB4-F1DB-2848-9195-F12F76B815EA}"/>
              </a:ext>
            </a:extLst>
          </p:cNvPr>
          <p:cNvSpPr>
            <a:spLocks noGrp="1"/>
          </p:cNvSpPr>
          <p:nvPr>
            <p:ph type="title" hasCustomPrompt="1"/>
          </p:nvPr>
        </p:nvSpPr>
        <p:spPr>
          <a:xfrm>
            <a:off x="296140" y="151117"/>
            <a:ext cx="11591059" cy="458484"/>
          </a:xfrm>
        </p:spPr>
        <p:txBody>
          <a:bodyPr/>
          <a:lstStyle>
            <a:lvl1pPr>
              <a:defRPr b="0" i="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dirty="0"/>
              <a:t>Click to edit title</a:t>
            </a:r>
          </a:p>
        </p:txBody>
      </p:sp>
      <p:grpSp>
        <p:nvGrpSpPr>
          <p:cNvPr id="64" name="Group 63">
            <a:extLst>
              <a:ext uri="{FF2B5EF4-FFF2-40B4-BE49-F238E27FC236}">
                <a16:creationId xmlns:a16="http://schemas.microsoft.com/office/drawing/2014/main" id="{56D8B80C-0E7B-5A42-9D4E-08C5634016CD}"/>
              </a:ext>
            </a:extLst>
          </p:cNvPr>
          <p:cNvGrpSpPr/>
          <p:nvPr userDrawn="1"/>
        </p:nvGrpSpPr>
        <p:grpSpPr>
          <a:xfrm flipV="1">
            <a:off x="381000" y="340575"/>
            <a:ext cx="11430000" cy="269025"/>
            <a:chOff x="3415125" y="3945802"/>
            <a:chExt cx="11383124" cy="0"/>
          </a:xfrm>
        </p:grpSpPr>
        <p:cxnSp>
          <p:nvCxnSpPr>
            <p:cNvPr id="65" name="Straight Connector 64">
              <a:extLst>
                <a:ext uri="{FF2B5EF4-FFF2-40B4-BE49-F238E27FC236}">
                  <a16:creationId xmlns:a16="http://schemas.microsoft.com/office/drawing/2014/main" id="{9E96CE38-9364-244F-9982-D471DC0CA66E}"/>
                </a:ext>
              </a:extLst>
            </p:cNvPr>
            <p:cNvCxnSpPr>
              <a:cxnSpLocks/>
            </p:cNvCxnSpPr>
            <p:nvPr userDrawn="1"/>
          </p:nvCxnSpPr>
          <p:spPr>
            <a:xfrm flipV="1">
              <a:off x="3415125" y="3945802"/>
              <a:ext cx="2147476"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6B63CF14-1B48-054F-9980-E9E29BF2B17F}"/>
                </a:ext>
              </a:extLst>
            </p:cNvPr>
            <p:cNvCxnSpPr>
              <a:cxnSpLocks/>
            </p:cNvCxnSpPr>
            <p:nvPr userDrawn="1"/>
          </p:nvCxnSpPr>
          <p:spPr>
            <a:xfrm flipV="1">
              <a:off x="5562601" y="3945802"/>
              <a:ext cx="9235648"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20500861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Four Item List Horiz w/ Icons &amp; Title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7C3BAAD-F141-1E45-A270-D7EC86221492}"/>
              </a:ext>
            </a:extLst>
          </p:cNvPr>
          <p:cNvSpPr/>
          <p:nvPr userDrawn="1"/>
        </p:nvSpPr>
        <p:spPr>
          <a:xfrm>
            <a:off x="0" y="6629400"/>
            <a:ext cx="12192000" cy="228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6" name="Rectangle 5">
            <a:extLst>
              <a:ext uri="{FF2B5EF4-FFF2-40B4-BE49-F238E27FC236}">
                <a16:creationId xmlns:a16="http://schemas.microsoft.com/office/drawing/2014/main" id="{999AF004-6B5A-0544-8771-3FC0045DAA9D}"/>
              </a:ext>
            </a:extLst>
          </p:cNvPr>
          <p:cNvSpPr/>
          <p:nvPr userDrawn="1"/>
        </p:nvSpPr>
        <p:spPr>
          <a:xfrm>
            <a:off x="11429999" y="6629400"/>
            <a:ext cx="762001" cy="2286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Date Placeholder 2">
            <a:extLst>
              <a:ext uri="{FF2B5EF4-FFF2-40B4-BE49-F238E27FC236}">
                <a16:creationId xmlns:a16="http://schemas.microsoft.com/office/drawing/2014/main" id="{3937456D-F68F-D041-B259-55D4E2D576D6}"/>
              </a:ext>
            </a:extLst>
          </p:cNvPr>
          <p:cNvSpPr>
            <a:spLocks noGrp="1"/>
          </p:cNvSpPr>
          <p:nvPr>
            <p:ph type="dt" sz="half" idx="10"/>
          </p:nvPr>
        </p:nvSpPr>
        <p:spPr>
          <a:xfrm>
            <a:off x="61610" y="6569075"/>
            <a:ext cx="703634" cy="365125"/>
          </a:xfrm>
          <a:prstGeom prst="rect">
            <a:avLst/>
          </a:prstGeom>
        </p:spPr>
        <p:txBody>
          <a:bodyPr/>
          <a:lstStyle>
            <a:lvl1pPr>
              <a:defRPr sz="8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DB4888D4-3616-E842-AE0B-F67567F59619}" type="datetime1">
              <a:rPr lang="en-US" smtClean="0"/>
              <a:pPr/>
              <a:t>4/9/2019</a:t>
            </a:fld>
            <a:endParaRPr lang="en-US" dirty="0"/>
          </a:p>
        </p:txBody>
      </p:sp>
      <p:sp>
        <p:nvSpPr>
          <p:cNvPr id="8" name="Slide Number Placeholder 3">
            <a:extLst>
              <a:ext uri="{FF2B5EF4-FFF2-40B4-BE49-F238E27FC236}">
                <a16:creationId xmlns:a16="http://schemas.microsoft.com/office/drawing/2014/main" id="{ECCCA2A7-1A36-7345-8CCD-F0EB9AA8ADAB}"/>
              </a:ext>
            </a:extLst>
          </p:cNvPr>
          <p:cNvSpPr>
            <a:spLocks noGrp="1"/>
          </p:cNvSpPr>
          <p:nvPr>
            <p:ph type="sldNum" sz="quarter" idx="11"/>
          </p:nvPr>
        </p:nvSpPr>
        <p:spPr>
          <a:xfrm>
            <a:off x="11429999" y="6569075"/>
            <a:ext cx="612843" cy="365125"/>
          </a:xfrm>
          <a:prstGeom prst="rect">
            <a:avLst/>
          </a:prstGeom>
        </p:spPr>
        <p:txBody>
          <a:bodyPr/>
          <a:lstStyle>
            <a:lvl1pPr>
              <a:defRPr sz="8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29BEA89B-AEB9-EC4E-ACDE-73189EA191E7}" type="slidenum">
              <a:rPr lang="en-US" smtClean="0"/>
              <a:pPr/>
              <a:t>‹#›</a:t>
            </a:fld>
            <a:endParaRPr lang="en-US"/>
          </a:p>
        </p:txBody>
      </p:sp>
      <p:sp>
        <p:nvSpPr>
          <p:cNvPr id="9" name="Date Placeholder 2">
            <a:extLst>
              <a:ext uri="{FF2B5EF4-FFF2-40B4-BE49-F238E27FC236}">
                <a16:creationId xmlns:a16="http://schemas.microsoft.com/office/drawing/2014/main" id="{C3B0BD8D-618B-CE4C-BE9F-405031B0CBA3}"/>
              </a:ext>
            </a:extLst>
          </p:cNvPr>
          <p:cNvSpPr txBox="1">
            <a:spLocks/>
          </p:cNvSpPr>
          <p:nvPr userDrawn="1"/>
        </p:nvSpPr>
        <p:spPr>
          <a:xfrm>
            <a:off x="685800" y="656907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b="0" i="0" dirty="0">
                <a:solidFill>
                  <a:schemeClr val="bg1"/>
                </a:solidFill>
                <a:latin typeface="Open Sans" panose="020B0606030504020204" pitchFamily="34" charset="0"/>
                <a:ea typeface="Open Sans" panose="020B0606030504020204" pitchFamily="34" charset="0"/>
                <a:cs typeface="Open Sans" panose="020B0606030504020204" pitchFamily="34" charset="0"/>
              </a:rPr>
              <a:t>Wiley</a:t>
            </a:r>
            <a:r>
              <a:rPr lang="en-US" sz="800" b="0" i="0" baseline="0" dirty="0">
                <a:solidFill>
                  <a:schemeClr val="bg1"/>
                </a:solidFill>
                <a:latin typeface="Open Sans" panose="020B0606030504020204" pitchFamily="34" charset="0"/>
                <a:ea typeface="Open Sans" panose="020B0606030504020204" pitchFamily="34" charset="0"/>
                <a:cs typeface="Open Sans" panose="020B0606030504020204" pitchFamily="34" charset="0"/>
              </a:rPr>
              <a:t> - Proprietary &amp; Confidential</a:t>
            </a:r>
            <a:endParaRPr lang="en-US" sz="800" b="0" i="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ext Placeholder 3">
            <a:extLst>
              <a:ext uri="{FF2B5EF4-FFF2-40B4-BE49-F238E27FC236}">
                <a16:creationId xmlns:a16="http://schemas.microsoft.com/office/drawing/2014/main" id="{99057685-760E-C048-917D-C8740EFA1AEF}"/>
              </a:ext>
            </a:extLst>
          </p:cNvPr>
          <p:cNvSpPr>
            <a:spLocks noGrp="1"/>
          </p:cNvSpPr>
          <p:nvPr>
            <p:ph type="body" sz="quarter" idx="12" hasCustomPrompt="1"/>
          </p:nvPr>
        </p:nvSpPr>
        <p:spPr>
          <a:xfrm>
            <a:off x="749698" y="2827683"/>
            <a:ext cx="2514600" cy="3135692"/>
          </a:xfrm>
        </p:spPr>
        <p:txBody>
          <a:bodyPr>
            <a:normAutofit/>
          </a:bodyPr>
          <a:lstStyle>
            <a:lvl1pPr algn="ctr">
              <a:lnSpc>
                <a:spcPct val="100000"/>
              </a:lnSpc>
              <a:defRPr sz="1200"/>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Mauris</a:t>
            </a:r>
            <a:r>
              <a:rPr lang="en-US" dirty="0"/>
              <a:t> </a:t>
            </a:r>
            <a:r>
              <a:rPr lang="en-US" dirty="0" err="1"/>
              <a:t>eget</a:t>
            </a:r>
            <a:r>
              <a:rPr lang="en-US" dirty="0"/>
              <a:t> </a:t>
            </a:r>
            <a:r>
              <a:rPr lang="en-US" dirty="0" err="1"/>
              <a:t>orci</a:t>
            </a:r>
            <a:r>
              <a:rPr lang="en-US" dirty="0"/>
              <a:t> </a:t>
            </a:r>
            <a:r>
              <a:rPr lang="en-US" dirty="0" err="1"/>
              <a:t>consequat</a:t>
            </a:r>
            <a:r>
              <a:rPr lang="en-US" dirty="0"/>
              <a:t>, porta </a:t>
            </a:r>
            <a:r>
              <a:rPr lang="en-US" dirty="0" err="1"/>
              <a:t>justo</a:t>
            </a:r>
            <a:r>
              <a:rPr lang="en-US" dirty="0"/>
              <a:t> id, </a:t>
            </a:r>
            <a:r>
              <a:rPr lang="en-US" dirty="0" err="1"/>
              <a:t>blandit</a:t>
            </a:r>
            <a:r>
              <a:rPr lang="en-US" dirty="0"/>
              <a:t> mi. </a:t>
            </a:r>
            <a:r>
              <a:rPr lang="en-US" dirty="0" err="1"/>
              <a:t>Suspendisse</a:t>
            </a:r>
            <a:r>
              <a:rPr lang="en-US" dirty="0"/>
              <a:t> </a:t>
            </a:r>
            <a:r>
              <a:rPr lang="en-US" dirty="0" err="1"/>
              <a:t>eu</a:t>
            </a:r>
            <a:r>
              <a:rPr lang="en-US" dirty="0"/>
              <a:t> </a:t>
            </a:r>
            <a:r>
              <a:rPr lang="en-US" dirty="0" err="1"/>
              <a:t>diam</a:t>
            </a:r>
            <a:r>
              <a:rPr lang="en-US" dirty="0"/>
              <a:t> et </a:t>
            </a:r>
            <a:r>
              <a:rPr lang="en-US" dirty="0" err="1"/>
              <a:t>tellus</a:t>
            </a:r>
            <a:r>
              <a:rPr lang="en-US" dirty="0"/>
              <a:t> </a:t>
            </a:r>
            <a:r>
              <a:rPr lang="en-US" dirty="0" err="1"/>
              <a:t>ultrices</a:t>
            </a:r>
            <a:r>
              <a:rPr lang="en-US" dirty="0"/>
              <a:t> </a:t>
            </a:r>
            <a:r>
              <a:rPr lang="en-US" dirty="0" err="1"/>
              <a:t>ultricies</a:t>
            </a:r>
            <a:r>
              <a:rPr lang="en-US" dirty="0"/>
              <a:t>. </a:t>
            </a:r>
            <a:r>
              <a:rPr lang="en-US" dirty="0" err="1"/>
              <a:t>Donec</a:t>
            </a:r>
            <a:r>
              <a:rPr lang="en-US" dirty="0"/>
              <a:t> </a:t>
            </a:r>
            <a:r>
              <a:rPr lang="en-US" dirty="0" err="1"/>
              <a:t>erat</a:t>
            </a:r>
            <a:r>
              <a:rPr lang="en-US" dirty="0"/>
              <a:t> ligula, lacinia </a:t>
            </a:r>
            <a:r>
              <a:rPr lang="en-US" dirty="0" err="1"/>
              <a:t>quis</a:t>
            </a:r>
            <a:r>
              <a:rPr lang="en-US" dirty="0"/>
              <a:t> </a:t>
            </a:r>
            <a:r>
              <a:rPr lang="en-US" dirty="0" err="1"/>
              <a:t>bibendum</a:t>
            </a:r>
            <a:r>
              <a:rPr lang="en-US" dirty="0"/>
              <a:t> a, </a:t>
            </a:r>
            <a:r>
              <a:rPr lang="en-US" dirty="0" err="1"/>
              <a:t>auctor</a:t>
            </a:r>
            <a:r>
              <a:rPr lang="en-US" dirty="0"/>
              <a:t> </a:t>
            </a:r>
            <a:r>
              <a:rPr lang="en-US" dirty="0" err="1"/>
              <a:t>nec</a:t>
            </a:r>
            <a:r>
              <a:rPr lang="en-US" dirty="0"/>
              <a:t> </a:t>
            </a:r>
            <a:r>
              <a:rPr lang="en-US" dirty="0" err="1"/>
              <a:t>odio</a:t>
            </a:r>
            <a:r>
              <a:rPr lang="en-US" dirty="0"/>
              <a:t>. Maecenas </a:t>
            </a:r>
            <a:r>
              <a:rPr lang="en-US" dirty="0" err="1"/>
              <a:t>nec</a:t>
            </a:r>
            <a:r>
              <a:rPr lang="en-US" dirty="0"/>
              <a:t> </a:t>
            </a:r>
            <a:r>
              <a:rPr lang="en-US" dirty="0" err="1"/>
              <a:t>hendrerit</a:t>
            </a:r>
            <a:r>
              <a:rPr lang="en-US" dirty="0"/>
              <a:t> </a:t>
            </a:r>
            <a:r>
              <a:rPr lang="en-US" dirty="0" err="1"/>
              <a:t>quam</a:t>
            </a:r>
            <a:r>
              <a:rPr lang="en-US" dirty="0"/>
              <a:t>. </a:t>
            </a:r>
            <a:r>
              <a:rPr lang="en-US" dirty="0" err="1"/>
              <a:t>Suspendisse</a:t>
            </a:r>
            <a:r>
              <a:rPr lang="en-US" dirty="0"/>
              <a:t> </a:t>
            </a:r>
            <a:r>
              <a:rPr lang="en-US" dirty="0" err="1"/>
              <a:t>nec</a:t>
            </a:r>
            <a:r>
              <a:rPr lang="en-US" dirty="0"/>
              <a:t> </a:t>
            </a:r>
            <a:r>
              <a:rPr lang="en-US" dirty="0" err="1"/>
              <a:t>felis</a:t>
            </a:r>
            <a:r>
              <a:rPr lang="en-US" dirty="0"/>
              <a:t> </a:t>
            </a:r>
            <a:r>
              <a:rPr lang="en-US" dirty="0" err="1"/>
              <a:t>mollis</a:t>
            </a:r>
            <a:r>
              <a:rPr lang="en-US" dirty="0"/>
              <a:t>, </a:t>
            </a:r>
            <a:r>
              <a:rPr lang="en-US" dirty="0" err="1"/>
              <a:t>dapibus</a:t>
            </a:r>
            <a:r>
              <a:rPr lang="en-US" dirty="0"/>
              <a:t> dui ac, </a:t>
            </a:r>
            <a:r>
              <a:rPr lang="en-US" dirty="0" err="1"/>
              <a:t>imperdiet</a:t>
            </a:r>
            <a:r>
              <a:rPr lang="en-US" dirty="0"/>
              <a:t> nisi. </a:t>
            </a:r>
          </a:p>
        </p:txBody>
      </p:sp>
      <p:sp>
        <p:nvSpPr>
          <p:cNvPr id="13" name="Oval 12">
            <a:extLst>
              <a:ext uri="{FF2B5EF4-FFF2-40B4-BE49-F238E27FC236}">
                <a16:creationId xmlns:a16="http://schemas.microsoft.com/office/drawing/2014/main" id="{7EB1DB77-A67B-714D-96F1-171EA1984523}"/>
              </a:ext>
            </a:extLst>
          </p:cNvPr>
          <p:cNvSpPr/>
          <p:nvPr userDrawn="1"/>
        </p:nvSpPr>
        <p:spPr>
          <a:xfrm>
            <a:off x="1435497" y="849405"/>
            <a:ext cx="1143000" cy="1143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Picture Placeholder 18">
            <a:extLst>
              <a:ext uri="{FF2B5EF4-FFF2-40B4-BE49-F238E27FC236}">
                <a16:creationId xmlns:a16="http://schemas.microsoft.com/office/drawing/2014/main" id="{E54A1A52-1C80-754A-AED8-E640E4FD14B5}"/>
              </a:ext>
            </a:extLst>
          </p:cNvPr>
          <p:cNvSpPr>
            <a:spLocks noGrp="1"/>
          </p:cNvSpPr>
          <p:nvPr>
            <p:ph type="pic" sz="quarter" idx="16" hasCustomPrompt="1"/>
          </p:nvPr>
        </p:nvSpPr>
        <p:spPr>
          <a:xfrm>
            <a:off x="1641872" y="1066800"/>
            <a:ext cx="730250" cy="685800"/>
          </a:xfrm>
        </p:spPr>
        <p:txBody>
          <a:bodyPr anchor="ctr">
            <a:normAutofit/>
          </a:bodyPr>
          <a:lstStyle>
            <a:lvl1pPr algn="ctr">
              <a:defRPr sz="900">
                <a:solidFill>
                  <a:schemeClr val="bg1"/>
                </a:solidFill>
              </a:defRPr>
            </a:lvl1pPr>
          </a:lstStyle>
          <a:p>
            <a:r>
              <a:rPr lang="en-US" dirty="0"/>
              <a:t>WHITE</a:t>
            </a:r>
            <a:br>
              <a:rPr lang="en-US" dirty="0"/>
            </a:br>
            <a:r>
              <a:rPr lang="en-US" dirty="0"/>
              <a:t>ICON</a:t>
            </a:r>
          </a:p>
        </p:txBody>
      </p:sp>
      <p:sp>
        <p:nvSpPr>
          <p:cNvPr id="20" name="Text Placeholder 16">
            <a:extLst>
              <a:ext uri="{FF2B5EF4-FFF2-40B4-BE49-F238E27FC236}">
                <a16:creationId xmlns:a16="http://schemas.microsoft.com/office/drawing/2014/main" id="{B106F14F-BE80-2D4C-A738-7D54F6ED612F}"/>
              </a:ext>
            </a:extLst>
          </p:cNvPr>
          <p:cNvSpPr>
            <a:spLocks noGrp="1"/>
          </p:cNvSpPr>
          <p:nvPr>
            <p:ph type="body" sz="quarter" idx="20" hasCustomPrompt="1"/>
          </p:nvPr>
        </p:nvSpPr>
        <p:spPr>
          <a:xfrm>
            <a:off x="749698" y="2168361"/>
            <a:ext cx="2514600" cy="652266"/>
          </a:xfrm>
        </p:spPr>
        <p:txBody>
          <a:bodyPr anchor="b">
            <a:normAutofit/>
          </a:bodyPr>
          <a:lstStyle>
            <a:lvl1pPr algn="ctr">
              <a:defRPr sz="1800" b="1" i="0">
                <a:solidFill>
                  <a:schemeClr val="accent3"/>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a:defRPr b="1">
                <a:solidFill>
                  <a:schemeClr val="accent3"/>
                </a:solidFill>
              </a:defRPr>
            </a:lvl2pPr>
            <a:lvl3pPr>
              <a:defRPr b="1">
                <a:solidFill>
                  <a:schemeClr val="accent3"/>
                </a:solidFill>
              </a:defRPr>
            </a:lvl3pPr>
            <a:lvl4pPr>
              <a:defRPr b="1">
                <a:solidFill>
                  <a:schemeClr val="accent3"/>
                </a:solidFill>
              </a:defRPr>
            </a:lvl4pPr>
            <a:lvl5pPr>
              <a:defRPr b="1">
                <a:solidFill>
                  <a:schemeClr val="accent3"/>
                </a:solidFill>
              </a:defRPr>
            </a:lvl5pPr>
          </a:lstStyle>
          <a:p>
            <a:pPr lvl="0"/>
            <a:r>
              <a:rPr lang="en-US" dirty="0"/>
              <a:t>Section Title</a:t>
            </a:r>
          </a:p>
        </p:txBody>
      </p:sp>
      <p:pic>
        <p:nvPicPr>
          <p:cNvPr id="33" name="Picture 32">
            <a:extLst>
              <a:ext uri="{FF2B5EF4-FFF2-40B4-BE49-F238E27FC236}">
                <a16:creationId xmlns:a16="http://schemas.microsoft.com/office/drawing/2014/main" id="{F189675B-0F70-C547-BEC1-56BF47CCBAC3}"/>
              </a:ext>
            </a:extLst>
          </p:cNvPr>
          <p:cNvPicPr>
            <a:picLocks noChangeAspect="1"/>
          </p:cNvPicPr>
          <p:nvPr userDrawn="1"/>
        </p:nvPicPr>
        <p:blipFill>
          <a:blip r:embed="rId2"/>
          <a:stretch>
            <a:fillRect/>
          </a:stretch>
        </p:blipFill>
        <p:spPr>
          <a:xfrm>
            <a:off x="10439400" y="6169658"/>
            <a:ext cx="1603374" cy="336709"/>
          </a:xfrm>
          <a:prstGeom prst="rect">
            <a:avLst/>
          </a:prstGeom>
        </p:spPr>
      </p:pic>
      <p:pic>
        <p:nvPicPr>
          <p:cNvPr id="34" name="Picture 33">
            <a:extLst>
              <a:ext uri="{FF2B5EF4-FFF2-40B4-BE49-F238E27FC236}">
                <a16:creationId xmlns:a16="http://schemas.microsoft.com/office/drawing/2014/main" id="{E6CD8FE0-97B9-E140-B13E-94E48C0F9416}"/>
              </a:ext>
            </a:extLst>
          </p:cNvPr>
          <p:cNvPicPr>
            <a:picLocks noChangeAspect="1"/>
          </p:cNvPicPr>
          <p:nvPr userDrawn="1"/>
        </p:nvPicPr>
        <p:blipFill>
          <a:blip r:embed="rId3"/>
          <a:stretch>
            <a:fillRect/>
          </a:stretch>
        </p:blipFill>
        <p:spPr>
          <a:xfrm>
            <a:off x="8681720" y="6175735"/>
            <a:ext cx="1452880" cy="330200"/>
          </a:xfrm>
          <a:prstGeom prst="rect">
            <a:avLst/>
          </a:prstGeom>
        </p:spPr>
      </p:pic>
      <p:cxnSp>
        <p:nvCxnSpPr>
          <p:cNvPr id="35" name="Straight Connector 34">
            <a:extLst>
              <a:ext uri="{FF2B5EF4-FFF2-40B4-BE49-F238E27FC236}">
                <a16:creationId xmlns:a16="http://schemas.microsoft.com/office/drawing/2014/main" id="{85FB34E2-0593-4D42-AB32-09A57C833AD1}"/>
              </a:ext>
            </a:extLst>
          </p:cNvPr>
          <p:cNvCxnSpPr>
            <a:cxnSpLocks/>
          </p:cNvCxnSpPr>
          <p:nvPr userDrawn="1"/>
        </p:nvCxnSpPr>
        <p:spPr>
          <a:xfrm>
            <a:off x="749698" y="2820627"/>
            <a:ext cx="2514600" cy="0"/>
          </a:xfrm>
          <a:prstGeom prst="line">
            <a:avLst/>
          </a:prstGeom>
          <a:ln w="25400">
            <a:solidFill>
              <a:schemeClr val="accent3"/>
            </a:solidFill>
          </a:ln>
        </p:spPr>
        <p:style>
          <a:lnRef idx="1">
            <a:schemeClr val="accent1"/>
          </a:lnRef>
          <a:fillRef idx="0">
            <a:schemeClr val="accent1"/>
          </a:fillRef>
          <a:effectRef idx="0">
            <a:schemeClr val="accent1"/>
          </a:effectRef>
          <a:fontRef idx="minor">
            <a:schemeClr val="tx1"/>
          </a:fontRef>
        </p:style>
      </p:cxnSp>
      <p:sp>
        <p:nvSpPr>
          <p:cNvPr id="36" name="Text Placeholder 3">
            <a:extLst>
              <a:ext uri="{FF2B5EF4-FFF2-40B4-BE49-F238E27FC236}">
                <a16:creationId xmlns:a16="http://schemas.microsoft.com/office/drawing/2014/main" id="{5DB51F33-D84E-D745-AD94-017538791E31}"/>
              </a:ext>
            </a:extLst>
          </p:cNvPr>
          <p:cNvSpPr>
            <a:spLocks noGrp="1"/>
          </p:cNvSpPr>
          <p:nvPr>
            <p:ph type="body" sz="quarter" idx="21" hasCustomPrompt="1"/>
          </p:nvPr>
        </p:nvSpPr>
        <p:spPr>
          <a:xfrm>
            <a:off x="3468064" y="2820627"/>
            <a:ext cx="2514600" cy="3135692"/>
          </a:xfrm>
        </p:spPr>
        <p:txBody>
          <a:bodyPr>
            <a:normAutofit/>
          </a:bodyPr>
          <a:lstStyle>
            <a:lvl1pPr algn="ctr">
              <a:lnSpc>
                <a:spcPct val="100000"/>
              </a:lnSpc>
              <a:defRPr sz="1200"/>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Mauris</a:t>
            </a:r>
            <a:r>
              <a:rPr lang="en-US" dirty="0"/>
              <a:t> </a:t>
            </a:r>
            <a:r>
              <a:rPr lang="en-US" dirty="0" err="1"/>
              <a:t>eget</a:t>
            </a:r>
            <a:r>
              <a:rPr lang="en-US" dirty="0"/>
              <a:t> </a:t>
            </a:r>
            <a:r>
              <a:rPr lang="en-US" dirty="0" err="1"/>
              <a:t>orci</a:t>
            </a:r>
            <a:r>
              <a:rPr lang="en-US" dirty="0"/>
              <a:t> </a:t>
            </a:r>
            <a:r>
              <a:rPr lang="en-US" dirty="0" err="1"/>
              <a:t>consequat</a:t>
            </a:r>
            <a:r>
              <a:rPr lang="en-US" dirty="0"/>
              <a:t>, porta </a:t>
            </a:r>
            <a:r>
              <a:rPr lang="en-US" dirty="0" err="1"/>
              <a:t>justo</a:t>
            </a:r>
            <a:r>
              <a:rPr lang="en-US" dirty="0"/>
              <a:t> id, </a:t>
            </a:r>
            <a:r>
              <a:rPr lang="en-US" dirty="0" err="1"/>
              <a:t>blandit</a:t>
            </a:r>
            <a:r>
              <a:rPr lang="en-US" dirty="0"/>
              <a:t> mi. </a:t>
            </a:r>
            <a:r>
              <a:rPr lang="en-US" dirty="0" err="1"/>
              <a:t>Suspendisse</a:t>
            </a:r>
            <a:r>
              <a:rPr lang="en-US" dirty="0"/>
              <a:t> </a:t>
            </a:r>
            <a:r>
              <a:rPr lang="en-US" dirty="0" err="1"/>
              <a:t>eu</a:t>
            </a:r>
            <a:r>
              <a:rPr lang="en-US" dirty="0"/>
              <a:t> </a:t>
            </a:r>
            <a:r>
              <a:rPr lang="en-US" dirty="0" err="1"/>
              <a:t>diam</a:t>
            </a:r>
            <a:r>
              <a:rPr lang="en-US" dirty="0"/>
              <a:t> et </a:t>
            </a:r>
            <a:r>
              <a:rPr lang="en-US" dirty="0" err="1"/>
              <a:t>tellus</a:t>
            </a:r>
            <a:r>
              <a:rPr lang="en-US" dirty="0"/>
              <a:t> </a:t>
            </a:r>
            <a:r>
              <a:rPr lang="en-US" dirty="0" err="1"/>
              <a:t>ultrices</a:t>
            </a:r>
            <a:r>
              <a:rPr lang="en-US" dirty="0"/>
              <a:t> </a:t>
            </a:r>
            <a:r>
              <a:rPr lang="en-US" dirty="0" err="1"/>
              <a:t>ultricies</a:t>
            </a:r>
            <a:r>
              <a:rPr lang="en-US" dirty="0"/>
              <a:t>. </a:t>
            </a:r>
            <a:r>
              <a:rPr lang="en-US" dirty="0" err="1"/>
              <a:t>Donec</a:t>
            </a:r>
            <a:r>
              <a:rPr lang="en-US" dirty="0"/>
              <a:t> </a:t>
            </a:r>
            <a:r>
              <a:rPr lang="en-US" dirty="0" err="1"/>
              <a:t>erat</a:t>
            </a:r>
            <a:r>
              <a:rPr lang="en-US" dirty="0"/>
              <a:t> ligula, lacinia </a:t>
            </a:r>
            <a:r>
              <a:rPr lang="en-US" dirty="0" err="1"/>
              <a:t>quis</a:t>
            </a:r>
            <a:r>
              <a:rPr lang="en-US" dirty="0"/>
              <a:t> </a:t>
            </a:r>
            <a:r>
              <a:rPr lang="en-US" dirty="0" err="1"/>
              <a:t>bibendum</a:t>
            </a:r>
            <a:r>
              <a:rPr lang="en-US" dirty="0"/>
              <a:t> a, </a:t>
            </a:r>
            <a:r>
              <a:rPr lang="en-US" dirty="0" err="1"/>
              <a:t>auctor</a:t>
            </a:r>
            <a:r>
              <a:rPr lang="en-US" dirty="0"/>
              <a:t> </a:t>
            </a:r>
            <a:r>
              <a:rPr lang="en-US" dirty="0" err="1"/>
              <a:t>nec</a:t>
            </a:r>
            <a:r>
              <a:rPr lang="en-US" dirty="0"/>
              <a:t> </a:t>
            </a:r>
            <a:r>
              <a:rPr lang="en-US" dirty="0" err="1"/>
              <a:t>odio</a:t>
            </a:r>
            <a:r>
              <a:rPr lang="en-US" dirty="0"/>
              <a:t>. Maecenas </a:t>
            </a:r>
            <a:r>
              <a:rPr lang="en-US" dirty="0" err="1"/>
              <a:t>nec</a:t>
            </a:r>
            <a:r>
              <a:rPr lang="en-US" dirty="0"/>
              <a:t> </a:t>
            </a:r>
            <a:r>
              <a:rPr lang="en-US" dirty="0" err="1"/>
              <a:t>hendrerit</a:t>
            </a:r>
            <a:r>
              <a:rPr lang="en-US" dirty="0"/>
              <a:t> </a:t>
            </a:r>
            <a:r>
              <a:rPr lang="en-US" dirty="0" err="1"/>
              <a:t>quam</a:t>
            </a:r>
            <a:r>
              <a:rPr lang="en-US" dirty="0"/>
              <a:t>. </a:t>
            </a:r>
            <a:r>
              <a:rPr lang="en-US" dirty="0" err="1"/>
              <a:t>Suspendisse</a:t>
            </a:r>
            <a:r>
              <a:rPr lang="en-US" dirty="0"/>
              <a:t> </a:t>
            </a:r>
            <a:r>
              <a:rPr lang="en-US" dirty="0" err="1"/>
              <a:t>nec</a:t>
            </a:r>
            <a:r>
              <a:rPr lang="en-US" dirty="0"/>
              <a:t> </a:t>
            </a:r>
            <a:r>
              <a:rPr lang="en-US" dirty="0" err="1"/>
              <a:t>felis</a:t>
            </a:r>
            <a:r>
              <a:rPr lang="en-US" dirty="0"/>
              <a:t> </a:t>
            </a:r>
            <a:r>
              <a:rPr lang="en-US" dirty="0" err="1"/>
              <a:t>mollis</a:t>
            </a:r>
            <a:r>
              <a:rPr lang="en-US" dirty="0"/>
              <a:t>, </a:t>
            </a:r>
            <a:r>
              <a:rPr lang="en-US" dirty="0" err="1"/>
              <a:t>dapibus</a:t>
            </a:r>
            <a:r>
              <a:rPr lang="en-US" dirty="0"/>
              <a:t> dui ac, </a:t>
            </a:r>
            <a:r>
              <a:rPr lang="en-US" dirty="0" err="1"/>
              <a:t>imperdiet</a:t>
            </a:r>
            <a:r>
              <a:rPr lang="en-US" dirty="0"/>
              <a:t> nisi. </a:t>
            </a:r>
          </a:p>
        </p:txBody>
      </p:sp>
      <p:sp>
        <p:nvSpPr>
          <p:cNvPr id="37" name="Oval 36">
            <a:extLst>
              <a:ext uri="{FF2B5EF4-FFF2-40B4-BE49-F238E27FC236}">
                <a16:creationId xmlns:a16="http://schemas.microsoft.com/office/drawing/2014/main" id="{A8E37ED9-448C-8B4E-90FD-89A4C74A2362}"/>
              </a:ext>
            </a:extLst>
          </p:cNvPr>
          <p:cNvSpPr/>
          <p:nvPr userDrawn="1"/>
        </p:nvSpPr>
        <p:spPr>
          <a:xfrm>
            <a:off x="4158460" y="842349"/>
            <a:ext cx="1143000" cy="1143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Picture Placeholder 18">
            <a:extLst>
              <a:ext uri="{FF2B5EF4-FFF2-40B4-BE49-F238E27FC236}">
                <a16:creationId xmlns:a16="http://schemas.microsoft.com/office/drawing/2014/main" id="{4ECD41E4-F075-254A-B55F-69E6D47F9484}"/>
              </a:ext>
            </a:extLst>
          </p:cNvPr>
          <p:cNvSpPr>
            <a:spLocks noGrp="1"/>
          </p:cNvSpPr>
          <p:nvPr>
            <p:ph type="pic" sz="quarter" idx="22" hasCustomPrompt="1"/>
          </p:nvPr>
        </p:nvSpPr>
        <p:spPr>
          <a:xfrm>
            <a:off x="4364835" y="1059744"/>
            <a:ext cx="730250" cy="685800"/>
          </a:xfrm>
        </p:spPr>
        <p:txBody>
          <a:bodyPr anchor="ctr">
            <a:normAutofit/>
          </a:bodyPr>
          <a:lstStyle>
            <a:lvl1pPr algn="ctr">
              <a:defRPr sz="900">
                <a:solidFill>
                  <a:schemeClr val="bg1"/>
                </a:solidFill>
              </a:defRPr>
            </a:lvl1pPr>
          </a:lstStyle>
          <a:p>
            <a:r>
              <a:rPr lang="en-US" dirty="0"/>
              <a:t>WHITE</a:t>
            </a:r>
            <a:br>
              <a:rPr lang="en-US" dirty="0"/>
            </a:br>
            <a:r>
              <a:rPr lang="en-US" dirty="0"/>
              <a:t>ICON</a:t>
            </a:r>
          </a:p>
        </p:txBody>
      </p:sp>
      <p:sp>
        <p:nvSpPr>
          <p:cNvPr id="39" name="Text Placeholder 16">
            <a:extLst>
              <a:ext uri="{FF2B5EF4-FFF2-40B4-BE49-F238E27FC236}">
                <a16:creationId xmlns:a16="http://schemas.microsoft.com/office/drawing/2014/main" id="{14610FF9-C1F1-7545-9C97-1B048F634771}"/>
              </a:ext>
            </a:extLst>
          </p:cNvPr>
          <p:cNvSpPr>
            <a:spLocks noGrp="1"/>
          </p:cNvSpPr>
          <p:nvPr>
            <p:ph type="body" sz="quarter" idx="23" hasCustomPrompt="1"/>
          </p:nvPr>
        </p:nvSpPr>
        <p:spPr>
          <a:xfrm>
            <a:off x="3472661" y="2161305"/>
            <a:ext cx="2514600" cy="652266"/>
          </a:xfrm>
        </p:spPr>
        <p:txBody>
          <a:bodyPr anchor="b">
            <a:normAutofit/>
          </a:bodyPr>
          <a:lstStyle>
            <a:lvl1pPr algn="ctr">
              <a:defRPr sz="1800" b="1" i="0">
                <a:solidFill>
                  <a:schemeClr val="accent3"/>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a:defRPr b="1">
                <a:solidFill>
                  <a:schemeClr val="accent3"/>
                </a:solidFill>
              </a:defRPr>
            </a:lvl2pPr>
            <a:lvl3pPr>
              <a:defRPr b="1">
                <a:solidFill>
                  <a:schemeClr val="accent3"/>
                </a:solidFill>
              </a:defRPr>
            </a:lvl3pPr>
            <a:lvl4pPr>
              <a:defRPr b="1">
                <a:solidFill>
                  <a:schemeClr val="accent3"/>
                </a:solidFill>
              </a:defRPr>
            </a:lvl4pPr>
            <a:lvl5pPr>
              <a:defRPr b="1">
                <a:solidFill>
                  <a:schemeClr val="accent3"/>
                </a:solidFill>
              </a:defRPr>
            </a:lvl5pPr>
          </a:lstStyle>
          <a:p>
            <a:pPr lvl="0"/>
            <a:r>
              <a:rPr lang="en-US" dirty="0"/>
              <a:t>Section Title</a:t>
            </a:r>
          </a:p>
        </p:txBody>
      </p:sp>
      <p:cxnSp>
        <p:nvCxnSpPr>
          <p:cNvPr id="40" name="Straight Connector 39">
            <a:extLst>
              <a:ext uri="{FF2B5EF4-FFF2-40B4-BE49-F238E27FC236}">
                <a16:creationId xmlns:a16="http://schemas.microsoft.com/office/drawing/2014/main" id="{B27221A9-7746-5B4B-BE4E-8346E1B9F592}"/>
              </a:ext>
            </a:extLst>
          </p:cNvPr>
          <p:cNvCxnSpPr>
            <a:cxnSpLocks/>
          </p:cNvCxnSpPr>
          <p:nvPr userDrawn="1"/>
        </p:nvCxnSpPr>
        <p:spPr>
          <a:xfrm>
            <a:off x="3472661" y="2813571"/>
            <a:ext cx="2514600" cy="0"/>
          </a:xfrm>
          <a:prstGeom prst="line">
            <a:avLst/>
          </a:prstGeom>
          <a:ln w="25400">
            <a:solidFill>
              <a:schemeClr val="accent3"/>
            </a:solidFill>
          </a:ln>
        </p:spPr>
        <p:style>
          <a:lnRef idx="1">
            <a:schemeClr val="accent1"/>
          </a:lnRef>
          <a:fillRef idx="0">
            <a:schemeClr val="accent1"/>
          </a:fillRef>
          <a:effectRef idx="0">
            <a:schemeClr val="accent1"/>
          </a:effectRef>
          <a:fontRef idx="minor">
            <a:schemeClr val="tx1"/>
          </a:fontRef>
        </p:style>
      </p:cxnSp>
      <p:sp>
        <p:nvSpPr>
          <p:cNvPr id="41" name="Text Placeholder 3">
            <a:extLst>
              <a:ext uri="{FF2B5EF4-FFF2-40B4-BE49-F238E27FC236}">
                <a16:creationId xmlns:a16="http://schemas.microsoft.com/office/drawing/2014/main" id="{DDC4A174-91CD-DA4B-90E6-58F7AD77409B}"/>
              </a:ext>
            </a:extLst>
          </p:cNvPr>
          <p:cNvSpPr>
            <a:spLocks noGrp="1"/>
          </p:cNvSpPr>
          <p:nvPr>
            <p:ph type="body" sz="quarter" idx="24" hasCustomPrompt="1"/>
          </p:nvPr>
        </p:nvSpPr>
        <p:spPr>
          <a:xfrm>
            <a:off x="6186430" y="2819400"/>
            <a:ext cx="2514600" cy="3135692"/>
          </a:xfrm>
        </p:spPr>
        <p:txBody>
          <a:bodyPr>
            <a:normAutofit/>
          </a:bodyPr>
          <a:lstStyle>
            <a:lvl1pPr algn="ctr">
              <a:lnSpc>
                <a:spcPct val="100000"/>
              </a:lnSpc>
              <a:defRPr sz="1200"/>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Mauris</a:t>
            </a:r>
            <a:r>
              <a:rPr lang="en-US" dirty="0"/>
              <a:t> </a:t>
            </a:r>
            <a:r>
              <a:rPr lang="en-US" dirty="0" err="1"/>
              <a:t>eget</a:t>
            </a:r>
            <a:r>
              <a:rPr lang="en-US" dirty="0"/>
              <a:t> </a:t>
            </a:r>
            <a:r>
              <a:rPr lang="en-US" dirty="0" err="1"/>
              <a:t>orci</a:t>
            </a:r>
            <a:r>
              <a:rPr lang="en-US" dirty="0"/>
              <a:t> </a:t>
            </a:r>
            <a:r>
              <a:rPr lang="en-US" dirty="0" err="1"/>
              <a:t>consequat</a:t>
            </a:r>
            <a:r>
              <a:rPr lang="en-US" dirty="0"/>
              <a:t>, porta </a:t>
            </a:r>
            <a:r>
              <a:rPr lang="en-US" dirty="0" err="1"/>
              <a:t>justo</a:t>
            </a:r>
            <a:r>
              <a:rPr lang="en-US" dirty="0"/>
              <a:t> id, </a:t>
            </a:r>
            <a:r>
              <a:rPr lang="en-US" dirty="0" err="1"/>
              <a:t>blandit</a:t>
            </a:r>
            <a:r>
              <a:rPr lang="en-US" dirty="0"/>
              <a:t> mi. </a:t>
            </a:r>
            <a:r>
              <a:rPr lang="en-US" dirty="0" err="1"/>
              <a:t>Suspendisse</a:t>
            </a:r>
            <a:r>
              <a:rPr lang="en-US" dirty="0"/>
              <a:t> </a:t>
            </a:r>
            <a:r>
              <a:rPr lang="en-US" dirty="0" err="1"/>
              <a:t>eu</a:t>
            </a:r>
            <a:r>
              <a:rPr lang="en-US" dirty="0"/>
              <a:t> </a:t>
            </a:r>
            <a:r>
              <a:rPr lang="en-US" dirty="0" err="1"/>
              <a:t>diam</a:t>
            </a:r>
            <a:r>
              <a:rPr lang="en-US" dirty="0"/>
              <a:t> et </a:t>
            </a:r>
            <a:r>
              <a:rPr lang="en-US" dirty="0" err="1"/>
              <a:t>tellus</a:t>
            </a:r>
            <a:r>
              <a:rPr lang="en-US" dirty="0"/>
              <a:t> </a:t>
            </a:r>
            <a:r>
              <a:rPr lang="en-US" dirty="0" err="1"/>
              <a:t>ultrices</a:t>
            </a:r>
            <a:r>
              <a:rPr lang="en-US" dirty="0"/>
              <a:t> </a:t>
            </a:r>
            <a:r>
              <a:rPr lang="en-US" dirty="0" err="1"/>
              <a:t>ultricies</a:t>
            </a:r>
            <a:r>
              <a:rPr lang="en-US" dirty="0"/>
              <a:t>. </a:t>
            </a:r>
            <a:r>
              <a:rPr lang="en-US" dirty="0" err="1"/>
              <a:t>Donec</a:t>
            </a:r>
            <a:r>
              <a:rPr lang="en-US" dirty="0"/>
              <a:t> </a:t>
            </a:r>
            <a:r>
              <a:rPr lang="en-US" dirty="0" err="1"/>
              <a:t>erat</a:t>
            </a:r>
            <a:r>
              <a:rPr lang="en-US" dirty="0"/>
              <a:t> ligula, lacinia </a:t>
            </a:r>
            <a:r>
              <a:rPr lang="en-US" dirty="0" err="1"/>
              <a:t>quis</a:t>
            </a:r>
            <a:r>
              <a:rPr lang="en-US" dirty="0"/>
              <a:t> </a:t>
            </a:r>
            <a:r>
              <a:rPr lang="en-US" dirty="0" err="1"/>
              <a:t>bibendum</a:t>
            </a:r>
            <a:r>
              <a:rPr lang="en-US" dirty="0"/>
              <a:t> a, </a:t>
            </a:r>
            <a:r>
              <a:rPr lang="en-US" dirty="0" err="1"/>
              <a:t>auctor</a:t>
            </a:r>
            <a:r>
              <a:rPr lang="en-US" dirty="0"/>
              <a:t> </a:t>
            </a:r>
            <a:r>
              <a:rPr lang="en-US" dirty="0" err="1"/>
              <a:t>nec</a:t>
            </a:r>
            <a:r>
              <a:rPr lang="en-US" dirty="0"/>
              <a:t> </a:t>
            </a:r>
            <a:r>
              <a:rPr lang="en-US" dirty="0" err="1"/>
              <a:t>odio</a:t>
            </a:r>
            <a:r>
              <a:rPr lang="en-US" dirty="0"/>
              <a:t>. Maecenas </a:t>
            </a:r>
            <a:r>
              <a:rPr lang="en-US" dirty="0" err="1"/>
              <a:t>nec</a:t>
            </a:r>
            <a:r>
              <a:rPr lang="en-US" dirty="0"/>
              <a:t> </a:t>
            </a:r>
            <a:r>
              <a:rPr lang="en-US" dirty="0" err="1"/>
              <a:t>hendrerit</a:t>
            </a:r>
            <a:r>
              <a:rPr lang="en-US" dirty="0"/>
              <a:t> </a:t>
            </a:r>
            <a:r>
              <a:rPr lang="en-US" dirty="0" err="1"/>
              <a:t>quam</a:t>
            </a:r>
            <a:r>
              <a:rPr lang="en-US" dirty="0"/>
              <a:t>. </a:t>
            </a:r>
            <a:r>
              <a:rPr lang="en-US" dirty="0" err="1"/>
              <a:t>Suspendisse</a:t>
            </a:r>
            <a:r>
              <a:rPr lang="en-US" dirty="0"/>
              <a:t> </a:t>
            </a:r>
            <a:r>
              <a:rPr lang="en-US" dirty="0" err="1"/>
              <a:t>nec</a:t>
            </a:r>
            <a:r>
              <a:rPr lang="en-US" dirty="0"/>
              <a:t> </a:t>
            </a:r>
            <a:r>
              <a:rPr lang="en-US" dirty="0" err="1"/>
              <a:t>felis</a:t>
            </a:r>
            <a:r>
              <a:rPr lang="en-US" dirty="0"/>
              <a:t> </a:t>
            </a:r>
            <a:r>
              <a:rPr lang="en-US" dirty="0" err="1"/>
              <a:t>mollis</a:t>
            </a:r>
            <a:r>
              <a:rPr lang="en-US" dirty="0"/>
              <a:t>, </a:t>
            </a:r>
            <a:r>
              <a:rPr lang="en-US" dirty="0" err="1"/>
              <a:t>dapibus</a:t>
            </a:r>
            <a:r>
              <a:rPr lang="en-US" dirty="0"/>
              <a:t> dui ac, </a:t>
            </a:r>
            <a:r>
              <a:rPr lang="en-US" dirty="0" err="1"/>
              <a:t>imperdiet</a:t>
            </a:r>
            <a:r>
              <a:rPr lang="en-US" dirty="0"/>
              <a:t> nisi. </a:t>
            </a:r>
          </a:p>
        </p:txBody>
      </p:sp>
      <p:sp>
        <p:nvSpPr>
          <p:cNvPr id="42" name="Oval 41">
            <a:extLst>
              <a:ext uri="{FF2B5EF4-FFF2-40B4-BE49-F238E27FC236}">
                <a16:creationId xmlns:a16="http://schemas.microsoft.com/office/drawing/2014/main" id="{470CD3FC-2FB5-E946-B652-C26920D3BA10}"/>
              </a:ext>
            </a:extLst>
          </p:cNvPr>
          <p:cNvSpPr/>
          <p:nvPr userDrawn="1"/>
        </p:nvSpPr>
        <p:spPr>
          <a:xfrm>
            <a:off x="6879559" y="841122"/>
            <a:ext cx="1143000" cy="1143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Picture Placeholder 18">
            <a:extLst>
              <a:ext uri="{FF2B5EF4-FFF2-40B4-BE49-F238E27FC236}">
                <a16:creationId xmlns:a16="http://schemas.microsoft.com/office/drawing/2014/main" id="{3D3BEF59-ED51-9848-BF47-E9C485599739}"/>
              </a:ext>
            </a:extLst>
          </p:cNvPr>
          <p:cNvSpPr>
            <a:spLocks noGrp="1"/>
          </p:cNvSpPr>
          <p:nvPr>
            <p:ph type="pic" sz="quarter" idx="25" hasCustomPrompt="1"/>
          </p:nvPr>
        </p:nvSpPr>
        <p:spPr>
          <a:xfrm>
            <a:off x="7085934" y="1058517"/>
            <a:ext cx="730250" cy="685800"/>
          </a:xfrm>
        </p:spPr>
        <p:txBody>
          <a:bodyPr anchor="ctr">
            <a:normAutofit/>
          </a:bodyPr>
          <a:lstStyle>
            <a:lvl1pPr algn="ctr">
              <a:defRPr sz="900">
                <a:solidFill>
                  <a:schemeClr val="bg1"/>
                </a:solidFill>
              </a:defRPr>
            </a:lvl1pPr>
          </a:lstStyle>
          <a:p>
            <a:r>
              <a:rPr lang="en-US" dirty="0"/>
              <a:t>WHITE</a:t>
            </a:r>
            <a:br>
              <a:rPr lang="en-US" dirty="0"/>
            </a:br>
            <a:r>
              <a:rPr lang="en-US" dirty="0"/>
              <a:t>ICON</a:t>
            </a:r>
          </a:p>
        </p:txBody>
      </p:sp>
      <p:sp>
        <p:nvSpPr>
          <p:cNvPr id="44" name="Text Placeholder 16">
            <a:extLst>
              <a:ext uri="{FF2B5EF4-FFF2-40B4-BE49-F238E27FC236}">
                <a16:creationId xmlns:a16="http://schemas.microsoft.com/office/drawing/2014/main" id="{3A0CA791-C30D-124C-9BCB-8055C6118AD7}"/>
              </a:ext>
            </a:extLst>
          </p:cNvPr>
          <p:cNvSpPr>
            <a:spLocks noGrp="1"/>
          </p:cNvSpPr>
          <p:nvPr>
            <p:ph type="body" sz="quarter" idx="26" hasCustomPrompt="1"/>
          </p:nvPr>
        </p:nvSpPr>
        <p:spPr>
          <a:xfrm>
            <a:off x="6193760" y="2160078"/>
            <a:ext cx="2514600" cy="652266"/>
          </a:xfrm>
        </p:spPr>
        <p:txBody>
          <a:bodyPr anchor="b">
            <a:normAutofit/>
          </a:bodyPr>
          <a:lstStyle>
            <a:lvl1pPr algn="ctr">
              <a:defRPr sz="1800" b="1" i="0">
                <a:solidFill>
                  <a:schemeClr val="accent3"/>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a:defRPr b="1">
                <a:solidFill>
                  <a:schemeClr val="accent3"/>
                </a:solidFill>
              </a:defRPr>
            </a:lvl2pPr>
            <a:lvl3pPr>
              <a:defRPr b="1">
                <a:solidFill>
                  <a:schemeClr val="accent3"/>
                </a:solidFill>
              </a:defRPr>
            </a:lvl3pPr>
            <a:lvl4pPr>
              <a:defRPr b="1">
                <a:solidFill>
                  <a:schemeClr val="accent3"/>
                </a:solidFill>
              </a:defRPr>
            </a:lvl4pPr>
            <a:lvl5pPr>
              <a:defRPr b="1">
                <a:solidFill>
                  <a:schemeClr val="accent3"/>
                </a:solidFill>
              </a:defRPr>
            </a:lvl5pPr>
          </a:lstStyle>
          <a:p>
            <a:pPr lvl="0"/>
            <a:r>
              <a:rPr lang="en-US" dirty="0"/>
              <a:t>Section Title</a:t>
            </a:r>
          </a:p>
        </p:txBody>
      </p:sp>
      <p:cxnSp>
        <p:nvCxnSpPr>
          <p:cNvPr id="45" name="Straight Connector 44">
            <a:extLst>
              <a:ext uri="{FF2B5EF4-FFF2-40B4-BE49-F238E27FC236}">
                <a16:creationId xmlns:a16="http://schemas.microsoft.com/office/drawing/2014/main" id="{4A6C0CE0-90D3-C541-8DA5-1136DF4B3CA4}"/>
              </a:ext>
            </a:extLst>
          </p:cNvPr>
          <p:cNvCxnSpPr>
            <a:cxnSpLocks/>
          </p:cNvCxnSpPr>
          <p:nvPr userDrawn="1"/>
        </p:nvCxnSpPr>
        <p:spPr>
          <a:xfrm>
            <a:off x="6193760" y="2812344"/>
            <a:ext cx="2514600" cy="0"/>
          </a:xfrm>
          <a:prstGeom prst="line">
            <a:avLst/>
          </a:prstGeom>
          <a:ln w="25400">
            <a:solidFill>
              <a:schemeClr val="accent3"/>
            </a:solidFill>
          </a:ln>
        </p:spPr>
        <p:style>
          <a:lnRef idx="1">
            <a:schemeClr val="accent1"/>
          </a:lnRef>
          <a:fillRef idx="0">
            <a:schemeClr val="accent1"/>
          </a:fillRef>
          <a:effectRef idx="0">
            <a:schemeClr val="accent1"/>
          </a:effectRef>
          <a:fontRef idx="minor">
            <a:schemeClr val="tx1"/>
          </a:fontRef>
        </p:style>
      </p:cxnSp>
      <p:sp>
        <p:nvSpPr>
          <p:cNvPr id="46" name="Text Placeholder 3">
            <a:extLst>
              <a:ext uri="{FF2B5EF4-FFF2-40B4-BE49-F238E27FC236}">
                <a16:creationId xmlns:a16="http://schemas.microsoft.com/office/drawing/2014/main" id="{C4066DD6-4422-BF47-B1CB-852C049E4931}"/>
              </a:ext>
            </a:extLst>
          </p:cNvPr>
          <p:cNvSpPr>
            <a:spLocks noGrp="1"/>
          </p:cNvSpPr>
          <p:nvPr>
            <p:ph type="body" sz="quarter" idx="27" hasCustomPrompt="1"/>
          </p:nvPr>
        </p:nvSpPr>
        <p:spPr>
          <a:xfrm>
            <a:off x="8904797" y="2812344"/>
            <a:ext cx="2514600" cy="3135692"/>
          </a:xfrm>
        </p:spPr>
        <p:txBody>
          <a:bodyPr>
            <a:normAutofit/>
          </a:bodyPr>
          <a:lstStyle>
            <a:lvl1pPr algn="ctr">
              <a:lnSpc>
                <a:spcPct val="100000"/>
              </a:lnSpc>
              <a:defRPr sz="1200"/>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Mauris</a:t>
            </a:r>
            <a:r>
              <a:rPr lang="en-US" dirty="0"/>
              <a:t> </a:t>
            </a:r>
            <a:r>
              <a:rPr lang="en-US" dirty="0" err="1"/>
              <a:t>eget</a:t>
            </a:r>
            <a:r>
              <a:rPr lang="en-US" dirty="0"/>
              <a:t> </a:t>
            </a:r>
            <a:r>
              <a:rPr lang="en-US" dirty="0" err="1"/>
              <a:t>orci</a:t>
            </a:r>
            <a:r>
              <a:rPr lang="en-US" dirty="0"/>
              <a:t> </a:t>
            </a:r>
            <a:r>
              <a:rPr lang="en-US" dirty="0" err="1"/>
              <a:t>consequat</a:t>
            </a:r>
            <a:r>
              <a:rPr lang="en-US" dirty="0"/>
              <a:t>, porta </a:t>
            </a:r>
            <a:r>
              <a:rPr lang="en-US" dirty="0" err="1"/>
              <a:t>justo</a:t>
            </a:r>
            <a:r>
              <a:rPr lang="en-US" dirty="0"/>
              <a:t> id, </a:t>
            </a:r>
            <a:r>
              <a:rPr lang="en-US" dirty="0" err="1"/>
              <a:t>blandit</a:t>
            </a:r>
            <a:r>
              <a:rPr lang="en-US" dirty="0"/>
              <a:t> mi. </a:t>
            </a:r>
            <a:r>
              <a:rPr lang="en-US" dirty="0" err="1"/>
              <a:t>Suspendisse</a:t>
            </a:r>
            <a:r>
              <a:rPr lang="en-US" dirty="0"/>
              <a:t> </a:t>
            </a:r>
            <a:r>
              <a:rPr lang="en-US" dirty="0" err="1"/>
              <a:t>eu</a:t>
            </a:r>
            <a:r>
              <a:rPr lang="en-US" dirty="0"/>
              <a:t> </a:t>
            </a:r>
            <a:r>
              <a:rPr lang="en-US" dirty="0" err="1"/>
              <a:t>diam</a:t>
            </a:r>
            <a:r>
              <a:rPr lang="en-US" dirty="0"/>
              <a:t> et </a:t>
            </a:r>
            <a:r>
              <a:rPr lang="en-US" dirty="0" err="1"/>
              <a:t>tellus</a:t>
            </a:r>
            <a:r>
              <a:rPr lang="en-US" dirty="0"/>
              <a:t> </a:t>
            </a:r>
            <a:r>
              <a:rPr lang="en-US" dirty="0" err="1"/>
              <a:t>ultrices</a:t>
            </a:r>
            <a:r>
              <a:rPr lang="en-US" dirty="0"/>
              <a:t> </a:t>
            </a:r>
            <a:r>
              <a:rPr lang="en-US" dirty="0" err="1"/>
              <a:t>ultricies</a:t>
            </a:r>
            <a:r>
              <a:rPr lang="en-US" dirty="0"/>
              <a:t>. </a:t>
            </a:r>
            <a:r>
              <a:rPr lang="en-US" dirty="0" err="1"/>
              <a:t>Donec</a:t>
            </a:r>
            <a:r>
              <a:rPr lang="en-US" dirty="0"/>
              <a:t> </a:t>
            </a:r>
            <a:r>
              <a:rPr lang="en-US" dirty="0" err="1"/>
              <a:t>erat</a:t>
            </a:r>
            <a:r>
              <a:rPr lang="en-US" dirty="0"/>
              <a:t> ligula, lacinia </a:t>
            </a:r>
            <a:r>
              <a:rPr lang="en-US" dirty="0" err="1"/>
              <a:t>quis</a:t>
            </a:r>
            <a:r>
              <a:rPr lang="en-US" dirty="0"/>
              <a:t> </a:t>
            </a:r>
            <a:r>
              <a:rPr lang="en-US" dirty="0" err="1"/>
              <a:t>bibendum</a:t>
            </a:r>
            <a:r>
              <a:rPr lang="en-US" dirty="0"/>
              <a:t> a, </a:t>
            </a:r>
            <a:r>
              <a:rPr lang="en-US" dirty="0" err="1"/>
              <a:t>auctor</a:t>
            </a:r>
            <a:r>
              <a:rPr lang="en-US" dirty="0"/>
              <a:t> </a:t>
            </a:r>
            <a:r>
              <a:rPr lang="en-US" dirty="0" err="1"/>
              <a:t>nec</a:t>
            </a:r>
            <a:r>
              <a:rPr lang="en-US" dirty="0"/>
              <a:t> </a:t>
            </a:r>
            <a:r>
              <a:rPr lang="en-US" dirty="0" err="1"/>
              <a:t>odio</a:t>
            </a:r>
            <a:r>
              <a:rPr lang="en-US" dirty="0"/>
              <a:t>. Maecenas </a:t>
            </a:r>
            <a:r>
              <a:rPr lang="en-US" dirty="0" err="1"/>
              <a:t>nec</a:t>
            </a:r>
            <a:r>
              <a:rPr lang="en-US" dirty="0"/>
              <a:t> </a:t>
            </a:r>
            <a:r>
              <a:rPr lang="en-US" dirty="0" err="1"/>
              <a:t>hendrerit</a:t>
            </a:r>
            <a:r>
              <a:rPr lang="en-US" dirty="0"/>
              <a:t> </a:t>
            </a:r>
            <a:r>
              <a:rPr lang="en-US" dirty="0" err="1"/>
              <a:t>quam</a:t>
            </a:r>
            <a:r>
              <a:rPr lang="en-US" dirty="0"/>
              <a:t>. </a:t>
            </a:r>
            <a:r>
              <a:rPr lang="en-US" dirty="0" err="1"/>
              <a:t>Suspendisse</a:t>
            </a:r>
            <a:r>
              <a:rPr lang="en-US" dirty="0"/>
              <a:t> </a:t>
            </a:r>
            <a:r>
              <a:rPr lang="en-US" dirty="0" err="1"/>
              <a:t>nec</a:t>
            </a:r>
            <a:r>
              <a:rPr lang="en-US" dirty="0"/>
              <a:t> </a:t>
            </a:r>
            <a:r>
              <a:rPr lang="en-US" dirty="0" err="1"/>
              <a:t>felis</a:t>
            </a:r>
            <a:r>
              <a:rPr lang="en-US" dirty="0"/>
              <a:t> </a:t>
            </a:r>
            <a:r>
              <a:rPr lang="en-US" dirty="0" err="1"/>
              <a:t>mollis</a:t>
            </a:r>
            <a:r>
              <a:rPr lang="en-US" dirty="0"/>
              <a:t>, </a:t>
            </a:r>
            <a:r>
              <a:rPr lang="en-US" dirty="0" err="1"/>
              <a:t>dapibus</a:t>
            </a:r>
            <a:r>
              <a:rPr lang="en-US" dirty="0"/>
              <a:t> dui ac, </a:t>
            </a:r>
            <a:r>
              <a:rPr lang="en-US" dirty="0" err="1"/>
              <a:t>imperdiet</a:t>
            </a:r>
            <a:r>
              <a:rPr lang="en-US" dirty="0"/>
              <a:t> nisi. </a:t>
            </a:r>
          </a:p>
        </p:txBody>
      </p:sp>
      <p:sp>
        <p:nvSpPr>
          <p:cNvPr id="47" name="Oval 46">
            <a:extLst>
              <a:ext uri="{FF2B5EF4-FFF2-40B4-BE49-F238E27FC236}">
                <a16:creationId xmlns:a16="http://schemas.microsoft.com/office/drawing/2014/main" id="{83EC8320-42EE-7E4E-92E0-912EF174CF30}"/>
              </a:ext>
            </a:extLst>
          </p:cNvPr>
          <p:cNvSpPr/>
          <p:nvPr userDrawn="1"/>
        </p:nvSpPr>
        <p:spPr>
          <a:xfrm>
            <a:off x="9590596" y="834066"/>
            <a:ext cx="1143000" cy="1143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Picture Placeholder 18">
            <a:extLst>
              <a:ext uri="{FF2B5EF4-FFF2-40B4-BE49-F238E27FC236}">
                <a16:creationId xmlns:a16="http://schemas.microsoft.com/office/drawing/2014/main" id="{D844CA7E-5359-3441-84A5-4DDCC4D648CE}"/>
              </a:ext>
            </a:extLst>
          </p:cNvPr>
          <p:cNvSpPr>
            <a:spLocks noGrp="1"/>
          </p:cNvSpPr>
          <p:nvPr>
            <p:ph type="pic" sz="quarter" idx="28" hasCustomPrompt="1"/>
          </p:nvPr>
        </p:nvSpPr>
        <p:spPr>
          <a:xfrm>
            <a:off x="9796971" y="1051461"/>
            <a:ext cx="730250" cy="685800"/>
          </a:xfrm>
        </p:spPr>
        <p:txBody>
          <a:bodyPr anchor="ctr">
            <a:normAutofit/>
          </a:bodyPr>
          <a:lstStyle>
            <a:lvl1pPr algn="ctr">
              <a:defRPr sz="900">
                <a:solidFill>
                  <a:schemeClr val="bg1"/>
                </a:solidFill>
              </a:defRPr>
            </a:lvl1pPr>
          </a:lstStyle>
          <a:p>
            <a:r>
              <a:rPr lang="en-US" dirty="0"/>
              <a:t>WHITE</a:t>
            </a:r>
            <a:br>
              <a:rPr lang="en-US" dirty="0"/>
            </a:br>
            <a:r>
              <a:rPr lang="en-US" dirty="0"/>
              <a:t>ICON</a:t>
            </a:r>
          </a:p>
        </p:txBody>
      </p:sp>
      <p:sp>
        <p:nvSpPr>
          <p:cNvPr id="49" name="Text Placeholder 16">
            <a:extLst>
              <a:ext uri="{FF2B5EF4-FFF2-40B4-BE49-F238E27FC236}">
                <a16:creationId xmlns:a16="http://schemas.microsoft.com/office/drawing/2014/main" id="{DAC2B661-5673-2F41-8CEF-FEBD0D9FFF2F}"/>
              </a:ext>
            </a:extLst>
          </p:cNvPr>
          <p:cNvSpPr>
            <a:spLocks noGrp="1"/>
          </p:cNvSpPr>
          <p:nvPr>
            <p:ph type="body" sz="quarter" idx="29" hasCustomPrompt="1"/>
          </p:nvPr>
        </p:nvSpPr>
        <p:spPr>
          <a:xfrm>
            <a:off x="8904797" y="2153022"/>
            <a:ext cx="2514600" cy="652266"/>
          </a:xfrm>
        </p:spPr>
        <p:txBody>
          <a:bodyPr anchor="b">
            <a:normAutofit/>
          </a:bodyPr>
          <a:lstStyle>
            <a:lvl1pPr algn="ctr">
              <a:defRPr sz="1800" b="1" i="0">
                <a:solidFill>
                  <a:schemeClr val="accent3"/>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a:defRPr b="1">
                <a:solidFill>
                  <a:schemeClr val="accent3"/>
                </a:solidFill>
              </a:defRPr>
            </a:lvl2pPr>
            <a:lvl3pPr>
              <a:defRPr b="1">
                <a:solidFill>
                  <a:schemeClr val="accent3"/>
                </a:solidFill>
              </a:defRPr>
            </a:lvl3pPr>
            <a:lvl4pPr>
              <a:defRPr b="1">
                <a:solidFill>
                  <a:schemeClr val="accent3"/>
                </a:solidFill>
              </a:defRPr>
            </a:lvl4pPr>
            <a:lvl5pPr>
              <a:defRPr b="1">
                <a:solidFill>
                  <a:schemeClr val="accent3"/>
                </a:solidFill>
              </a:defRPr>
            </a:lvl5pPr>
          </a:lstStyle>
          <a:p>
            <a:pPr lvl="0"/>
            <a:r>
              <a:rPr lang="en-US" dirty="0"/>
              <a:t>Section Title</a:t>
            </a:r>
          </a:p>
        </p:txBody>
      </p:sp>
      <p:cxnSp>
        <p:nvCxnSpPr>
          <p:cNvPr id="50" name="Straight Connector 49">
            <a:extLst>
              <a:ext uri="{FF2B5EF4-FFF2-40B4-BE49-F238E27FC236}">
                <a16:creationId xmlns:a16="http://schemas.microsoft.com/office/drawing/2014/main" id="{315AE125-4FAB-3F44-A99F-579E75DE3FA2}"/>
              </a:ext>
            </a:extLst>
          </p:cNvPr>
          <p:cNvCxnSpPr>
            <a:cxnSpLocks/>
          </p:cNvCxnSpPr>
          <p:nvPr userDrawn="1"/>
        </p:nvCxnSpPr>
        <p:spPr>
          <a:xfrm>
            <a:off x="8904797" y="2805288"/>
            <a:ext cx="2514600" cy="0"/>
          </a:xfrm>
          <a:prstGeom prst="line">
            <a:avLst/>
          </a:prstGeom>
          <a:ln w="25400">
            <a:solidFill>
              <a:schemeClr val="accent3"/>
            </a:solidFill>
          </a:ln>
        </p:spPr>
        <p:style>
          <a:lnRef idx="1">
            <a:schemeClr val="accent1"/>
          </a:lnRef>
          <a:fillRef idx="0">
            <a:schemeClr val="accent1"/>
          </a:fillRef>
          <a:effectRef idx="0">
            <a:schemeClr val="accent1"/>
          </a:effectRef>
          <a:fontRef idx="minor">
            <a:schemeClr val="tx1"/>
          </a:fontRef>
        </p:style>
      </p:cxnSp>
      <p:sp>
        <p:nvSpPr>
          <p:cNvPr id="60" name="Title 1">
            <a:extLst>
              <a:ext uri="{FF2B5EF4-FFF2-40B4-BE49-F238E27FC236}">
                <a16:creationId xmlns:a16="http://schemas.microsoft.com/office/drawing/2014/main" id="{B22E0724-CBBF-4E42-9708-C97BA54018C2}"/>
              </a:ext>
            </a:extLst>
          </p:cNvPr>
          <p:cNvSpPr>
            <a:spLocks noGrp="1"/>
          </p:cNvSpPr>
          <p:nvPr>
            <p:ph type="title" hasCustomPrompt="1"/>
          </p:nvPr>
        </p:nvSpPr>
        <p:spPr>
          <a:xfrm>
            <a:off x="296140" y="151117"/>
            <a:ext cx="11591059" cy="458484"/>
          </a:xfrm>
        </p:spPr>
        <p:txBody>
          <a:bodyPr/>
          <a:lstStyle>
            <a:lvl1pPr>
              <a:defRPr b="0" i="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dirty="0"/>
              <a:t>Click to edit title</a:t>
            </a:r>
          </a:p>
        </p:txBody>
      </p:sp>
      <p:grpSp>
        <p:nvGrpSpPr>
          <p:cNvPr id="61" name="Group 60">
            <a:extLst>
              <a:ext uri="{FF2B5EF4-FFF2-40B4-BE49-F238E27FC236}">
                <a16:creationId xmlns:a16="http://schemas.microsoft.com/office/drawing/2014/main" id="{8EA279E9-DACB-DE4E-BED4-70773CE9C42F}"/>
              </a:ext>
            </a:extLst>
          </p:cNvPr>
          <p:cNvGrpSpPr/>
          <p:nvPr userDrawn="1"/>
        </p:nvGrpSpPr>
        <p:grpSpPr>
          <a:xfrm flipV="1">
            <a:off x="381000" y="340575"/>
            <a:ext cx="11430000" cy="269025"/>
            <a:chOff x="3415125" y="3945802"/>
            <a:chExt cx="11383124" cy="0"/>
          </a:xfrm>
        </p:grpSpPr>
        <p:cxnSp>
          <p:nvCxnSpPr>
            <p:cNvPr id="62" name="Straight Connector 61">
              <a:extLst>
                <a:ext uri="{FF2B5EF4-FFF2-40B4-BE49-F238E27FC236}">
                  <a16:creationId xmlns:a16="http://schemas.microsoft.com/office/drawing/2014/main" id="{CD324087-8D9C-204E-9034-683E1EAF8C00}"/>
                </a:ext>
              </a:extLst>
            </p:cNvPr>
            <p:cNvCxnSpPr>
              <a:cxnSpLocks/>
            </p:cNvCxnSpPr>
            <p:nvPr userDrawn="1"/>
          </p:nvCxnSpPr>
          <p:spPr>
            <a:xfrm flipV="1">
              <a:off x="3415125" y="3945802"/>
              <a:ext cx="2147476"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D1E0A131-7D8F-724E-879D-EE82A740E1BA}"/>
                </a:ext>
              </a:extLst>
            </p:cNvPr>
            <p:cNvCxnSpPr>
              <a:cxnSpLocks/>
            </p:cNvCxnSpPr>
            <p:nvPr userDrawn="1"/>
          </p:nvCxnSpPr>
          <p:spPr>
            <a:xfrm flipV="1">
              <a:off x="5562601" y="3945802"/>
              <a:ext cx="9235648"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85003856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wo Item List Horiz w/ Icons &amp; Titles w/ Background">
    <p:bg>
      <p:bgPr>
        <a:blipFill dpi="0" rotWithShape="1">
          <a:blip r:embed="rId2">
            <a:lum/>
          </a:blip>
          <a:srcRect/>
          <a:stretch>
            <a:fillRect l="-2000" r="-2000"/>
          </a:stretch>
        </a:blipFill>
        <a:effectLst/>
      </p:bgPr>
    </p:bg>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id="{AFC6B1BB-71D1-CC4C-B8FC-4D8F1F7961D3}"/>
              </a:ext>
            </a:extLst>
          </p:cNvPr>
          <p:cNvSpPr/>
          <p:nvPr userDrawn="1"/>
        </p:nvSpPr>
        <p:spPr>
          <a:xfrm>
            <a:off x="0" y="1"/>
            <a:ext cx="12192000" cy="6629399"/>
          </a:xfrm>
          <a:prstGeom prst="rect">
            <a:avLst/>
          </a:prstGeom>
          <a:solidFill>
            <a:schemeClr val="tx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E7C3BAAD-F141-1E45-A270-D7EC86221492}"/>
              </a:ext>
            </a:extLst>
          </p:cNvPr>
          <p:cNvSpPr/>
          <p:nvPr userDrawn="1"/>
        </p:nvSpPr>
        <p:spPr>
          <a:xfrm>
            <a:off x="0" y="6629400"/>
            <a:ext cx="12192000" cy="228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6" name="Rectangle 5">
            <a:extLst>
              <a:ext uri="{FF2B5EF4-FFF2-40B4-BE49-F238E27FC236}">
                <a16:creationId xmlns:a16="http://schemas.microsoft.com/office/drawing/2014/main" id="{999AF004-6B5A-0544-8771-3FC0045DAA9D}"/>
              </a:ext>
            </a:extLst>
          </p:cNvPr>
          <p:cNvSpPr/>
          <p:nvPr userDrawn="1"/>
        </p:nvSpPr>
        <p:spPr>
          <a:xfrm>
            <a:off x="11429999" y="6629400"/>
            <a:ext cx="762001" cy="2286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Date Placeholder 2">
            <a:extLst>
              <a:ext uri="{FF2B5EF4-FFF2-40B4-BE49-F238E27FC236}">
                <a16:creationId xmlns:a16="http://schemas.microsoft.com/office/drawing/2014/main" id="{3937456D-F68F-D041-B259-55D4E2D576D6}"/>
              </a:ext>
            </a:extLst>
          </p:cNvPr>
          <p:cNvSpPr>
            <a:spLocks noGrp="1"/>
          </p:cNvSpPr>
          <p:nvPr>
            <p:ph type="dt" sz="half" idx="10"/>
          </p:nvPr>
        </p:nvSpPr>
        <p:spPr>
          <a:xfrm>
            <a:off x="61610" y="6569075"/>
            <a:ext cx="703634" cy="365125"/>
          </a:xfrm>
          <a:prstGeom prst="rect">
            <a:avLst/>
          </a:prstGeom>
        </p:spPr>
        <p:txBody>
          <a:bodyPr/>
          <a:lstStyle>
            <a:lvl1pPr>
              <a:defRPr sz="8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DB4888D4-3616-E842-AE0B-F67567F59619}" type="datetime1">
              <a:rPr lang="en-US" smtClean="0"/>
              <a:pPr/>
              <a:t>4/9/2019</a:t>
            </a:fld>
            <a:endParaRPr lang="en-US" dirty="0"/>
          </a:p>
        </p:txBody>
      </p:sp>
      <p:sp>
        <p:nvSpPr>
          <p:cNvPr id="8" name="Slide Number Placeholder 3">
            <a:extLst>
              <a:ext uri="{FF2B5EF4-FFF2-40B4-BE49-F238E27FC236}">
                <a16:creationId xmlns:a16="http://schemas.microsoft.com/office/drawing/2014/main" id="{ECCCA2A7-1A36-7345-8CCD-F0EB9AA8ADAB}"/>
              </a:ext>
            </a:extLst>
          </p:cNvPr>
          <p:cNvSpPr>
            <a:spLocks noGrp="1"/>
          </p:cNvSpPr>
          <p:nvPr>
            <p:ph type="sldNum" sz="quarter" idx="11"/>
          </p:nvPr>
        </p:nvSpPr>
        <p:spPr>
          <a:xfrm>
            <a:off x="11429999" y="6569075"/>
            <a:ext cx="612843" cy="365125"/>
          </a:xfrm>
          <a:prstGeom prst="rect">
            <a:avLst/>
          </a:prstGeom>
        </p:spPr>
        <p:txBody>
          <a:bodyPr/>
          <a:lstStyle>
            <a:lvl1pPr>
              <a:defRPr sz="8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29BEA89B-AEB9-EC4E-ACDE-73189EA191E7}" type="slidenum">
              <a:rPr lang="en-US" smtClean="0"/>
              <a:pPr/>
              <a:t>‹#›</a:t>
            </a:fld>
            <a:endParaRPr lang="en-US"/>
          </a:p>
        </p:txBody>
      </p:sp>
      <p:sp>
        <p:nvSpPr>
          <p:cNvPr id="9" name="Date Placeholder 2">
            <a:extLst>
              <a:ext uri="{FF2B5EF4-FFF2-40B4-BE49-F238E27FC236}">
                <a16:creationId xmlns:a16="http://schemas.microsoft.com/office/drawing/2014/main" id="{C3B0BD8D-618B-CE4C-BE9F-405031B0CBA3}"/>
              </a:ext>
            </a:extLst>
          </p:cNvPr>
          <p:cNvSpPr txBox="1">
            <a:spLocks/>
          </p:cNvSpPr>
          <p:nvPr userDrawn="1"/>
        </p:nvSpPr>
        <p:spPr>
          <a:xfrm>
            <a:off x="685800" y="656907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b="0" i="0" dirty="0">
                <a:solidFill>
                  <a:schemeClr val="bg1"/>
                </a:solidFill>
                <a:latin typeface="Open Sans" panose="020B0606030504020204" pitchFamily="34" charset="0"/>
                <a:ea typeface="Open Sans" panose="020B0606030504020204" pitchFamily="34" charset="0"/>
                <a:cs typeface="Open Sans" panose="020B0606030504020204" pitchFamily="34" charset="0"/>
              </a:rPr>
              <a:t>Wiley</a:t>
            </a:r>
            <a:r>
              <a:rPr lang="en-US" sz="800" b="0" i="0" baseline="0" dirty="0">
                <a:solidFill>
                  <a:schemeClr val="bg1"/>
                </a:solidFill>
                <a:latin typeface="Open Sans" panose="020B0606030504020204" pitchFamily="34" charset="0"/>
                <a:ea typeface="Open Sans" panose="020B0606030504020204" pitchFamily="34" charset="0"/>
                <a:cs typeface="Open Sans" panose="020B0606030504020204" pitchFamily="34" charset="0"/>
              </a:rPr>
              <a:t> - Proprietary &amp; Confidential</a:t>
            </a:r>
            <a:endParaRPr lang="en-US" sz="800" b="0" i="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ext Placeholder 3">
            <a:extLst>
              <a:ext uri="{FF2B5EF4-FFF2-40B4-BE49-F238E27FC236}">
                <a16:creationId xmlns:a16="http://schemas.microsoft.com/office/drawing/2014/main" id="{99057685-760E-C048-917D-C8740EFA1AEF}"/>
              </a:ext>
            </a:extLst>
          </p:cNvPr>
          <p:cNvSpPr>
            <a:spLocks noGrp="1"/>
          </p:cNvSpPr>
          <p:nvPr>
            <p:ph type="body" sz="quarter" idx="12" hasCustomPrompt="1"/>
          </p:nvPr>
        </p:nvSpPr>
        <p:spPr>
          <a:xfrm>
            <a:off x="609600" y="2684905"/>
            <a:ext cx="5029200" cy="3272123"/>
          </a:xfrm>
        </p:spPr>
        <p:txBody>
          <a:bodyPr>
            <a:normAutofit/>
          </a:bodyPr>
          <a:lstStyle>
            <a:lvl1pPr algn="ctr">
              <a:lnSpc>
                <a:spcPct val="100000"/>
              </a:lnSpc>
              <a:defRPr sz="1400">
                <a:solidFill>
                  <a:schemeClr val="bg1"/>
                </a:solidFill>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Mauris</a:t>
            </a:r>
            <a:r>
              <a:rPr lang="en-US" dirty="0"/>
              <a:t> </a:t>
            </a:r>
            <a:r>
              <a:rPr lang="en-US" dirty="0" err="1"/>
              <a:t>eget</a:t>
            </a:r>
            <a:r>
              <a:rPr lang="en-US" dirty="0"/>
              <a:t> </a:t>
            </a:r>
            <a:r>
              <a:rPr lang="en-US" dirty="0" err="1"/>
              <a:t>orci</a:t>
            </a:r>
            <a:r>
              <a:rPr lang="en-US" dirty="0"/>
              <a:t> </a:t>
            </a:r>
            <a:r>
              <a:rPr lang="en-US" dirty="0" err="1"/>
              <a:t>consequat</a:t>
            </a:r>
            <a:r>
              <a:rPr lang="en-US" dirty="0"/>
              <a:t>, porta </a:t>
            </a:r>
            <a:r>
              <a:rPr lang="en-US" dirty="0" err="1"/>
              <a:t>justo</a:t>
            </a:r>
            <a:r>
              <a:rPr lang="en-US" dirty="0"/>
              <a:t> id, </a:t>
            </a:r>
            <a:r>
              <a:rPr lang="en-US" dirty="0" err="1"/>
              <a:t>blandit</a:t>
            </a:r>
            <a:r>
              <a:rPr lang="en-US" dirty="0"/>
              <a:t> mi. </a:t>
            </a:r>
            <a:r>
              <a:rPr lang="en-US" dirty="0" err="1"/>
              <a:t>Suspendisse</a:t>
            </a:r>
            <a:r>
              <a:rPr lang="en-US" dirty="0"/>
              <a:t> </a:t>
            </a:r>
            <a:r>
              <a:rPr lang="en-US" dirty="0" err="1"/>
              <a:t>eu</a:t>
            </a:r>
            <a:r>
              <a:rPr lang="en-US" dirty="0"/>
              <a:t> </a:t>
            </a:r>
            <a:r>
              <a:rPr lang="en-US" dirty="0" err="1"/>
              <a:t>diam</a:t>
            </a:r>
            <a:r>
              <a:rPr lang="en-US" dirty="0"/>
              <a:t> et </a:t>
            </a:r>
            <a:r>
              <a:rPr lang="en-US" dirty="0" err="1"/>
              <a:t>tellus</a:t>
            </a:r>
            <a:r>
              <a:rPr lang="en-US" dirty="0"/>
              <a:t> </a:t>
            </a:r>
            <a:r>
              <a:rPr lang="en-US" dirty="0" err="1"/>
              <a:t>ultrices</a:t>
            </a:r>
            <a:r>
              <a:rPr lang="en-US" dirty="0"/>
              <a:t> </a:t>
            </a:r>
            <a:r>
              <a:rPr lang="en-US" dirty="0" err="1"/>
              <a:t>ultricies</a:t>
            </a:r>
            <a:r>
              <a:rPr lang="en-US" dirty="0"/>
              <a:t>. </a:t>
            </a:r>
          </a:p>
          <a:p>
            <a:pPr lvl="0"/>
            <a:r>
              <a:rPr lang="en-US" dirty="0" err="1"/>
              <a:t>Donec</a:t>
            </a:r>
            <a:r>
              <a:rPr lang="en-US" dirty="0"/>
              <a:t> </a:t>
            </a:r>
            <a:r>
              <a:rPr lang="en-US" dirty="0" err="1"/>
              <a:t>erat</a:t>
            </a:r>
            <a:r>
              <a:rPr lang="en-US" dirty="0"/>
              <a:t> ligula, lacinia </a:t>
            </a:r>
            <a:r>
              <a:rPr lang="en-US" dirty="0" err="1"/>
              <a:t>quis</a:t>
            </a:r>
            <a:r>
              <a:rPr lang="en-US" dirty="0"/>
              <a:t> </a:t>
            </a:r>
            <a:r>
              <a:rPr lang="en-US" dirty="0" err="1"/>
              <a:t>bibendum</a:t>
            </a:r>
            <a:r>
              <a:rPr lang="en-US" dirty="0"/>
              <a:t> a, </a:t>
            </a:r>
            <a:r>
              <a:rPr lang="en-US" dirty="0" err="1"/>
              <a:t>auctor</a:t>
            </a:r>
            <a:r>
              <a:rPr lang="en-US" dirty="0"/>
              <a:t> </a:t>
            </a:r>
            <a:r>
              <a:rPr lang="en-US" dirty="0" err="1"/>
              <a:t>nec</a:t>
            </a:r>
            <a:r>
              <a:rPr lang="en-US" dirty="0"/>
              <a:t> </a:t>
            </a:r>
            <a:r>
              <a:rPr lang="en-US" dirty="0" err="1"/>
              <a:t>odio</a:t>
            </a:r>
            <a:r>
              <a:rPr lang="en-US" dirty="0"/>
              <a:t>. Maecenas </a:t>
            </a:r>
            <a:r>
              <a:rPr lang="en-US" dirty="0" err="1"/>
              <a:t>nec</a:t>
            </a:r>
            <a:r>
              <a:rPr lang="en-US" dirty="0"/>
              <a:t> </a:t>
            </a:r>
            <a:r>
              <a:rPr lang="en-US" dirty="0" err="1"/>
              <a:t>hendrerit</a:t>
            </a:r>
            <a:r>
              <a:rPr lang="en-US" dirty="0"/>
              <a:t> </a:t>
            </a:r>
            <a:r>
              <a:rPr lang="en-US" dirty="0" err="1"/>
              <a:t>quam</a:t>
            </a:r>
            <a:r>
              <a:rPr lang="en-US" dirty="0"/>
              <a:t>. </a:t>
            </a:r>
            <a:r>
              <a:rPr lang="en-US" dirty="0" err="1"/>
              <a:t>Suspendisse</a:t>
            </a:r>
            <a:r>
              <a:rPr lang="en-US" dirty="0"/>
              <a:t> </a:t>
            </a:r>
            <a:r>
              <a:rPr lang="en-US" dirty="0" err="1"/>
              <a:t>nec</a:t>
            </a:r>
            <a:r>
              <a:rPr lang="en-US" dirty="0"/>
              <a:t> </a:t>
            </a:r>
            <a:r>
              <a:rPr lang="en-US" dirty="0" err="1"/>
              <a:t>felis</a:t>
            </a:r>
            <a:r>
              <a:rPr lang="en-US" dirty="0"/>
              <a:t> </a:t>
            </a:r>
            <a:r>
              <a:rPr lang="en-US" dirty="0" err="1"/>
              <a:t>mollis</a:t>
            </a:r>
            <a:r>
              <a:rPr lang="en-US" dirty="0"/>
              <a:t>, </a:t>
            </a:r>
            <a:r>
              <a:rPr lang="en-US" dirty="0" err="1"/>
              <a:t>dapibus</a:t>
            </a:r>
            <a:r>
              <a:rPr lang="en-US" dirty="0"/>
              <a:t> dui ac, </a:t>
            </a:r>
            <a:r>
              <a:rPr lang="en-US" dirty="0" err="1"/>
              <a:t>imperdiet</a:t>
            </a:r>
            <a:r>
              <a:rPr lang="en-US" dirty="0"/>
              <a:t> nisi. </a:t>
            </a:r>
          </a:p>
        </p:txBody>
      </p:sp>
      <p:sp>
        <p:nvSpPr>
          <p:cNvPr id="13" name="Oval 12">
            <a:extLst>
              <a:ext uri="{FF2B5EF4-FFF2-40B4-BE49-F238E27FC236}">
                <a16:creationId xmlns:a16="http://schemas.microsoft.com/office/drawing/2014/main" id="{7EB1DB77-A67B-714D-96F1-171EA1984523}"/>
              </a:ext>
            </a:extLst>
          </p:cNvPr>
          <p:cNvSpPr/>
          <p:nvPr userDrawn="1"/>
        </p:nvSpPr>
        <p:spPr>
          <a:xfrm>
            <a:off x="2552700" y="847567"/>
            <a:ext cx="1143000" cy="1143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Picture Placeholder 18">
            <a:extLst>
              <a:ext uri="{FF2B5EF4-FFF2-40B4-BE49-F238E27FC236}">
                <a16:creationId xmlns:a16="http://schemas.microsoft.com/office/drawing/2014/main" id="{9830A203-68E1-D745-8CF8-C115098E1E05}"/>
              </a:ext>
            </a:extLst>
          </p:cNvPr>
          <p:cNvSpPr>
            <a:spLocks noGrp="1"/>
          </p:cNvSpPr>
          <p:nvPr>
            <p:ph type="pic" sz="quarter" idx="16" hasCustomPrompt="1"/>
          </p:nvPr>
        </p:nvSpPr>
        <p:spPr>
          <a:xfrm>
            <a:off x="2759075" y="1064962"/>
            <a:ext cx="730250" cy="685800"/>
          </a:xfrm>
        </p:spPr>
        <p:txBody>
          <a:bodyPr anchor="ctr">
            <a:normAutofit/>
          </a:bodyPr>
          <a:lstStyle>
            <a:lvl1pPr algn="ctr">
              <a:defRPr sz="900">
                <a:solidFill>
                  <a:schemeClr val="bg1"/>
                </a:solidFill>
              </a:defRPr>
            </a:lvl1pPr>
          </a:lstStyle>
          <a:p>
            <a:r>
              <a:rPr lang="en-US" dirty="0"/>
              <a:t>WHITE</a:t>
            </a:r>
            <a:br>
              <a:rPr lang="en-US" dirty="0"/>
            </a:br>
            <a:r>
              <a:rPr lang="en-US" dirty="0"/>
              <a:t>ICON</a:t>
            </a:r>
          </a:p>
        </p:txBody>
      </p:sp>
      <p:sp>
        <p:nvSpPr>
          <p:cNvPr id="17" name="Text Placeholder 16">
            <a:extLst>
              <a:ext uri="{FF2B5EF4-FFF2-40B4-BE49-F238E27FC236}">
                <a16:creationId xmlns:a16="http://schemas.microsoft.com/office/drawing/2014/main" id="{981C45EC-46C3-AE4F-AF85-A55D89E1CEC3}"/>
              </a:ext>
            </a:extLst>
          </p:cNvPr>
          <p:cNvSpPr>
            <a:spLocks noGrp="1"/>
          </p:cNvSpPr>
          <p:nvPr>
            <p:ph type="body" sz="quarter" idx="19" hasCustomPrompt="1"/>
          </p:nvPr>
        </p:nvSpPr>
        <p:spPr>
          <a:xfrm>
            <a:off x="609600" y="2233193"/>
            <a:ext cx="5029200" cy="429744"/>
          </a:xfrm>
        </p:spPr>
        <p:txBody>
          <a:bodyPr anchor="b">
            <a:normAutofit/>
          </a:bodyPr>
          <a:lstStyle>
            <a:lvl1pPr algn="ctr">
              <a:defRPr sz="1800" b="1" i="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a:defRPr b="1">
                <a:solidFill>
                  <a:schemeClr val="accent3"/>
                </a:solidFill>
              </a:defRPr>
            </a:lvl2pPr>
            <a:lvl3pPr>
              <a:defRPr b="1">
                <a:solidFill>
                  <a:schemeClr val="accent3"/>
                </a:solidFill>
              </a:defRPr>
            </a:lvl3pPr>
            <a:lvl4pPr>
              <a:defRPr b="1">
                <a:solidFill>
                  <a:schemeClr val="accent3"/>
                </a:solidFill>
              </a:defRPr>
            </a:lvl4pPr>
            <a:lvl5pPr>
              <a:defRPr b="1">
                <a:solidFill>
                  <a:schemeClr val="accent3"/>
                </a:solidFill>
              </a:defRPr>
            </a:lvl5pPr>
          </a:lstStyle>
          <a:p>
            <a:pPr lvl="0"/>
            <a:r>
              <a:rPr lang="en-US" dirty="0"/>
              <a:t>Section Title</a:t>
            </a:r>
          </a:p>
        </p:txBody>
      </p:sp>
      <p:cxnSp>
        <p:nvCxnSpPr>
          <p:cNvPr id="40" name="Straight Connector 39">
            <a:extLst>
              <a:ext uri="{FF2B5EF4-FFF2-40B4-BE49-F238E27FC236}">
                <a16:creationId xmlns:a16="http://schemas.microsoft.com/office/drawing/2014/main" id="{12F54159-7F36-AE43-BDE6-EFB9C1E3A050}"/>
              </a:ext>
            </a:extLst>
          </p:cNvPr>
          <p:cNvCxnSpPr>
            <a:cxnSpLocks/>
          </p:cNvCxnSpPr>
          <p:nvPr userDrawn="1"/>
        </p:nvCxnSpPr>
        <p:spPr>
          <a:xfrm>
            <a:off x="628924" y="2662937"/>
            <a:ext cx="4990552"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Text Placeholder 3">
            <a:extLst>
              <a:ext uri="{FF2B5EF4-FFF2-40B4-BE49-F238E27FC236}">
                <a16:creationId xmlns:a16="http://schemas.microsoft.com/office/drawing/2014/main" id="{54C9549A-3E53-444C-837C-09FBD926E6E0}"/>
              </a:ext>
            </a:extLst>
          </p:cNvPr>
          <p:cNvSpPr>
            <a:spLocks noGrp="1"/>
          </p:cNvSpPr>
          <p:nvPr>
            <p:ph type="body" sz="quarter" idx="20" hasCustomPrompt="1"/>
          </p:nvPr>
        </p:nvSpPr>
        <p:spPr>
          <a:xfrm>
            <a:off x="6477000" y="2684905"/>
            <a:ext cx="5029200" cy="3272123"/>
          </a:xfrm>
        </p:spPr>
        <p:txBody>
          <a:bodyPr>
            <a:normAutofit/>
          </a:bodyPr>
          <a:lstStyle>
            <a:lvl1pPr algn="ctr">
              <a:lnSpc>
                <a:spcPct val="100000"/>
              </a:lnSpc>
              <a:defRPr sz="1400">
                <a:solidFill>
                  <a:schemeClr val="bg1"/>
                </a:solidFill>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Mauris</a:t>
            </a:r>
            <a:r>
              <a:rPr lang="en-US" dirty="0"/>
              <a:t> </a:t>
            </a:r>
            <a:r>
              <a:rPr lang="en-US" dirty="0" err="1"/>
              <a:t>eget</a:t>
            </a:r>
            <a:r>
              <a:rPr lang="en-US" dirty="0"/>
              <a:t> </a:t>
            </a:r>
            <a:r>
              <a:rPr lang="en-US" dirty="0" err="1"/>
              <a:t>orci</a:t>
            </a:r>
            <a:r>
              <a:rPr lang="en-US" dirty="0"/>
              <a:t> </a:t>
            </a:r>
            <a:r>
              <a:rPr lang="en-US" dirty="0" err="1"/>
              <a:t>consequat</a:t>
            </a:r>
            <a:r>
              <a:rPr lang="en-US" dirty="0"/>
              <a:t>, porta </a:t>
            </a:r>
            <a:r>
              <a:rPr lang="en-US" dirty="0" err="1"/>
              <a:t>justo</a:t>
            </a:r>
            <a:r>
              <a:rPr lang="en-US" dirty="0"/>
              <a:t> id, </a:t>
            </a:r>
            <a:r>
              <a:rPr lang="en-US" dirty="0" err="1"/>
              <a:t>blandit</a:t>
            </a:r>
            <a:r>
              <a:rPr lang="en-US" dirty="0"/>
              <a:t> mi. </a:t>
            </a:r>
            <a:r>
              <a:rPr lang="en-US" dirty="0" err="1"/>
              <a:t>Suspendisse</a:t>
            </a:r>
            <a:r>
              <a:rPr lang="en-US" dirty="0"/>
              <a:t> </a:t>
            </a:r>
            <a:r>
              <a:rPr lang="en-US" dirty="0" err="1"/>
              <a:t>eu</a:t>
            </a:r>
            <a:r>
              <a:rPr lang="en-US" dirty="0"/>
              <a:t> </a:t>
            </a:r>
            <a:r>
              <a:rPr lang="en-US" dirty="0" err="1"/>
              <a:t>diam</a:t>
            </a:r>
            <a:r>
              <a:rPr lang="en-US" dirty="0"/>
              <a:t> et </a:t>
            </a:r>
            <a:r>
              <a:rPr lang="en-US" dirty="0" err="1"/>
              <a:t>tellus</a:t>
            </a:r>
            <a:r>
              <a:rPr lang="en-US" dirty="0"/>
              <a:t> </a:t>
            </a:r>
            <a:r>
              <a:rPr lang="en-US" dirty="0" err="1"/>
              <a:t>ultrices</a:t>
            </a:r>
            <a:r>
              <a:rPr lang="en-US" dirty="0"/>
              <a:t> </a:t>
            </a:r>
            <a:r>
              <a:rPr lang="en-US" dirty="0" err="1"/>
              <a:t>ultricies</a:t>
            </a:r>
            <a:r>
              <a:rPr lang="en-US" dirty="0"/>
              <a:t>. </a:t>
            </a:r>
          </a:p>
          <a:p>
            <a:pPr lvl="0"/>
            <a:r>
              <a:rPr lang="en-US" dirty="0" err="1"/>
              <a:t>Donec</a:t>
            </a:r>
            <a:r>
              <a:rPr lang="en-US" dirty="0"/>
              <a:t> </a:t>
            </a:r>
            <a:r>
              <a:rPr lang="en-US" dirty="0" err="1"/>
              <a:t>erat</a:t>
            </a:r>
            <a:r>
              <a:rPr lang="en-US" dirty="0"/>
              <a:t> ligula, lacinia </a:t>
            </a:r>
            <a:r>
              <a:rPr lang="en-US" dirty="0" err="1"/>
              <a:t>quis</a:t>
            </a:r>
            <a:r>
              <a:rPr lang="en-US" dirty="0"/>
              <a:t> </a:t>
            </a:r>
            <a:r>
              <a:rPr lang="en-US" dirty="0" err="1"/>
              <a:t>bibendum</a:t>
            </a:r>
            <a:r>
              <a:rPr lang="en-US" dirty="0"/>
              <a:t> a, </a:t>
            </a:r>
            <a:r>
              <a:rPr lang="en-US" dirty="0" err="1"/>
              <a:t>auctor</a:t>
            </a:r>
            <a:r>
              <a:rPr lang="en-US" dirty="0"/>
              <a:t> </a:t>
            </a:r>
            <a:r>
              <a:rPr lang="en-US" dirty="0" err="1"/>
              <a:t>nec</a:t>
            </a:r>
            <a:r>
              <a:rPr lang="en-US" dirty="0"/>
              <a:t> </a:t>
            </a:r>
            <a:r>
              <a:rPr lang="en-US" dirty="0" err="1"/>
              <a:t>odio</a:t>
            </a:r>
            <a:r>
              <a:rPr lang="en-US" dirty="0"/>
              <a:t>. Maecenas </a:t>
            </a:r>
            <a:r>
              <a:rPr lang="en-US" dirty="0" err="1"/>
              <a:t>nec</a:t>
            </a:r>
            <a:r>
              <a:rPr lang="en-US" dirty="0"/>
              <a:t> </a:t>
            </a:r>
            <a:r>
              <a:rPr lang="en-US" dirty="0" err="1"/>
              <a:t>hendrerit</a:t>
            </a:r>
            <a:r>
              <a:rPr lang="en-US" dirty="0"/>
              <a:t> </a:t>
            </a:r>
            <a:r>
              <a:rPr lang="en-US" dirty="0" err="1"/>
              <a:t>quam</a:t>
            </a:r>
            <a:r>
              <a:rPr lang="en-US" dirty="0"/>
              <a:t>. </a:t>
            </a:r>
            <a:r>
              <a:rPr lang="en-US" dirty="0" err="1"/>
              <a:t>Suspendisse</a:t>
            </a:r>
            <a:r>
              <a:rPr lang="en-US" dirty="0"/>
              <a:t> </a:t>
            </a:r>
            <a:r>
              <a:rPr lang="en-US" dirty="0" err="1"/>
              <a:t>nec</a:t>
            </a:r>
            <a:r>
              <a:rPr lang="en-US" dirty="0"/>
              <a:t> </a:t>
            </a:r>
            <a:r>
              <a:rPr lang="en-US" dirty="0" err="1"/>
              <a:t>felis</a:t>
            </a:r>
            <a:r>
              <a:rPr lang="en-US" dirty="0"/>
              <a:t> </a:t>
            </a:r>
            <a:r>
              <a:rPr lang="en-US" dirty="0" err="1"/>
              <a:t>mollis</a:t>
            </a:r>
            <a:r>
              <a:rPr lang="en-US" dirty="0"/>
              <a:t>, </a:t>
            </a:r>
            <a:r>
              <a:rPr lang="en-US" dirty="0" err="1"/>
              <a:t>dapibus</a:t>
            </a:r>
            <a:r>
              <a:rPr lang="en-US" dirty="0"/>
              <a:t> dui ac, </a:t>
            </a:r>
            <a:r>
              <a:rPr lang="en-US" dirty="0" err="1"/>
              <a:t>imperdiet</a:t>
            </a:r>
            <a:r>
              <a:rPr lang="en-US" dirty="0"/>
              <a:t> nisi. </a:t>
            </a:r>
          </a:p>
        </p:txBody>
      </p:sp>
      <p:sp>
        <p:nvSpPr>
          <p:cNvPr id="44" name="Oval 43">
            <a:extLst>
              <a:ext uri="{FF2B5EF4-FFF2-40B4-BE49-F238E27FC236}">
                <a16:creationId xmlns:a16="http://schemas.microsoft.com/office/drawing/2014/main" id="{4E44E09B-6F25-AD4F-AEEC-78FD628125AE}"/>
              </a:ext>
            </a:extLst>
          </p:cNvPr>
          <p:cNvSpPr/>
          <p:nvPr userDrawn="1"/>
        </p:nvSpPr>
        <p:spPr>
          <a:xfrm>
            <a:off x="8420100" y="847567"/>
            <a:ext cx="1143000" cy="1143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Picture Placeholder 18">
            <a:extLst>
              <a:ext uri="{FF2B5EF4-FFF2-40B4-BE49-F238E27FC236}">
                <a16:creationId xmlns:a16="http://schemas.microsoft.com/office/drawing/2014/main" id="{D09A0049-3CE6-5044-B799-5845EB2017E7}"/>
              </a:ext>
            </a:extLst>
          </p:cNvPr>
          <p:cNvSpPr>
            <a:spLocks noGrp="1"/>
          </p:cNvSpPr>
          <p:nvPr>
            <p:ph type="pic" sz="quarter" idx="21" hasCustomPrompt="1"/>
          </p:nvPr>
        </p:nvSpPr>
        <p:spPr>
          <a:xfrm>
            <a:off x="8626475" y="1064962"/>
            <a:ext cx="730250" cy="685800"/>
          </a:xfrm>
        </p:spPr>
        <p:txBody>
          <a:bodyPr anchor="ctr">
            <a:normAutofit/>
          </a:bodyPr>
          <a:lstStyle>
            <a:lvl1pPr algn="ctr">
              <a:defRPr sz="900">
                <a:solidFill>
                  <a:schemeClr val="bg1"/>
                </a:solidFill>
              </a:defRPr>
            </a:lvl1pPr>
          </a:lstStyle>
          <a:p>
            <a:r>
              <a:rPr lang="en-US" dirty="0"/>
              <a:t>WHITE</a:t>
            </a:r>
            <a:br>
              <a:rPr lang="en-US" dirty="0"/>
            </a:br>
            <a:r>
              <a:rPr lang="en-US" dirty="0"/>
              <a:t>ICON</a:t>
            </a:r>
          </a:p>
        </p:txBody>
      </p:sp>
      <p:sp>
        <p:nvSpPr>
          <p:cNvPr id="46" name="Text Placeholder 16">
            <a:extLst>
              <a:ext uri="{FF2B5EF4-FFF2-40B4-BE49-F238E27FC236}">
                <a16:creationId xmlns:a16="http://schemas.microsoft.com/office/drawing/2014/main" id="{00FB203E-EAE7-1442-B2E1-3D209260F105}"/>
              </a:ext>
            </a:extLst>
          </p:cNvPr>
          <p:cNvSpPr>
            <a:spLocks noGrp="1"/>
          </p:cNvSpPr>
          <p:nvPr>
            <p:ph type="body" sz="quarter" idx="22" hasCustomPrompt="1"/>
          </p:nvPr>
        </p:nvSpPr>
        <p:spPr>
          <a:xfrm>
            <a:off x="6477000" y="2233193"/>
            <a:ext cx="5029200" cy="429744"/>
          </a:xfrm>
        </p:spPr>
        <p:txBody>
          <a:bodyPr anchor="b">
            <a:normAutofit/>
          </a:bodyPr>
          <a:lstStyle>
            <a:lvl1pPr algn="ctr">
              <a:defRPr sz="1800" b="1" i="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a:defRPr b="1">
                <a:solidFill>
                  <a:schemeClr val="accent3"/>
                </a:solidFill>
              </a:defRPr>
            </a:lvl2pPr>
            <a:lvl3pPr>
              <a:defRPr b="1">
                <a:solidFill>
                  <a:schemeClr val="accent3"/>
                </a:solidFill>
              </a:defRPr>
            </a:lvl3pPr>
            <a:lvl4pPr>
              <a:defRPr b="1">
                <a:solidFill>
                  <a:schemeClr val="accent3"/>
                </a:solidFill>
              </a:defRPr>
            </a:lvl4pPr>
            <a:lvl5pPr>
              <a:defRPr b="1">
                <a:solidFill>
                  <a:schemeClr val="accent3"/>
                </a:solidFill>
              </a:defRPr>
            </a:lvl5pPr>
          </a:lstStyle>
          <a:p>
            <a:pPr lvl="0"/>
            <a:r>
              <a:rPr lang="en-US" dirty="0"/>
              <a:t>Section Title</a:t>
            </a:r>
          </a:p>
        </p:txBody>
      </p:sp>
      <p:cxnSp>
        <p:nvCxnSpPr>
          <p:cNvPr id="47" name="Straight Connector 46">
            <a:extLst>
              <a:ext uri="{FF2B5EF4-FFF2-40B4-BE49-F238E27FC236}">
                <a16:creationId xmlns:a16="http://schemas.microsoft.com/office/drawing/2014/main" id="{0D9F6A4F-9F2E-E946-9233-FF6A883435D7}"/>
              </a:ext>
            </a:extLst>
          </p:cNvPr>
          <p:cNvCxnSpPr>
            <a:cxnSpLocks/>
          </p:cNvCxnSpPr>
          <p:nvPr userDrawn="1"/>
        </p:nvCxnSpPr>
        <p:spPr>
          <a:xfrm>
            <a:off x="6496324" y="2662937"/>
            <a:ext cx="4990552"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55" name="Title 1">
            <a:extLst>
              <a:ext uri="{FF2B5EF4-FFF2-40B4-BE49-F238E27FC236}">
                <a16:creationId xmlns:a16="http://schemas.microsoft.com/office/drawing/2014/main" id="{ACAF7BB2-7D8C-9441-88A9-22106C64E42E}"/>
              </a:ext>
            </a:extLst>
          </p:cNvPr>
          <p:cNvSpPr>
            <a:spLocks noGrp="1"/>
          </p:cNvSpPr>
          <p:nvPr>
            <p:ph type="title" hasCustomPrompt="1"/>
          </p:nvPr>
        </p:nvSpPr>
        <p:spPr>
          <a:xfrm>
            <a:off x="296140" y="151117"/>
            <a:ext cx="11591059" cy="458484"/>
          </a:xfrm>
        </p:spPr>
        <p:txBody>
          <a:bodyPr/>
          <a:lstStyle>
            <a:lvl1pPr>
              <a:defRPr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dirty="0"/>
              <a:t>Click to edit title</a:t>
            </a:r>
          </a:p>
        </p:txBody>
      </p:sp>
      <p:grpSp>
        <p:nvGrpSpPr>
          <p:cNvPr id="56" name="Group 55">
            <a:extLst>
              <a:ext uri="{FF2B5EF4-FFF2-40B4-BE49-F238E27FC236}">
                <a16:creationId xmlns:a16="http://schemas.microsoft.com/office/drawing/2014/main" id="{CE0D6A28-0965-E04A-BFCA-A5D5F8D4CE23}"/>
              </a:ext>
            </a:extLst>
          </p:cNvPr>
          <p:cNvGrpSpPr/>
          <p:nvPr userDrawn="1"/>
        </p:nvGrpSpPr>
        <p:grpSpPr>
          <a:xfrm flipV="1">
            <a:off x="381000" y="340575"/>
            <a:ext cx="11430000" cy="269025"/>
            <a:chOff x="3415125" y="3945802"/>
            <a:chExt cx="11383124" cy="0"/>
          </a:xfrm>
        </p:grpSpPr>
        <p:cxnSp>
          <p:nvCxnSpPr>
            <p:cNvPr id="57" name="Straight Connector 56">
              <a:extLst>
                <a:ext uri="{FF2B5EF4-FFF2-40B4-BE49-F238E27FC236}">
                  <a16:creationId xmlns:a16="http://schemas.microsoft.com/office/drawing/2014/main" id="{3149A8B2-1D85-114E-BD63-64FC0350386A}"/>
                </a:ext>
              </a:extLst>
            </p:cNvPr>
            <p:cNvCxnSpPr>
              <a:cxnSpLocks/>
            </p:cNvCxnSpPr>
            <p:nvPr userDrawn="1"/>
          </p:nvCxnSpPr>
          <p:spPr>
            <a:xfrm flipV="1">
              <a:off x="3415125" y="3945802"/>
              <a:ext cx="2147476"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3A08AE17-80BA-3C47-8DB8-C55213052483}"/>
                </a:ext>
              </a:extLst>
            </p:cNvPr>
            <p:cNvCxnSpPr>
              <a:cxnSpLocks/>
            </p:cNvCxnSpPr>
            <p:nvPr userDrawn="1"/>
          </p:nvCxnSpPr>
          <p:spPr>
            <a:xfrm flipV="1">
              <a:off x="5562601" y="3945802"/>
              <a:ext cx="9235648"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67375073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wo Item List Horiz w/ Images &amp; Titles w/ Background">
    <p:bg>
      <p:bgPr>
        <a:blipFill dpi="0" rotWithShape="1">
          <a:blip r:embed="rId2">
            <a:lum/>
          </a:blip>
          <a:srcRect/>
          <a:stretch>
            <a:fillRect l="-2000" r="-2000"/>
          </a:stretch>
        </a:blipFill>
        <a:effectLst/>
      </p:bgPr>
    </p:bg>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id="{AFC6B1BB-71D1-CC4C-B8FC-4D8F1F7961D3}"/>
              </a:ext>
            </a:extLst>
          </p:cNvPr>
          <p:cNvSpPr/>
          <p:nvPr userDrawn="1"/>
        </p:nvSpPr>
        <p:spPr>
          <a:xfrm>
            <a:off x="0" y="28433"/>
            <a:ext cx="12192000" cy="6629399"/>
          </a:xfrm>
          <a:prstGeom prst="rect">
            <a:avLst/>
          </a:prstGeom>
          <a:solidFill>
            <a:schemeClr val="tx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E7C3BAAD-F141-1E45-A270-D7EC86221492}"/>
              </a:ext>
            </a:extLst>
          </p:cNvPr>
          <p:cNvSpPr/>
          <p:nvPr userDrawn="1"/>
        </p:nvSpPr>
        <p:spPr>
          <a:xfrm>
            <a:off x="0" y="6629400"/>
            <a:ext cx="12192000" cy="228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6" name="Rectangle 5">
            <a:extLst>
              <a:ext uri="{FF2B5EF4-FFF2-40B4-BE49-F238E27FC236}">
                <a16:creationId xmlns:a16="http://schemas.microsoft.com/office/drawing/2014/main" id="{999AF004-6B5A-0544-8771-3FC0045DAA9D}"/>
              </a:ext>
            </a:extLst>
          </p:cNvPr>
          <p:cNvSpPr/>
          <p:nvPr userDrawn="1"/>
        </p:nvSpPr>
        <p:spPr>
          <a:xfrm>
            <a:off x="11429999" y="6629400"/>
            <a:ext cx="762001" cy="2286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Date Placeholder 2">
            <a:extLst>
              <a:ext uri="{FF2B5EF4-FFF2-40B4-BE49-F238E27FC236}">
                <a16:creationId xmlns:a16="http://schemas.microsoft.com/office/drawing/2014/main" id="{3937456D-F68F-D041-B259-55D4E2D576D6}"/>
              </a:ext>
            </a:extLst>
          </p:cNvPr>
          <p:cNvSpPr>
            <a:spLocks noGrp="1"/>
          </p:cNvSpPr>
          <p:nvPr>
            <p:ph type="dt" sz="half" idx="10"/>
          </p:nvPr>
        </p:nvSpPr>
        <p:spPr>
          <a:xfrm>
            <a:off x="61610" y="6569075"/>
            <a:ext cx="703634" cy="365125"/>
          </a:xfrm>
          <a:prstGeom prst="rect">
            <a:avLst/>
          </a:prstGeom>
        </p:spPr>
        <p:txBody>
          <a:bodyPr/>
          <a:lstStyle>
            <a:lvl1pPr>
              <a:defRPr sz="8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DB4888D4-3616-E842-AE0B-F67567F59619}" type="datetime1">
              <a:rPr lang="en-US" smtClean="0"/>
              <a:pPr/>
              <a:t>4/9/2019</a:t>
            </a:fld>
            <a:endParaRPr lang="en-US" dirty="0"/>
          </a:p>
        </p:txBody>
      </p:sp>
      <p:sp>
        <p:nvSpPr>
          <p:cNvPr id="8" name="Slide Number Placeholder 3">
            <a:extLst>
              <a:ext uri="{FF2B5EF4-FFF2-40B4-BE49-F238E27FC236}">
                <a16:creationId xmlns:a16="http://schemas.microsoft.com/office/drawing/2014/main" id="{ECCCA2A7-1A36-7345-8CCD-F0EB9AA8ADAB}"/>
              </a:ext>
            </a:extLst>
          </p:cNvPr>
          <p:cNvSpPr>
            <a:spLocks noGrp="1"/>
          </p:cNvSpPr>
          <p:nvPr>
            <p:ph type="sldNum" sz="quarter" idx="11"/>
          </p:nvPr>
        </p:nvSpPr>
        <p:spPr>
          <a:xfrm>
            <a:off x="11429999" y="6569075"/>
            <a:ext cx="612843" cy="365125"/>
          </a:xfrm>
          <a:prstGeom prst="rect">
            <a:avLst/>
          </a:prstGeom>
        </p:spPr>
        <p:txBody>
          <a:bodyPr/>
          <a:lstStyle>
            <a:lvl1pPr>
              <a:defRPr sz="8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29BEA89B-AEB9-EC4E-ACDE-73189EA191E7}" type="slidenum">
              <a:rPr lang="en-US" smtClean="0"/>
              <a:pPr/>
              <a:t>‹#›</a:t>
            </a:fld>
            <a:endParaRPr lang="en-US"/>
          </a:p>
        </p:txBody>
      </p:sp>
      <p:sp>
        <p:nvSpPr>
          <p:cNvPr id="9" name="Date Placeholder 2">
            <a:extLst>
              <a:ext uri="{FF2B5EF4-FFF2-40B4-BE49-F238E27FC236}">
                <a16:creationId xmlns:a16="http://schemas.microsoft.com/office/drawing/2014/main" id="{C3B0BD8D-618B-CE4C-BE9F-405031B0CBA3}"/>
              </a:ext>
            </a:extLst>
          </p:cNvPr>
          <p:cNvSpPr txBox="1">
            <a:spLocks/>
          </p:cNvSpPr>
          <p:nvPr userDrawn="1"/>
        </p:nvSpPr>
        <p:spPr>
          <a:xfrm>
            <a:off x="685800" y="656907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b="0" i="0" dirty="0">
                <a:solidFill>
                  <a:schemeClr val="bg1"/>
                </a:solidFill>
                <a:latin typeface="Open Sans" panose="020B0606030504020204" pitchFamily="34" charset="0"/>
                <a:ea typeface="Open Sans" panose="020B0606030504020204" pitchFamily="34" charset="0"/>
                <a:cs typeface="Open Sans" panose="020B0606030504020204" pitchFamily="34" charset="0"/>
              </a:rPr>
              <a:t>Wiley</a:t>
            </a:r>
            <a:r>
              <a:rPr lang="en-US" sz="800" b="0" i="0" baseline="0" dirty="0">
                <a:solidFill>
                  <a:schemeClr val="bg1"/>
                </a:solidFill>
                <a:latin typeface="Open Sans" panose="020B0606030504020204" pitchFamily="34" charset="0"/>
                <a:ea typeface="Open Sans" panose="020B0606030504020204" pitchFamily="34" charset="0"/>
                <a:cs typeface="Open Sans" panose="020B0606030504020204" pitchFamily="34" charset="0"/>
              </a:rPr>
              <a:t> - Proprietary &amp; Confidential</a:t>
            </a:r>
            <a:endParaRPr lang="en-US" sz="800" b="0" i="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ext Placeholder 3">
            <a:extLst>
              <a:ext uri="{FF2B5EF4-FFF2-40B4-BE49-F238E27FC236}">
                <a16:creationId xmlns:a16="http://schemas.microsoft.com/office/drawing/2014/main" id="{99057685-760E-C048-917D-C8740EFA1AEF}"/>
              </a:ext>
            </a:extLst>
          </p:cNvPr>
          <p:cNvSpPr>
            <a:spLocks noGrp="1"/>
          </p:cNvSpPr>
          <p:nvPr>
            <p:ph type="body" sz="quarter" idx="12" hasCustomPrompt="1"/>
          </p:nvPr>
        </p:nvSpPr>
        <p:spPr>
          <a:xfrm>
            <a:off x="609600" y="3728312"/>
            <a:ext cx="5029200" cy="2344295"/>
          </a:xfrm>
        </p:spPr>
        <p:txBody>
          <a:bodyPr>
            <a:normAutofit/>
          </a:bodyPr>
          <a:lstStyle>
            <a:lvl1pPr algn="ctr">
              <a:lnSpc>
                <a:spcPct val="100000"/>
              </a:lnSpc>
              <a:defRPr sz="1400">
                <a:solidFill>
                  <a:schemeClr val="bg1"/>
                </a:solidFill>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Mauris</a:t>
            </a:r>
            <a:r>
              <a:rPr lang="en-US" dirty="0"/>
              <a:t> </a:t>
            </a:r>
            <a:r>
              <a:rPr lang="en-US" dirty="0" err="1"/>
              <a:t>eget</a:t>
            </a:r>
            <a:r>
              <a:rPr lang="en-US" dirty="0"/>
              <a:t> </a:t>
            </a:r>
            <a:r>
              <a:rPr lang="en-US" dirty="0" err="1"/>
              <a:t>orci</a:t>
            </a:r>
            <a:r>
              <a:rPr lang="en-US" dirty="0"/>
              <a:t> </a:t>
            </a:r>
            <a:r>
              <a:rPr lang="en-US" dirty="0" err="1"/>
              <a:t>consequat</a:t>
            </a:r>
            <a:r>
              <a:rPr lang="en-US" dirty="0"/>
              <a:t>, porta </a:t>
            </a:r>
            <a:r>
              <a:rPr lang="en-US" dirty="0" err="1"/>
              <a:t>justo</a:t>
            </a:r>
            <a:r>
              <a:rPr lang="en-US" dirty="0"/>
              <a:t> id, </a:t>
            </a:r>
            <a:r>
              <a:rPr lang="en-US" dirty="0" err="1"/>
              <a:t>blandit</a:t>
            </a:r>
            <a:r>
              <a:rPr lang="en-US" dirty="0"/>
              <a:t> mi. </a:t>
            </a:r>
            <a:r>
              <a:rPr lang="en-US" dirty="0" err="1"/>
              <a:t>Suspendisse</a:t>
            </a:r>
            <a:r>
              <a:rPr lang="en-US" dirty="0"/>
              <a:t> </a:t>
            </a:r>
            <a:r>
              <a:rPr lang="en-US" dirty="0" err="1"/>
              <a:t>eu</a:t>
            </a:r>
            <a:r>
              <a:rPr lang="en-US" dirty="0"/>
              <a:t> </a:t>
            </a:r>
            <a:r>
              <a:rPr lang="en-US" dirty="0" err="1"/>
              <a:t>diam</a:t>
            </a:r>
            <a:r>
              <a:rPr lang="en-US" dirty="0"/>
              <a:t> et </a:t>
            </a:r>
            <a:r>
              <a:rPr lang="en-US" dirty="0" err="1"/>
              <a:t>tellus</a:t>
            </a:r>
            <a:r>
              <a:rPr lang="en-US" dirty="0"/>
              <a:t> </a:t>
            </a:r>
            <a:r>
              <a:rPr lang="en-US" dirty="0" err="1"/>
              <a:t>ultrices</a:t>
            </a:r>
            <a:r>
              <a:rPr lang="en-US" dirty="0"/>
              <a:t> </a:t>
            </a:r>
            <a:r>
              <a:rPr lang="en-US" dirty="0" err="1"/>
              <a:t>ultricies</a:t>
            </a:r>
            <a:r>
              <a:rPr lang="en-US" dirty="0"/>
              <a:t>. </a:t>
            </a:r>
          </a:p>
          <a:p>
            <a:pPr lvl="0"/>
            <a:r>
              <a:rPr lang="en-US" dirty="0" err="1"/>
              <a:t>Donec</a:t>
            </a:r>
            <a:r>
              <a:rPr lang="en-US" dirty="0"/>
              <a:t> </a:t>
            </a:r>
            <a:r>
              <a:rPr lang="en-US" dirty="0" err="1"/>
              <a:t>erat</a:t>
            </a:r>
            <a:r>
              <a:rPr lang="en-US" dirty="0"/>
              <a:t> ligula, lacinia </a:t>
            </a:r>
            <a:r>
              <a:rPr lang="en-US" dirty="0" err="1"/>
              <a:t>quis</a:t>
            </a:r>
            <a:r>
              <a:rPr lang="en-US" dirty="0"/>
              <a:t> </a:t>
            </a:r>
            <a:r>
              <a:rPr lang="en-US" dirty="0" err="1"/>
              <a:t>bibendum</a:t>
            </a:r>
            <a:r>
              <a:rPr lang="en-US" dirty="0"/>
              <a:t> a, </a:t>
            </a:r>
            <a:r>
              <a:rPr lang="en-US" dirty="0" err="1"/>
              <a:t>auctor</a:t>
            </a:r>
            <a:r>
              <a:rPr lang="en-US" dirty="0"/>
              <a:t> </a:t>
            </a:r>
            <a:r>
              <a:rPr lang="en-US" dirty="0" err="1"/>
              <a:t>nec</a:t>
            </a:r>
            <a:r>
              <a:rPr lang="en-US" dirty="0"/>
              <a:t> </a:t>
            </a:r>
            <a:r>
              <a:rPr lang="en-US" dirty="0" err="1"/>
              <a:t>odio</a:t>
            </a:r>
            <a:r>
              <a:rPr lang="en-US" dirty="0"/>
              <a:t>. Maecenas </a:t>
            </a:r>
            <a:r>
              <a:rPr lang="en-US" dirty="0" err="1"/>
              <a:t>nec</a:t>
            </a:r>
            <a:r>
              <a:rPr lang="en-US" dirty="0"/>
              <a:t> </a:t>
            </a:r>
            <a:r>
              <a:rPr lang="en-US" dirty="0" err="1"/>
              <a:t>hendrerit</a:t>
            </a:r>
            <a:r>
              <a:rPr lang="en-US" dirty="0"/>
              <a:t> </a:t>
            </a:r>
            <a:r>
              <a:rPr lang="en-US" dirty="0" err="1"/>
              <a:t>quam</a:t>
            </a:r>
            <a:r>
              <a:rPr lang="en-US" dirty="0"/>
              <a:t>. </a:t>
            </a:r>
            <a:r>
              <a:rPr lang="en-US" dirty="0" err="1"/>
              <a:t>Suspendisse</a:t>
            </a:r>
            <a:r>
              <a:rPr lang="en-US" dirty="0"/>
              <a:t> </a:t>
            </a:r>
            <a:r>
              <a:rPr lang="en-US" dirty="0" err="1"/>
              <a:t>nec</a:t>
            </a:r>
            <a:r>
              <a:rPr lang="en-US" dirty="0"/>
              <a:t> </a:t>
            </a:r>
            <a:r>
              <a:rPr lang="en-US" dirty="0" err="1"/>
              <a:t>felis</a:t>
            </a:r>
            <a:r>
              <a:rPr lang="en-US" dirty="0"/>
              <a:t> </a:t>
            </a:r>
            <a:r>
              <a:rPr lang="en-US" dirty="0" err="1"/>
              <a:t>mollis</a:t>
            </a:r>
            <a:r>
              <a:rPr lang="en-US" dirty="0"/>
              <a:t>, </a:t>
            </a:r>
            <a:r>
              <a:rPr lang="en-US" dirty="0" err="1"/>
              <a:t>dapibus</a:t>
            </a:r>
            <a:r>
              <a:rPr lang="en-US" dirty="0"/>
              <a:t> dui ac, </a:t>
            </a:r>
            <a:r>
              <a:rPr lang="en-US" dirty="0" err="1"/>
              <a:t>imperdiet</a:t>
            </a:r>
            <a:r>
              <a:rPr lang="en-US" dirty="0"/>
              <a:t> nisi. </a:t>
            </a:r>
          </a:p>
        </p:txBody>
      </p:sp>
      <p:sp>
        <p:nvSpPr>
          <p:cNvPr id="17" name="Text Placeholder 16">
            <a:extLst>
              <a:ext uri="{FF2B5EF4-FFF2-40B4-BE49-F238E27FC236}">
                <a16:creationId xmlns:a16="http://schemas.microsoft.com/office/drawing/2014/main" id="{981C45EC-46C3-AE4F-AF85-A55D89E1CEC3}"/>
              </a:ext>
            </a:extLst>
          </p:cNvPr>
          <p:cNvSpPr>
            <a:spLocks noGrp="1"/>
          </p:cNvSpPr>
          <p:nvPr>
            <p:ph type="body" sz="quarter" idx="19" hasCustomPrompt="1"/>
          </p:nvPr>
        </p:nvSpPr>
        <p:spPr>
          <a:xfrm>
            <a:off x="609600" y="3276600"/>
            <a:ext cx="5029200" cy="429744"/>
          </a:xfrm>
        </p:spPr>
        <p:txBody>
          <a:bodyPr anchor="b">
            <a:normAutofit/>
          </a:bodyPr>
          <a:lstStyle>
            <a:lvl1pPr algn="ctr">
              <a:defRPr sz="1800" b="1" i="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a:defRPr b="1">
                <a:solidFill>
                  <a:schemeClr val="accent3"/>
                </a:solidFill>
              </a:defRPr>
            </a:lvl2pPr>
            <a:lvl3pPr>
              <a:defRPr b="1">
                <a:solidFill>
                  <a:schemeClr val="accent3"/>
                </a:solidFill>
              </a:defRPr>
            </a:lvl3pPr>
            <a:lvl4pPr>
              <a:defRPr b="1">
                <a:solidFill>
                  <a:schemeClr val="accent3"/>
                </a:solidFill>
              </a:defRPr>
            </a:lvl4pPr>
            <a:lvl5pPr>
              <a:defRPr b="1">
                <a:solidFill>
                  <a:schemeClr val="accent3"/>
                </a:solidFill>
              </a:defRPr>
            </a:lvl5pPr>
          </a:lstStyle>
          <a:p>
            <a:pPr lvl="0"/>
            <a:r>
              <a:rPr lang="en-US" dirty="0"/>
              <a:t>Section Title</a:t>
            </a:r>
          </a:p>
        </p:txBody>
      </p:sp>
      <p:cxnSp>
        <p:nvCxnSpPr>
          <p:cNvPr id="40" name="Straight Connector 39">
            <a:extLst>
              <a:ext uri="{FF2B5EF4-FFF2-40B4-BE49-F238E27FC236}">
                <a16:creationId xmlns:a16="http://schemas.microsoft.com/office/drawing/2014/main" id="{12F54159-7F36-AE43-BDE6-EFB9C1E3A050}"/>
              </a:ext>
            </a:extLst>
          </p:cNvPr>
          <p:cNvCxnSpPr>
            <a:cxnSpLocks/>
          </p:cNvCxnSpPr>
          <p:nvPr userDrawn="1"/>
        </p:nvCxnSpPr>
        <p:spPr>
          <a:xfrm>
            <a:off x="628924" y="3706344"/>
            <a:ext cx="4990552"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Text Placeholder 3">
            <a:extLst>
              <a:ext uri="{FF2B5EF4-FFF2-40B4-BE49-F238E27FC236}">
                <a16:creationId xmlns:a16="http://schemas.microsoft.com/office/drawing/2014/main" id="{54C9549A-3E53-444C-837C-09FBD926E6E0}"/>
              </a:ext>
            </a:extLst>
          </p:cNvPr>
          <p:cNvSpPr>
            <a:spLocks noGrp="1"/>
          </p:cNvSpPr>
          <p:nvPr>
            <p:ph type="body" sz="quarter" idx="20" hasCustomPrompt="1"/>
          </p:nvPr>
        </p:nvSpPr>
        <p:spPr>
          <a:xfrm>
            <a:off x="6477000" y="3728312"/>
            <a:ext cx="5029200" cy="2344295"/>
          </a:xfrm>
        </p:spPr>
        <p:txBody>
          <a:bodyPr>
            <a:normAutofit/>
          </a:bodyPr>
          <a:lstStyle>
            <a:lvl1pPr algn="ctr">
              <a:lnSpc>
                <a:spcPct val="100000"/>
              </a:lnSpc>
              <a:defRPr sz="1400">
                <a:solidFill>
                  <a:schemeClr val="bg1"/>
                </a:solidFill>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Mauris</a:t>
            </a:r>
            <a:r>
              <a:rPr lang="en-US" dirty="0"/>
              <a:t> </a:t>
            </a:r>
            <a:r>
              <a:rPr lang="en-US" dirty="0" err="1"/>
              <a:t>eget</a:t>
            </a:r>
            <a:r>
              <a:rPr lang="en-US" dirty="0"/>
              <a:t> </a:t>
            </a:r>
            <a:r>
              <a:rPr lang="en-US" dirty="0" err="1"/>
              <a:t>orci</a:t>
            </a:r>
            <a:r>
              <a:rPr lang="en-US" dirty="0"/>
              <a:t> </a:t>
            </a:r>
            <a:r>
              <a:rPr lang="en-US" dirty="0" err="1"/>
              <a:t>consequat</a:t>
            </a:r>
            <a:r>
              <a:rPr lang="en-US" dirty="0"/>
              <a:t>, porta </a:t>
            </a:r>
            <a:r>
              <a:rPr lang="en-US" dirty="0" err="1"/>
              <a:t>justo</a:t>
            </a:r>
            <a:r>
              <a:rPr lang="en-US" dirty="0"/>
              <a:t> id, </a:t>
            </a:r>
            <a:r>
              <a:rPr lang="en-US" dirty="0" err="1"/>
              <a:t>blandit</a:t>
            </a:r>
            <a:r>
              <a:rPr lang="en-US" dirty="0"/>
              <a:t> mi. </a:t>
            </a:r>
            <a:r>
              <a:rPr lang="en-US" dirty="0" err="1"/>
              <a:t>Suspendisse</a:t>
            </a:r>
            <a:r>
              <a:rPr lang="en-US" dirty="0"/>
              <a:t> </a:t>
            </a:r>
            <a:r>
              <a:rPr lang="en-US" dirty="0" err="1"/>
              <a:t>eu</a:t>
            </a:r>
            <a:r>
              <a:rPr lang="en-US" dirty="0"/>
              <a:t> </a:t>
            </a:r>
            <a:r>
              <a:rPr lang="en-US" dirty="0" err="1"/>
              <a:t>diam</a:t>
            </a:r>
            <a:r>
              <a:rPr lang="en-US" dirty="0"/>
              <a:t> et </a:t>
            </a:r>
            <a:r>
              <a:rPr lang="en-US" dirty="0" err="1"/>
              <a:t>tellus</a:t>
            </a:r>
            <a:r>
              <a:rPr lang="en-US" dirty="0"/>
              <a:t> </a:t>
            </a:r>
            <a:r>
              <a:rPr lang="en-US" dirty="0" err="1"/>
              <a:t>ultrices</a:t>
            </a:r>
            <a:r>
              <a:rPr lang="en-US" dirty="0"/>
              <a:t> </a:t>
            </a:r>
            <a:r>
              <a:rPr lang="en-US" dirty="0" err="1"/>
              <a:t>ultricies</a:t>
            </a:r>
            <a:r>
              <a:rPr lang="en-US" dirty="0"/>
              <a:t>. </a:t>
            </a:r>
          </a:p>
          <a:p>
            <a:pPr lvl="0"/>
            <a:r>
              <a:rPr lang="en-US" dirty="0" err="1"/>
              <a:t>Donec</a:t>
            </a:r>
            <a:r>
              <a:rPr lang="en-US" dirty="0"/>
              <a:t> </a:t>
            </a:r>
            <a:r>
              <a:rPr lang="en-US" dirty="0" err="1"/>
              <a:t>erat</a:t>
            </a:r>
            <a:r>
              <a:rPr lang="en-US" dirty="0"/>
              <a:t> ligula, lacinia </a:t>
            </a:r>
            <a:r>
              <a:rPr lang="en-US" dirty="0" err="1"/>
              <a:t>quis</a:t>
            </a:r>
            <a:r>
              <a:rPr lang="en-US" dirty="0"/>
              <a:t> </a:t>
            </a:r>
            <a:r>
              <a:rPr lang="en-US" dirty="0" err="1"/>
              <a:t>bibendum</a:t>
            </a:r>
            <a:r>
              <a:rPr lang="en-US" dirty="0"/>
              <a:t> a, </a:t>
            </a:r>
            <a:r>
              <a:rPr lang="en-US" dirty="0" err="1"/>
              <a:t>auctor</a:t>
            </a:r>
            <a:r>
              <a:rPr lang="en-US" dirty="0"/>
              <a:t> </a:t>
            </a:r>
            <a:r>
              <a:rPr lang="en-US" dirty="0" err="1"/>
              <a:t>nec</a:t>
            </a:r>
            <a:r>
              <a:rPr lang="en-US" dirty="0"/>
              <a:t> </a:t>
            </a:r>
            <a:r>
              <a:rPr lang="en-US" dirty="0" err="1"/>
              <a:t>odio</a:t>
            </a:r>
            <a:r>
              <a:rPr lang="en-US" dirty="0"/>
              <a:t>. Maecenas </a:t>
            </a:r>
            <a:r>
              <a:rPr lang="en-US" dirty="0" err="1"/>
              <a:t>nec</a:t>
            </a:r>
            <a:r>
              <a:rPr lang="en-US" dirty="0"/>
              <a:t> </a:t>
            </a:r>
            <a:r>
              <a:rPr lang="en-US" dirty="0" err="1"/>
              <a:t>hendrerit</a:t>
            </a:r>
            <a:r>
              <a:rPr lang="en-US" dirty="0"/>
              <a:t> </a:t>
            </a:r>
            <a:r>
              <a:rPr lang="en-US" dirty="0" err="1"/>
              <a:t>quam</a:t>
            </a:r>
            <a:r>
              <a:rPr lang="en-US" dirty="0"/>
              <a:t>. </a:t>
            </a:r>
            <a:r>
              <a:rPr lang="en-US" dirty="0" err="1"/>
              <a:t>Suspendisse</a:t>
            </a:r>
            <a:r>
              <a:rPr lang="en-US" dirty="0"/>
              <a:t> </a:t>
            </a:r>
            <a:r>
              <a:rPr lang="en-US" dirty="0" err="1"/>
              <a:t>nec</a:t>
            </a:r>
            <a:r>
              <a:rPr lang="en-US" dirty="0"/>
              <a:t> </a:t>
            </a:r>
            <a:r>
              <a:rPr lang="en-US" dirty="0" err="1"/>
              <a:t>felis</a:t>
            </a:r>
            <a:r>
              <a:rPr lang="en-US" dirty="0"/>
              <a:t> </a:t>
            </a:r>
            <a:r>
              <a:rPr lang="en-US" dirty="0" err="1"/>
              <a:t>mollis</a:t>
            </a:r>
            <a:r>
              <a:rPr lang="en-US" dirty="0"/>
              <a:t>, </a:t>
            </a:r>
            <a:r>
              <a:rPr lang="en-US" dirty="0" err="1"/>
              <a:t>dapibus</a:t>
            </a:r>
            <a:r>
              <a:rPr lang="en-US" dirty="0"/>
              <a:t> dui ac, </a:t>
            </a:r>
            <a:r>
              <a:rPr lang="en-US" dirty="0" err="1"/>
              <a:t>imperdiet</a:t>
            </a:r>
            <a:r>
              <a:rPr lang="en-US" dirty="0"/>
              <a:t> nisi. </a:t>
            </a:r>
          </a:p>
        </p:txBody>
      </p:sp>
      <p:sp>
        <p:nvSpPr>
          <p:cNvPr id="46" name="Text Placeholder 16">
            <a:extLst>
              <a:ext uri="{FF2B5EF4-FFF2-40B4-BE49-F238E27FC236}">
                <a16:creationId xmlns:a16="http://schemas.microsoft.com/office/drawing/2014/main" id="{00FB203E-EAE7-1442-B2E1-3D209260F105}"/>
              </a:ext>
            </a:extLst>
          </p:cNvPr>
          <p:cNvSpPr>
            <a:spLocks noGrp="1"/>
          </p:cNvSpPr>
          <p:nvPr>
            <p:ph type="body" sz="quarter" idx="22" hasCustomPrompt="1"/>
          </p:nvPr>
        </p:nvSpPr>
        <p:spPr>
          <a:xfrm>
            <a:off x="6477000" y="3276600"/>
            <a:ext cx="5029200" cy="429744"/>
          </a:xfrm>
        </p:spPr>
        <p:txBody>
          <a:bodyPr anchor="b">
            <a:normAutofit/>
          </a:bodyPr>
          <a:lstStyle>
            <a:lvl1pPr algn="ctr">
              <a:defRPr sz="1800" b="1" i="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a:defRPr b="1">
                <a:solidFill>
                  <a:schemeClr val="accent3"/>
                </a:solidFill>
              </a:defRPr>
            </a:lvl2pPr>
            <a:lvl3pPr>
              <a:defRPr b="1">
                <a:solidFill>
                  <a:schemeClr val="accent3"/>
                </a:solidFill>
              </a:defRPr>
            </a:lvl3pPr>
            <a:lvl4pPr>
              <a:defRPr b="1">
                <a:solidFill>
                  <a:schemeClr val="accent3"/>
                </a:solidFill>
              </a:defRPr>
            </a:lvl4pPr>
            <a:lvl5pPr>
              <a:defRPr b="1">
                <a:solidFill>
                  <a:schemeClr val="accent3"/>
                </a:solidFill>
              </a:defRPr>
            </a:lvl5pPr>
          </a:lstStyle>
          <a:p>
            <a:pPr lvl="0"/>
            <a:r>
              <a:rPr lang="en-US" dirty="0"/>
              <a:t>Section Title</a:t>
            </a:r>
          </a:p>
        </p:txBody>
      </p:sp>
      <p:cxnSp>
        <p:nvCxnSpPr>
          <p:cNvPr id="47" name="Straight Connector 46">
            <a:extLst>
              <a:ext uri="{FF2B5EF4-FFF2-40B4-BE49-F238E27FC236}">
                <a16:creationId xmlns:a16="http://schemas.microsoft.com/office/drawing/2014/main" id="{0D9F6A4F-9F2E-E946-9233-FF6A883435D7}"/>
              </a:ext>
            </a:extLst>
          </p:cNvPr>
          <p:cNvCxnSpPr>
            <a:cxnSpLocks/>
          </p:cNvCxnSpPr>
          <p:nvPr userDrawn="1"/>
        </p:nvCxnSpPr>
        <p:spPr>
          <a:xfrm>
            <a:off x="6496324" y="3706344"/>
            <a:ext cx="4990552"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Picture Placeholder 9">
            <a:extLst>
              <a:ext uri="{FF2B5EF4-FFF2-40B4-BE49-F238E27FC236}">
                <a16:creationId xmlns:a16="http://schemas.microsoft.com/office/drawing/2014/main" id="{CA3FBFE9-B092-C642-843F-6C7E00E151E5}"/>
              </a:ext>
            </a:extLst>
          </p:cNvPr>
          <p:cNvSpPr>
            <a:spLocks noGrp="1"/>
          </p:cNvSpPr>
          <p:nvPr>
            <p:ph type="pic" sz="quarter" idx="23" hasCustomPrompt="1"/>
          </p:nvPr>
        </p:nvSpPr>
        <p:spPr>
          <a:xfrm>
            <a:off x="609600" y="1184604"/>
            <a:ext cx="5029200" cy="2057400"/>
          </a:xfrm>
        </p:spPr>
        <p:txBody>
          <a:bodyPr anchor="ctr">
            <a:normAutofit/>
          </a:bodyPr>
          <a:lstStyle>
            <a:lvl1pPr algn="ctr">
              <a:defRPr sz="800">
                <a:solidFill>
                  <a:schemeClr val="bg1"/>
                </a:solidFill>
              </a:defRPr>
            </a:lvl1pPr>
          </a:lstStyle>
          <a:p>
            <a:r>
              <a:rPr lang="en-US" sz="800" dirty="0"/>
              <a:t>[insert image]</a:t>
            </a:r>
            <a:endParaRPr lang="en-US" dirty="0"/>
          </a:p>
        </p:txBody>
      </p:sp>
      <p:sp>
        <p:nvSpPr>
          <p:cNvPr id="25" name="Picture Placeholder 9">
            <a:extLst>
              <a:ext uri="{FF2B5EF4-FFF2-40B4-BE49-F238E27FC236}">
                <a16:creationId xmlns:a16="http://schemas.microsoft.com/office/drawing/2014/main" id="{D63142EC-3798-F74A-A396-44001B31B946}"/>
              </a:ext>
            </a:extLst>
          </p:cNvPr>
          <p:cNvSpPr>
            <a:spLocks noGrp="1"/>
          </p:cNvSpPr>
          <p:nvPr>
            <p:ph type="pic" sz="quarter" idx="24" hasCustomPrompt="1"/>
          </p:nvPr>
        </p:nvSpPr>
        <p:spPr>
          <a:xfrm>
            <a:off x="6477000" y="1184604"/>
            <a:ext cx="5029200" cy="2057400"/>
          </a:xfrm>
        </p:spPr>
        <p:txBody>
          <a:bodyPr anchor="ctr">
            <a:normAutofit/>
          </a:bodyPr>
          <a:lstStyle>
            <a:lvl1pPr algn="ctr">
              <a:defRPr sz="800">
                <a:solidFill>
                  <a:schemeClr val="bg1"/>
                </a:solidFill>
              </a:defRPr>
            </a:lvl1pPr>
          </a:lstStyle>
          <a:p>
            <a:r>
              <a:rPr lang="en-US" sz="800" dirty="0"/>
              <a:t>[insert image]</a:t>
            </a:r>
            <a:endParaRPr lang="en-US" dirty="0"/>
          </a:p>
        </p:txBody>
      </p:sp>
      <p:sp>
        <p:nvSpPr>
          <p:cNvPr id="33" name="Title 1">
            <a:extLst>
              <a:ext uri="{FF2B5EF4-FFF2-40B4-BE49-F238E27FC236}">
                <a16:creationId xmlns:a16="http://schemas.microsoft.com/office/drawing/2014/main" id="{C53D1861-235C-4344-9015-FF05B7F51F3D}"/>
              </a:ext>
            </a:extLst>
          </p:cNvPr>
          <p:cNvSpPr>
            <a:spLocks noGrp="1"/>
          </p:cNvSpPr>
          <p:nvPr>
            <p:ph type="title" hasCustomPrompt="1"/>
          </p:nvPr>
        </p:nvSpPr>
        <p:spPr>
          <a:xfrm>
            <a:off x="296140" y="151117"/>
            <a:ext cx="11591059" cy="458484"/>
          </a:xfrm>
        </p:spPr>
        <p:txBody>
          <a:bodyPr/>
          <a:lstStyle>
            <a:lvl1pPr>
              <a:defRPr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dirty="0"/>
              <a:t>Click to edit title</a:t>
            </a:r>
          </a:p>
        </p:txBody>
      </p:sp>
      <p:grpSp>
        <p:nvGrpSpPr>
          <p:cNvPr id="34" name="Group 33">
            <a:extLst>
              <a:ext uri="{FF2B5EF4-FFF2-40B4-BE49-F238E27FC236}">
                <a16:creationId xmlns:a16="http://schemas.microsoft.com/office/drawing/2014/main" id="{AF3FED32-FE0A-8448-B6AE-00E12609625A}"/>
              </a:ext>
            </a:extLst>
          </p:cNvPr>
          <p:cNvGrpSpPr/>
          <p:nvPr userDrawn="1"/>
        </p:nvGrpSpPr>
        <p:grpSpPr>
          <a:xfrm flipV="1">
            <a:off x="381000" y="340575"/>
            <a:ext cx="11430000" cy="269025"/>
            <a:chOff x="3415125" y="3945802"/>
            <a:chExt cx="11383124" cy="0"/>
          </a:xfrm>
        </p:grpSpPr>
        <p:cxnSp>
          <p:nvCxnSpPr>
            <p:cNvPr id="35" name="Straight Connector 34">
              <a:extLst>
                <a:ext uri="{FF2B5EF4-FFF2-40B4-BE49-F238E27FC236}">
                  <a16:creationId xmlns:a16="http://schemas.microsoft.com/office/drawing/2014/main" id="{870974B4-B262-A442-938E-E3ECB2D91EB7}"/>
                </a:ext>
              </a:extLst>
            </p:cNvPr>
            <p:cNvCxnSpPr>
              <a:cxnSpLocks/>
            </p:cNvCxnSpPr>
            <p:nvPr userDrawn="1"/>
          </p:nvCxnSpPr>
          <p:spPr>
            <a:xfrm flipV="1">
              <a:off x="3415125" y="3945802"/>
              <a:ext cx="2147476"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8E80F40-0432-5C43-BE97-F372D5EA1F56}"/>
                </a:ext>
              </a:extLst>
            </p:cNvPr>
            <p:cNvCxnSpPr>
              <a:cxnSpLocks/>
            </p:cNvCxnSpPr>
            <p:nvPr userDrawn="1"/>
          </p:nvCxnSpPr>
          <p:spPr>
            <a:xfrm flipV="1">
              <a:off x="5562601" y="3945802"/>
              <a:ext cx="9235648"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7872362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genda [One Column]">
    <p:bg>
      <p:bgPr>
        <a:blipFill dpi="0" rotWithShape="1">
          <a:blip r:embed="rId2">
            <a:lum/>
          </a:blip>
          <a:srcRect/>
          <a:stretch>
            <a:fillRect l="-2000" r="-2000"/>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F84EF54-4BE5-B945-8E06-E90203A6FCD6}"/>
              </a:ext>
            </a:extLst>
          </p:cNvPr>
          <p:cNvSpPr/>
          <p:nvPr userDrawn="1"/>
        </p:nvSpPr>
        <p:spPr>
          <a:xfrm>
            <a:off x="0" y="1202141"/>
            <a:ext cx="12192000" cy="5616017"/>
          </a:xfrm>
          <a:prstGeom prst="rect">
            <a:avLst/>
          </a:prstGeom>
          <a:solidFill>
            <a:schemeClr val="tx1">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DED80998-D38F-3C43-AAB4-14235A90E0B0}"/>
              </a:ext>
            </a:extLst>
          </p:cNvPr>
          <p:cNvSpPr/>
          <p:nvPr userDrawn="1"/>
        </p:nvSpPr>
        <p:spPr>
          <a:xfrm>
            <a:off x="0" y="6629400"/>
            <a:ext cx="12192000" cy="228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A3640B11-7C82-2846-B820-940DCC2DBAC0}"/>
              </a:ext>
            </a:extLst>
          </p:cNvPr>
          <p:cNvSpPr/>
          <p:nvPr userDrawn="1"/>
        </p:nvSpPr>
        <p:spPr>
          <a:xfrm>
            <a:off x="11429999" y="6629400"/>
            <a:ext cx="762001" cy="2286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Date Placeholder 2"/>
          <p:cNvSpPr>
            <a:spLocks noGrp="1"/>
          </p:cNvSpPr>
          <p:nvPr>
            <p:ph type="dt" sz="half" idx="10"/>
          </p:nvPr>
        </p:nvSpPr>
        <p:spPr>
          <a:xfrm>
            <a:off x="61610" y="6569075"/>
            <a:ext cx="703634" cy="365125"/>
          </a:xfrm>
          <a:prstGeom prst="rect">
            <a:avLst/>
          </a:prstGeom>
        </p:spPr>
        <p:txBody>
          <a:bodyPr/>
          <a:lstStyle>
            <a:lvl1pPr>
              <a:defRPr sz="8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DB4888D4-3616-E842-AE0B-F67567F59619}" type="datetime1">
              <a:rPr lang="en-US" smtClean="0"/>
              <a:pPr/>
              <a:t>4/9/2019</a:t>
            </a:fld>
            <a:endParaRPr lang="en-US" dirty="0"/>
          </a:p>
        </p:txBody>
      </p:sp>
      <p:sp>
        <p:nvSpPr>
          <p:cNvPr id="10" name="Slide Number Placeholder 3"/>
          <p:cNvSpPr>
            <a:spLocks noGrp="1"/>
          </p:cNvSpPr>
          <p:nvPr>
            <p:ph type="sldNum" sz="quarter" idx="11"/>
          </p:nvPr>
        </p:nvSpPr>
        <p:spPr>
          <a:xfrm>
            <a:off x="11429999" y="6569075"/>
            <a:ext cx="612843" cy="365125"/>
          </a:xfrm>
          <a:prstGeom prst="rect">
            <a:avLst/>
          </a:prstGeom>
        </p:spPr>
        <p:txBody>
          <a:bodyPr/>
          <a:lstStyle>
            <a:lvl1pPr>
              <a:defRPr sz="8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29BEA89B-AEB9-EC4E-ACDE-73189EA191E7}" type="slidenum">
              <a:rPr lang="en-US" smtClean="0"/>
              <a:pPr/>
              <a:t>‹#›</a:t>
            </a:fld>
            <a:endParaRPr lang="en-US"/>
          </a:p>
        </p:txBody>
      </p:sp>
      <p:sp>
        <p:nvSpPr>
          <p:cNvPr id="11" name="Date Placeholder 2"/>
          <p:cNvSpPr txBox="1">
            <a:spLocks/>
          </p:cNvSpPr>
          <p:nvPr userDrawn="1"/>
        </p:nvSpPr>
        <p:spPr>
          <a:xfrm>
            <a:off x="685800" y="656907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b="0" i="0" dirty="0">
                <a:solidFill>
                  <a:schemeClr val="bg1"/>
                </a:solidFill>
                <a:latin typeface="Open Sans" panose="020B0606030504020204" pitchFamily="34" charset="0"/>
                <a:ea typeface="Open Sans" panose="020B0606030504020204" pitchFamily="34" charset="0"/>
                <a:cs typeface="Open Sans" panose="020B0606030504020204" pitchFamily="34" charset="0"/>
              </a:rPr>
              <a:t>Wiley</a:t>
            </a:r>
            <a:r>
              <a:rPr lang="en-US" sz="800" b="0" i="0" baseline="0" dirty="0">
                <a:solidFill>
                  <a:schemeClr val="bg1"/>
                </a:solidFill>
                <a:latin typeface="Open Sans" panose="020B0606030504020204" pitchFamily="34" charset="0"/>
                <a:ea typeface="Open Sans" panose="020B0606030504020204" pitchFamily="34" charset="0"/>
                <a:cs typeface="Open Sans" panose="020B0606030504020204" pitchFamily="34" charset="0"/>
              </a:rPr>
              <a:t> - Proprietary &amp; Confidential</a:t>
            </a:r>
            <a:endParaRPr lang="en-US" sz="800" b="0" i="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6" name="Text Placeholder 15"/>
          <p:cNvSpPr>
            <a:spLocks noGrp="1"/>
          </p:cNvSpPr>
          <p:nvPr>
            <p:ph type="body" sz="quarter" idx="12" hasCustomPrompt="1"/>
          </p:nvPr>
        </p:nvSpPr>
        <p:spPr>
          <a:xfrm>
            <a:off x="228600" y="1422826"/>
            <a:ext cx="11734800" cy="4192613"/>
          </a:xfrm>
        </p:spPr>
        <p:txBody>
          <a:bodyPr>
            <a:normAutofit/>
          </a:bodyPr>
          <a:lstStyle>
            <a:lvl1pPr marL="342900" marR="0" indent="-342900" algn="l" defTabSz="914400" rtl="0" eaLnBrk="1" fontAlgn="auto" latinLnBrk="0" hangingPunct="1">
              <a:lnSpc>
                <a:spcPct val="90000"/>
              </a:lnSpc>
              <a:spcBef>
                <a:spcPts val="1000"/>
              </a:spcBef>
              <a:spcAft>
                <a:spcPts val="0"/>
              </a:spcAft>
              <a:buClr>
                <a:schemeClr val="bg1"/>
              </a:buClr>
              <a:buSzTx/>
              <a:buFont typeface="Arial" panose="020B0604020202020204" pitchFamily="34" charset="0"/>
              <a:buChar char="•"/>
              <a:tabLst/>
              <a:defRPr sz="24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a:defRPr sz="14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2pPr>
            <a:lvl3pPr>
              <a:defRPr sz="14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3pPr>
            <a:lvl4pPr>
              <a:defRPr sz="14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4pPr>
            <a:lvl5pPr>
              <a:defRPr sz="14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Agenda item list</a:t>
            </a:r>
          </a:p>
          <a:p>
            <a:pPr marL="685800" marR="0" lvl="1" indent="-342900" algn="l" defTabSz="914400" rtl="0" eaLnBrk="1" fontAlgn="auto" latinLnBrk="0" hangingPunct="1">
              <a:lnSpc>
                <a:spcPct val="90000"/>
              </a:lnSpc>
              <a:spcBef>
                <a:spcPts val="1000"/>
              </a:spcBef>
              <a:spcAft>
                <a:spcPts val="0"/>
              </a:spcAft>
              <a:buClr>
                <a:schemeClr val="bg1"/>
              </a:buClr>
              <a:buSzTx/>
              <a:buFont typeface="Arial" panose="020B0604020202020204" pitchFamily="34" charset="0"/>
              <a:buChar char="•"/>
              <a:tabLst/>
              <a:defRPr/>
            </a:pPr>
            <a:r>
              <a:rPr lang="en-US" dirty="0"/>
              <a:t>Agenda item list</a:t>
            </a:r>
          </a:p>
          <a:p>
            <a:pPr marL="868680" marR="0" lvl="2" indent="-342900" algn="l" defTabSz="914400" rtl="0" eaLnBrk="1" fontAlgn="auto" latinLnBrk="0" hangingPunct="1">
              <a:lnSpc>
                <a:spcPct val="90000"/>
              </a:lnSpc>
              <a:spcBef>
                <a:spcPts val="1000"/>
              </a:spcBef>
              <a:spcAft>
                <a:spcPts val="0"/>
              </a:spcAft>
              <a:buClr>
                <a:schemeClr val="bg1"/>
              </a:buClr>
              <a:buSzTx/>
              <a:buFont typeface="Arial" panose="020B0604020202020204" pitchFamily="34" charset="0"/>
              <a:buChar char="•"/>
              <a:tabLst/>
              <a:defRPr/>
            </a:pPr>
            <a:r>
              <a:rPr lang="en-US" dirty="0"/>
              <a:t>Agenda item list</a:t>
            </a:r>
          </a:p>
          <a:p>
            <a:pPr marL="1143000" marR="0" lvl="3" indent="-342900" algn="l" defTabSz="914400" rtl="0" eaLnBrk="1" fontAlgn="auto" latinLnBrk="0" hangingPunct="1">
              <a:lnSpc>
                <a:spcPct val="90000"/>
              </a:lnSpc>
              <a:spcBef>
                <a:spcPts val="1000"/>
              </a:spcBef>
              <a:spcAft>
                <a:spcPts val="0"/>
              </a:spcAft>
              <a:buClr>
                <a:schemeClr val="bg1"/>
              </a:buClr>
              <a:buSzTx/>
              <a:buFont typeface="Arial" panose="020B0604020202020204" pitchFamily="34" charset="0"/>
              <a:buChar char="•"/>
              <a:tabLst/>
              <a:defRPr/>
            </a:pPr>
            <a:r>
              <a:rPr lang="en-US" dirty="0"/>
              <a:t>Agenda item list</a:t>
            </a:r>
          </a:p>
          <a:p>
            <a:pPr marL="1417320" marR="0" lvl="4" indent="-342900" algn="l" defTabSz="914400" rtl="0" eaLnBrk="1" fontAlgn="auto" latinLnBrk="0" hangingPunct="1">
              <a:lnSpc>
                <a:spcPct val="90000"/>
              </a:lnSpc>
              <a:spcBef>
                <a:spcPts val="1000"/>
              </a:spcBef>
              <a:spcAft>
                <a:spcPts val="0"/>
              </a:spcAft>
              <a:buClr>
                <a:schemeClr val="bg1"/>
              </a:buClr>
              <a:buSzTx/>
              <a:buFont typeface="Arial" panose="020B0604020202020204" pitchFamily="34" charset="0"/>
              <a:buChar char="•"/>
              <a:tabLst/>
              <a:defRPr/>
            </a:pPr>
            <a:r>
              <a:rPr lang="en-US" dirty="0"/>
              <a:t>Agenda item list</a:t>
            </a:r>
          </a:p>
          <a:p>
            <a:pPr lvl="0"/>
            <a:endParaRPr lang="en-US" dirty="0"/>
          </a:p>
        </p:txBody>
      </p:sp>
      <p:grpSp>
        <p:nvGrpSpPr>
          <p:cNvPr id="20" name="Group 19">
            <a:extLst>
              <a:ext uri="{FF2B5EF4-FFF2-40B4-BE49-F238E27FC236}">
                <a16:creationId xmlns:a16="http://schemas.microsoft.com/office/drawing/2014/main" id="{5F828BBC-62DC-4D4C-B0D4-F55990C31C83}"/>
              </a:ext>
            </a:extLst>
          </p:cNvPr>
          <p:cNvGrpSpPr/>
          <p:nvPr userDrawn="1"/>
        </p:nvGrpSpPr>
        <p:grpSpPr>
          <a:xfrm>
            <a:off x="9448800" y="5901997"/>
            <a:ext cx="2466753" cy="435894"/>
            <a:chOff x="3610317" y="2962601"/>
            <a:chExt cx="4490102" cy="793435"/>
          </a:xfrm>
        </p:grpSpPr>
        <p:pic>
          <p:nvPicPr>
            <p:cNvPr id="21" name="Picture 20">
              <a:extLst>
                <a:ext uri="{FF2B5EF4-FFF2-40B4-BE49-F238E27FC236}">
                  <a16:creationId xmlns:a16="http://schemas.microsoft.com/office/drawing/2014/main" id="{0FDBABE5-D437-EE44-AF79-7254D426E7E3}"/>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3610317" y="2962601"/>
              <a:ext cx="1529698" cy="789296"/>
            </a:xfrm>
            <a:prstGeom prst="rect">
              <a:avLst/>
            </a:prstGeom>
          </p:spPr>
        </p:pic>
        <p:pic>
          <p:nvPicPr>
            <p:cNvPr id="22" name="Picture 21">
              <a:extLst>
                <a:ext uri="{FF2B5EF4-FFF2-40B4-BE49-F238E27FC236}">
                  <a16:creationId xmlns:a16="http://schemas.microsoft.com/office/drawing/2014/main" id="{227EB396-8974-F44E-AFBE-EC967A5B68BE}"/>
                </a:ext>
              </a:extLst>
            </p:cNvPr>
            <p:cNvPicPr>
              <a:picLocks noChangeAspect="1"/>
            </p:cNvPicPr>
            <p:nvPr userDrawn="1"/>
          </p:nvPicPr>
          <p:blipFill>
            <a:blip r:embed="rId4"/>
            <a:stretch>
              <a:fillRect/>
            </a:stretch>
          </p:blipFill>
          <p:spPr>
            <a:xfrm>
              <a:off x="5667717" y="2962601"/>
              <a:ext cx="2432702" cy="793435"/>
            </a:xfrm>
            <a:prstGeom prst="rect">
              <a:avLst/>
            </a:prstGeom>
          </p:spPr>
        </p:pic>
      </p:grpSp>
      <p:sp>
        <p:nvSpPr>
          <p:cNvPr id="13" name="Rectangle 12">
            <a:extLst>
              <a:ext uri="{FF2B5EF4-FFF2-40B4-BE49-F238E27FC236}">
                <a16:creationId xmlns:a16="http://schemas.microsoft.com/office/drawing/2014/main" id="{C44630C3-0696-F642-A057-7659EAA3BC7F}"/>
              </a:ext>
            </a:extLst>
          </p:cNvPr>
          <p:cNvSpPr/>
          <p:nvPr userDrawn="1"/>
        </p:nvSpPr>
        <p:spPr>
          <a:xfrm>
            <a:off x="0" y="1"/>
            <a:ext cx="12192000" cy="1219200"/>
          </a:xfrm>
          <a:prstGeom prst="rect">
            <a:avLst/>
          </a:prstGeom>
          <a:solidFill>
            <a:schemeClr val="accent3">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4">
            <a:extLst>
              <a:ext uri="{FF2B5EF4-FFF2-40B4-BE49-F238E27FC236}">
                <a16:creationId xmlns:a16="http://schemas.microsoft.com/office/drawing/2014/main" id="{3A53267C-7981-0A49-9E2E-99F86A03A5E1}"/>
              </a:ext>
            </a:extLst>
          </p:cNvPr>
          <p:cNvSpPr txBox="1">
            <a:spLocks/>
          </p:cNvSpPr>
          <p:nvPr userDrawn="1"/>
        </p:nvSpPr>
        <p:spPr>
          <a:xfrm>
            <a:off x="228600" y="319337"/>
            <a:ext cx="11734800" cy="639887"/>
          </a:xfrm>
          <a:prstGeom prst="rect">
            <a:avLst/>
          </a:prstGeom>
        </p:spPr>
        <p:txBody>
          <a:bodyPr vert="horz" lIns="91440" tIns="45720" rIns="91440" bIns="45720" rtlCol="0" anchor="t">
            <a:normAutofit lnSpcReduction="10000"/>
          </a:bodyPr>
          <a:lstStyle>
            <a:lvl1pPr algn="l" defTabSz="914400" rtl="0" eaLnBrk="1" latinLnBrk="0" hangingPunct="1">
              <a:lnSpc>
                <a:spcPct val="90000"/>
              </a:lnSpc>
              <a:spcBef>
                <a:spcPct val="0"/>
              </a:spcBef>
              <a:buNone/>
              <a:defRPr sz="4400" b="0" i="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Agenda</a:t>
            </a:r>
          </a:p>
        </p:txBody>
      </p:sp>
      <p:cxnSp>
        <p:nvCxnSpPr>
          <p:cNvPr id="15" name="Straight Connector 14">
            <a:extLst>
              <a:ext uri="{FF2B5EF4-FFF2-40B4-BE49-F238E27FC236}">
                <a16:creationId xmlns:a16="http://schemas.microsoft.com/office/drawing/2014/main" id="{DE32FAE2-9083-024B-B74D-4C79F224CC6F}"/>
              </a:ext>
            </a:extLst>
          </p:cNvPr>
          <p:cNvCxnSpPr>
            <a:cxnSpLocks/>
          </p:cNvCxnSpPr>
          <p:nvPr userDrawn="1"/>
        </p:nvCxnSpPr>
        <p:spPr>
          <a:xfrm>
            <a:off x="0" y="990600"/>
            <a:ext cx="2133600"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0C9CFF94-079B-1A40-802F-A4A004EED4C4}"/>
              </a:ext>
            </a:extLst>
          </p:cNvPr>
          <p:cNvCxnSpPr>
            <a:cxnSpLocks/>
          </p:cNvCxnSpPr>
          <p:nvPr userDrawn="1"/>
        </p:nvCxnSpPr>
        <p:spPr>
          <a:xfrm>
            <a:off x="2133600" y="990600"/>
            <a:ext cx="3194703"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7317344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hree Item List Horiz w/ Icons &amp; Titles w/ Background">
    <p:bg>
      <p:bgPr>
        <a:blipFill dpi="0" rotWithShape="1">
          <a:blip r:embed="rId2">
            <a:lum/>
          </a:blip>
          <a:srcRect/>
          <a:stretch>
            <a:fillRect l="-2000" r="-2000"/>
          </a:stretch>
        </a:blipFill>
        <a:effectLst/>
      </p:bgPr>
    </p:bg>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id="{AFC6B1BB-71D1-CC4C-B8FC-4D8F1F7961D3}"/>
              </a:ext>
            </a:extLst>
          </p:cNvPr>
          <p:cNvSpPr/>
          <p:nvPr userDrawn="1"/>
        </p:nvSpPr>
        <p:spPr>
          <a:xfrm>
            <a:off x="0" y="1"/>
            <a:ext cx="12192000" cy="6629399"/>
          </a:xfrm>
          <a:prstGeom prst="rect">
            <a:avLst/>
          </a:prstGeom>
          <a:solidFill>
            <a:schemeClr val="tx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E7C3BAAD-F141-1E45-A270-D7EC86221492}"/>
              </a:ext>
            </a:extLst>
          </p:cNvPr>
          <p:cNvSpPr/>
          <p:nvPr userDrawn="1"/>
        </p:nvSpPr>
        <p:spPr>
          <a:xfrm>
            <a:off x="0" y="6629400"/>
            <a:ext cx="12192000" cy="228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6" name="Rectangle 5">
            <a:extLst>
              <a:ext uri="{FF2B5EF4-FFF2-40B4-BE49-F238E27FC236}">
                <a16:creationId xmlns:a16="http://schemas.microsoft.com/office/drawing/2014/main" id="{999AF004-6B5A-0544-8771-3FC0045DAA9D}"/>
              </a:ext>
            </a:extLst>
          </p:cNvPr>
          <p:cNvSpPr/>
          <p:nvPr userDrawn="1"/>
        </p:nvSpPr>
        <p:spPr>
          <a:xfrm>
            <a:off x="11429999" y="6629400"/>
            <a:ext cx="762001" cy="2286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Date Placeholder 2">
            <a:extLst>
              <a:ext uri="{FF2B5EF4-FFF2-40B4-BE49-F238E27FC236}">
                <a16:creationId xmlns:a16="http://schemas.microsoft.com/office/drawing/2014/main" id="{3937456D-F68F-D041-B259-55D4E2D576D6}"/>
              </a:ext>
            </a:extLst>
          </p:cNvPr>
          <p:cNvSpPr>
            <a:spLocks noGrp="1"/>
          </p:cNvSpPr>
          <p:nvPr>
            <p:ph type="dt" sz="half" idx="10"/>
          </p:nvPr>
        </p:nvSpPr>
        <p:spPr>
          <a:xfrm>
            <a:off x="61610" y="6569075"/>
            <a:ext cx="703634" cy="365125"/>
          </a:xfrm>
          <a:prstGeom prst="rect">
            <a:avLst/>
          </a:prstGeom>
        </p:spPr>
        <p:txBody>
          <a:bodyPr/>
          <a:lstStyle>
            <a:lvl1pPr>
              <a:defRPr sz="8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DB4888D4-3616-E842-AE0B-F67567F59619}" type="datetime1">
              <a:rPr lang="en-US" smtClean="0"/>
              <a:pPr/>
              <a:t>4/9/2019</a:t>
            </a:fld>
            <a:endParaRPr lang="en-US" dirty="0"/>
          </a:p>
        </p:txBody>
      </p:sp>
      <p:sp>
        <p:nvSpPr>
          <p:cNvPr id="8" name="Slide Number Placeholder 3">
            <a:extLst>
              <a:ext uri="{FF2B5EF4-FFF2-40B4-BE49-F238E27FC236}">
                <a16:creationId xmlns:a16="http://schemas.microsoft.com/office/drawing/2014/main" id="{ECCCA2A7-1A36-7345-8CCD-F0EB9AA8ADAB}"/>
              </a:ext>
            </a:extLst>
          </p:cNvPr>
          <p:cNvSpPr>
            <a:spLocks noGrp="1"/>
          </p:cNvSpPr>
          <p:nvPr>
            <p:ph type="sldNum" sz="quarter" idx="11"/>
          </p:nvPr>
        </p:nvSpPr>
        <p:spPr>
          <a:xfrm>
            <a:off x="11429999" y="6569075"/>
            <a:ext cx="612843" cy="365125"/>
          </a:xfrm>
          <a:prstGeom prst="rect">
            <a:avLst/>
          </a:prstGeom>
        </p:spPr>
        <p:txBody>
          <a:bodyPr/>
          <a:lstStyle>
            <a:lvl1pPr>
              <a:defRPr sz="8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29BEA89B-AEB9-EC4E-ACDE-73189EA191E7}" type="slidenum">
              <a:rPr lang="en-US" smtClean="0"/>
              <a:pPr/>
              <a:t>‹#›</a:t>
            </a:fld>
            <a:endParaRPr lang="en-US"/>
          </a:p>
        </p:txBody>
      </p:sp>
      <p:sp>
        <p:nvSpPr>
          <p:cNvPr id="9" name="Date Placeholder 2">
            <a:extLst>
              <a:ext uri="{FF2B5EF4-FFF2-40B4-BE49-F238E27FC236}">
                <a16:creationId xmlns:a16="http://schemas.microsoft.com/office/drawing/2014/main" id="{C3B0BD8D-618B-CE4C-BE9F-405031B0CBA3}"/>
              </a:ext>
            </a:extLst>
          </p:cNvPr>
          <p:cNvSpPr txBox="1">
            <a:spLocks/>
          </p:cNvSpPr>
          <p:nvPr userDrawn="1"/>
        </p:nvSpPr>
        <p:spPr>
          <a:xfrm>
            <a:off x="685800" y="656907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b="0" i="0" dirty="0">
                <a:solidFill>
                  <a:schemeClr val="bg1"/>
                </a:solidFill>
                <a:latin typeface="Open Sans" panose="020B0606030504020204" pitchFamily="34" charset="0"/>
                <a:ea typeface="Open Sans" panose="020B0606030504020204" pitchFamily="34" charset="0"/>
                <a:cs typeface="Open Sans" panose="020B0606030504020204" pitchFamily="34" charset="0"/>
              </a:rPr>
              <a:t>Wiley</a:t>
            </a:r>
            <a:r>
              <a:rPr lang="en-US" sz="800" b="0" i="0" baseline="0" dirty="0">
                <a:solidFill>
                  <a:schemeClr val="bg1"/>
                </a:solidFill>
                <a:latin typeface="Open Sans" panose="020B0606030504020204" pitchFamily="34" charset="0"/>
                <a:ea typeface="Open Sans" panose="020B0606030504020204" pitchFamily="34" charset="0"/>
                <a:cs typeface="Open Sans" panose="020B0606030504020204" pitchFamily="34" charset="0"/>
              </a:rPr>
              <a:t> - Proprietary &amp; Confidential</a:t>
            </a:r>
            <a:endParaRPr lang="en-US" sz="800" b="0" i="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ext Placeholder 3">
            <a:extLst>
              <a:ext uri="{FF2B5EF4-FFF2-40B4-BE49-F238E27FC236}">
                <a16:creationId xmlns:a16="http://schemas.microsoft.com/office/drawing/2014/main" id="{99057685-760E-C048-917D-C8740EFA1AEF}"/>
              </a:ext>
            </a:extLst>
          </p:cNvPr>
          <p:cNvSpPr>
            <a:spLocks noGrp="1"/>
          </p:cNvSpPr>
          <p:nvPr>
            <p:ph type="body" sz="quarter" idx="12" hasCustomPrompt="1"/>
          </p:nvPr>
        </p:nvSpPr>
        <p:spPr>
          <a:xfrm>
            <a:off x="609600" y="2684905"/>
            <a:ext cx="3200400" cy="3272123"/>
          </a:xfrm>
        </p:spPr>
        <p:txBody>
          <a:bodyPr>
            <a:normAutofit/>
          </a:bodyPr>
          <a:lstStyle>
            <a:lvl1pPr algn="ctr">
              <a:lnSpc>
                <a:spcPct val="100000"/>
              </a:lnSpc>
              <a:defRPr sz="1400">
                <a:solidFill>
                  <a:schemeClr val="bg1"/>
                </a:solidFill>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Mauris</a:t>
            </a:r>
            <a:r>
              <a:rPr lang="en-US" dirty="0"/>
              <a:t> </a:t>
            </a:r>
            <a:r>
              <a:rPr lang="en-US" dirty="0" err="1"/>
              <a:t>eget</a:t>
            </a:r>
            <a:r>
              <a:rPr lang="en-US" dirty="0"/>
              <a:t> </a:t>
            </a:r>
            <a:r>
              <a:rPr lang="en-US" dirty="0" err="1"/>
              <a:t>orci</a:t>
            </a:r>
            <a:r>
              <a:rPr lang="en-US" dirty="0"/>
              <a:t> </a:t>
            </a:r>
            <a:r>
              <a:rPr lang="en-US" dirty="0" err="1"/>
              <a:t>consequat</a:t>
            </a:r>
            <a:r>
              <a:rPr lang="en-US" dirty="0"/>
              <a:t>, porta </a:t>
            </a:r>
            <a:r>
              <a:rPr lang="en-US" dirty="0" err="1"/>
              <a:t>justo</a:t>
            </a:r>
            <a:r>
              <a:rPr lang="en-US" dirty="0"/>
              <a:t> id, </a:t>
            </a:r>
            <a:r>
              <a:rPr lang="en-US" dirty="0" err="1"/>
              <a:t>blandit</a:t>
            </a:r>
            <a:r>
              <a:rPr lang="en-US" dirty="0"/>
              <a:t> mi. </a:t>
            </a:r>
            <a:r>
              <a:rPr lang="en-US" dirty="0" err="1"/>
              <a:t>Suspendisse</a:t>
            </a:r>
            <a:r>
              <a:rPr lang="en-US" dirty="0"/>
              <a:t> </a:t>
            </a:r>
            <a:r>
              <a:rPr lang="en-US" dirty="0" err="1"/>
              <a:t>eu</a:t>
            </a:r>
            <a:r>
              <a:rPr lang="en-US" dirty="0"/>
              <a:t> </a:t>
            </a:r>
            <a:r>
              <a:rPr lang="en-US" dirty="0" err="1"/>
              <a:t>diam</a:t>
            </a:r>
            <a:r>
              <a:rPr lang="en-US" dirty="0"/>
              <a:t> et </a:t>
            </a:r>
            <a:r>
              <a:rPr lang="en-US" dirty="0" err="1"/>
              <a:t>tellus</a:t>
            </a:r>
            <a:r>
              <a:rPr lang="en-US" dirty="0"/>
              <a:t> </a:t>
            </a:r>
            <a:r>
              <a:rPr lang="en-US" dirty="0" err="1"/>
              <a:t>ultrices</a:t>
            </a:r>
            <a:r>
              <a:rPr lang="en-US" dirty="0"/>
              <a:t> </a:t>
            </a:r>
            <a:r>
              <a:rPr lang="en-US" dirty="0" err="1"/>
              <a:t>ultricies</a:t>
            </a:r>
            <a:r>
              <a:rPr lang="en-US" dirty="0"/>
              <a:t>. </a:t>
            </a:r>
          </a:p>
          <a:p>
            <a:pPr lvl="0"/>
            <a:r>
              <a:rPr lang="en-US" dirty="0" err="1"/>
              <a:t>Donec</a:t>
            </a:r>
            <a:r>
              <a:rPr lang="en-US" dirty="0"/>
              <a:t> </a:t>
            </a:r>
            <a:r>
              <a:rPr lang="en-US" dirty="0" err="1"/>
              <a:t>erat</a:t>
            </a:r>
            <a:r>
              <a:rPr lang="en-US" dirty="0"/>
              <a:t> ligula, lacinia </a:t>
            </a:r>
            <a:r>
              <a:rPr lang="en-US" dirty="0" err="1"/>
              <a:t>quis</a:t>
            </a:r>
            <a:r>
              <a:rPr lang="en-US" dirty="0"/>
              <a:t> </a:t>
            </a:r>
            <a:r>
              <a:rPr lang="en-US" dirty="0" err="1"/>
              <a:t>bibendum</a:t>
            </a:r>
            <a:r>
              <a:rPr lang="en-US" dirty="0"/>
              <a:t> a, </a:t>
            </a:r>
            <a:r>
              <a:rPr lang="en-US" dirty="0" err="1"/>
              <a:t>auctor</a:t>
            </a:r>
            <a:r>
              <a:rPr lang="en-US" dirty="0"/>
              <a:t> </a:t>
            </a:r>
            <a:r>
              <a:rPr lang="en-US" dirty="0" err="1"/>
              <a:t>nec</a:t>
            </a:r>
            <a:r>
              <a:rPr lang="en-US" dirty="0"/>
              <a:t> </a:t>
            </a:r>
            <a:r>
              <a:rPr lang="en-US" dirty="0" err="1"/>
              <a:t>odio</a:t>
            </a:r>
            <a:r>
              <a:rPr lang="en-US" dirty="0"/>
              <a:t>. Maecenas </a:t>
            </a:r>
            <a:r>
              <a:rPr lang="en-US" dirty="0" err="1"/>
              <a:t>nec</a:t>
            </a:r>
            <a:r>
              <a:rPr lang="en-US" dirty="0"/>
              <a:t> </a:t>
            </a:r>
            <a:r>
              <a:rPr lang="en-US" dirty="0" err="1"/>
              <a:t>hendrerit</a:t>
            </a:r>
            <a:r>
              <a:rPr lang="en-US" dirty="0"/>
              <a:t> </a:t>
            </a:r>
            <a:r>
              <a:rPr lang="en-US" dirty="0" err="1"/>
              <a:t>quam</a:t>
            </a:r>
            <a:r>
              <a:rPr lang="en-US" dirty="0"/>
              <a:t>. </a:t>
            </a:r>
            <a:r>
              <a:rPr lang="en-US" dirty="0" err="1"/>
              <a:t>Suspendisse</a:t>
            </a:r>
            <a:r>
              <a:rPr lang="en-US" dirty="0"/>
              <a:t> </a:t>
            </a:r>
            <a:r>
              <a:rPr lang="en-US" dirty="0" err="1"/>
              <a:t>nec</a:t>
            </a:r>
            <a:r>
              <a:rPr lang="en-US" dirty="0"/>
              <a:t> </a:t>
            </a:r>
            <a:r>
              <a:rPr lang="en-US" dirty="0" err="1"/>
              <a:t>felis</a:t>
            </a:r>
            <a:r>
              <a:rPr lang="en-US" dirty="0"/>
              <a:t> </a:t>
            </a:r>
            <a:r>
              <a:rPr lang="en-US" dirty="0" err="1"/>
              <a:t>mollis</a:t>
            </a:r>
            <a:r>
              <a:rPr lang="en-US" dirty="0"/>
              <a:t>, </a:t>
            </a:r>
            <a:r>
              <a:rPr lang="en-US" dirty="0" err="1"/>
              <a:t>dapibus</a:t>
            </a:r>
            <a:r>
              <a:rPr lang="en-US" dirty="0"/>
              <a:t> dui ac, </a:t>
            </a:r>
            <a:r>
              <a:rPr lang="en-US" dirty="0" err="1"/>
              <a:t>imperdiet</a:t>
            </a:r>
            <a:r>
              <a:rPr lang="en-US" dirty="0"/>
              <a:t> nisi. </a:t>
            </a:r>
          </a:p>
        </p:txBody>
      </p:sp>
      <p:sp>
        <p:nvSpPr>
          <p:cNvPr id="13" name="Oval 12">
            <a:extLst>
              <a:ext uri="{FF2B5EF4-FFF2-40B4-BE49-F238E27FC236}">
                <a16:creationId xmlns:a16="http://schemas.microsoft.com/office/drawing/2014/main" id="{7EB1DB77-A67B-714D-96F1-171EA1984523}"/>
              </a:ext>
            </a:extLst>
          </p:cNvPr>
          <p:cNvSpPr/>
          <p:nvPr userDrawn="1"/>
        </p:nvSpPr>
        <p:spPr>
          <a:xfrm>
            <a:off x="1638300" y="847567"/>
            <a:ext cx="1143000" cy="1143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Picture Placeholder 18">
            <a:extLst>
              <a:ext uri="{FF2B5EF4-FFF2-40B4-BE49-F238E27FC236}">
                <a16:creationId xmlns:a16="http://schemas.microsoft.com/office/drawing/2014/main" id="{9830A203-68E1-D745-8CF8-C115098E1E05}"/>
              </a:ext>
            </a:extLst>
          </p:cNvPr>
          <p:cNvSpPr>
            <a:spLocks noGrp="1"/>
          </p:cNvSpPr>
          <p:nvPr>
            <p:ph type="pic" sz="quarter" idx="16" hasCustomPrompt="1"/>
          </p:nvPr>
        </p:nvSpPr>
        <p:spPr>
          <a:xfrm>
            <a:off x="1844675" y="1064962"/>
            <a:ext cx="730250" cy="685800"/>
          </a:xfrm>
        </p:spPr>
        <p:txBody>
          <a:bodyPr anchor="ctr">
            <a:normAutofit/>
          </a:bodyPr>
          <a:lstStyle>
            <a:lvl1pPr algn="ctr">
              <a:defRPr sz="900">
                <a:solidFill>
                  <a:schemeClr val="bg1"/>
                </a:solidFill>
              </a:defRPr>
            </a:lvl1pPr>
          </a:lstStyle>
          <a:p>
            <a:r>
              <a:rPr lang="en-US" dirty="0"/>
              <a:t>WHITE</a:t>
            </a:r>
            <a:br>
              <a:rPr lang="en-US" dirty="0"/>
            </a:br>
            <a:r>
              <a:rPr lang="en-US" dirty="0"/>
              <a:t>ICON</a:t>
            </a:r>
          </a:p>
        </p:txBody>
      </p:sp>
      <p:sp>
        <p:nvSpPr>
          <p:cNvPr id="17" name="Text Placeholder 16">
            <a:extLst>
              <a:ext uri="{FF2B5EF4-FFF2-40B4-BE49-F238E27FC236}">
                <a16:creationId xmlns:a16="http://schemas.microsoft.com/office/drawing/2014/main" id="{981C45EC-46C3-AE4F-AF85-A55D89E1CEC3}"/>
              </a:ext>
            </a:extLst>
          </p:cNvPr>
          <p:cNvSpPr>
            <a:spLocks noGrp="1"/>
          </p:cNvSpPr>
          <p:nvPr>
            <p:ph type="body" sz="quarter" idx="19" hasCustomPrompt="1"/>
          </p:nvPr>
        </p:nvSpPr>
        <p:spPr>
          <a:xfrm>
            <a:off x="609600" y="2233193"/>
            <a:ext cx="3200400" cy="429744"/>
          </a:xfrm>
        </p:spPr>
        <p:txBody>
          <a:bodyPr anchor="b">
            <a:normAutofit/>
          </a:bodyPr>
          <a:lstStyle>
            <a:lvl1pPr algn="ctr">
              <a:defRPr sz="1800" b="1" i="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a:defRPr b="1">
                <a:solidFill>
                  <a:schemeClr val="accent3"/>
                </a:solidFill>
              </a:defRPr>
            </a:lvl2pPr>
            <a:lvl3pPr>
              <a:defRPr b="1">
                <a:solidFill>
                  <a:schemeClr val="accent3"/>
                </a:solidFill>
              </a:defRPr>
            </a:lvl3pPr>
            <a:lvl4pPr>
              <a:defRPr b="1">
                <a:solidFill>
                  <a:schemeClr val="accent3"/>
                </a:solidFill>
              </a:defRPr>
            </a:lvl4pPr>
            <a:lvl5pPr>
              <a:defRPr b="1">
                <a:solidFill>
                  <a:schemeClr val="accent3"/>
                </a:solidFill>
              </a:defRPr>
            </a:lvl5pPr>
          </a:lstStyle>
          <a:p>
            <a:pPr lvl="0"/>
            <a:r>
              <a:rPr lang="en-US" dirty="0"/>
              <a:t>Section Title</a:t>
            </a:r>
          </a:p>
        </p:txBody>
      </p:sp>
      <p:cxnSp>
        <p:nvCxnSpPr>
          <p:cNvPr id="40" name="Straight Connector 39">
            <a:extLst>
              <a:ext uri="{FF2B5EF4-FFF2-40B4-BE49-F238E27FC236}">
                <a16:creationId xmlns:a16="http://schemas.microsoft.com/office/drawing/2014/main" id="{12F54159-7F36-AE43-BDE6-EFB9C1E3A050}"/>
              </a:ext>
            </a:extLst>
          </p:cNvPr>
          <p:cNvCxnSpPr>
            <a:cxnSpLocks/>
          </p:cNvCxnSpPr>
          <p:nvPr userDrawn="1"/>
        </p:nvCxnSpPr>
        <p:spPr>
          <a:xfrm>
            <a:off x="621897" y="2662937"/>
            <a:ext cx="3175806"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29" name="Text Placeholder 3">
            <a:extLst>
              <a:ext uri="{FF2B5EF4-FFF2-40B4-BE49-F238E27FC236}">
                <a16:creationId xmlns:a16="http://schemas.microsoft.com/office/drawing/2014/main" id="{4E9B849E-FED6-E14B-960D-55684AC8A382}"/>
              </a:ext>
            </a:extLst>
          </p:cNvPr>
          <p:cNvSpPr>
            <a:spLocks noGrp="1"/>
          </p:cNvSpPr>
          <p:nvPr>
            <p:ph type="body" sz="quarter" idx="20" hasCustomPrompt="1"/>
          </p:nvPr>
        </p:nvSpPr>
        <p:spPr>
          <a:xfrm>
            <a:off x="4480360" y="2684905"/>
            <a:ext cx="3200400" cy="3272123"/>
          </a:xfrm>
        </p:spPr>
        <p:txBody>
          <a:bodyPr>
            <a:normAutofit/>
          </a:bodyPr>
          <a:lstStyle>
            <a:lvl1pPr algn="ctr">
              <a:lnSpc>
                <a:spcPct val="100000"/>
              </a:lnSpc>
              <a:defRPr sz="1400">
                <a:solidFill>
                  <a:schemeClr val="bg1"/>
                </a:solidFill>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Mauris</a:t>
            </a:r>
            <a:r>
              <a:rPr lang="en-US" dirty="0"/>
              <a:t> </a:t>
            </a:r>
            <a:r>
              <a:rPr lang="en-US" dirty="0" err="1"/>
              <a:t>eget</a:t>
            </a:r>
            <a:r>
              <a:rPr lang="en-US" dirty="0"/>
              <a:t> </a:t>
            </a:r>
            <a:r>
              <a:rPr lang="en-US" dirty="0" err="1"/>
              <a:t>orci</a:t>
            </a:r>
            <a:r>
              <a:rPr lang="en-US" dirty="0"/>
              <a:t> </a:t>
            </a:r>
            <a:r>
              <a:rPr lang="en-US" dirty="0" err="1"/>
              <a:t>consequat</a:t>
            </a:r>
            <a:r>
              <a:rPr lang="en-US" dirty="0"/>
              <a:t>, porta </a:t>
            </a:r>
            <a:r>
              <a:rPr lang="en-US" dirty="0" err="1"/>
              <a:t>justo</a:t>
            </a:r>
            <a:r>
              <a:rPr lang="en-US" dirty="0"/>
              <a:t> id, </a:t>
            </a:r>
            <a:r>
              <a:rPr lang="en-US" dirty="0" err="1"/>
              <a:t>blandit</a:t>
            </a:r>
            <a:r>
              <a:rPr lang="en-US" dirty="0"/>
              <a:t> mi. </a:t>
            </a:r>
            <a:r>
              <a:rPr lang="en-US" dirty="0" err="1"/>
              <a:t>Suspendisse</a:t>
            </a:r>
            <a:r>
              <a:rPr lang="en-US" dirty="0"/>
              <a:t> </a:t>
            </a:r>
            <a:r>
              <a:rPr lang="en-US" dirty="0" err="1"/>
              <a:t>eu</a:t>
            </a:r>
            <a:r>
              <a:rPr lang="en-US" dirty="0"/>
              <a:t> </a:t>
            </a:r>
            <a:r>
              <a:rPr lang="en-US" dirty="0" err="1"/>
              <a:t>diam</a:t>
            </a:r>
            <a:r>
              <a:rPr lang="en-US" dirty="0"/>
              <a:t> et </a:t>
            </a:r>
            <a:r>
              <a:rPr lang="en-US" dirty="0" err="1"/>
              <a:t>tellus</a:t>
            </a:r>
            <a:r>
              <a:rPr lang="en-US" dirty="0"/>
              <a:t> </a:t>
            </a:r>
            <a:r>
              <a:rPr lang="en-US" dirty="0" err="1"/>
              <a:t>ultrices</a:t>
            </a:r>
            <a:r>
              <a:rPr lang="en-US" dirty="0"/>
              <a:t> </a:t>
            </a:r>
            <a:r>
              <a:rPr lang="en-US" dirty="0" err="1"/>
              <a:t>ultricies</a:t>
            </a:r>
            <a:r>
              <a:rPr lang="en-US" dirty="0"/>
              <a:t>. </a:t>
            </a:r>
          </a:p>
          <a:p>
            <a:pPr lvl="0"/>
            <a:r>
              <a:rPr lang="en-US" dirty="0" err="1"/>
              <a:t>Donec</a:t>
            </a:r>
            <a:r>
              <a:rPr lang="en-US" dirty="0"/>
              <a:t> </a:t>
            </a:r>
            <a:r>
              <a:rPr lang="en-US" dirty="0" err="1"/>
              <a:t>erat</a:t>
            </a:r>
            <a:r>
              <a:rPr lang="en-US" dirty="0"/>
              <a:t> ligula, lacinia </a:t>
            </a:r>
            <a:r>
              <a:rPr lang="en-US" dirty="0" err="1"/>
              <a:t>quis</a:t>
            </a:r>
            <a:r>
              <a:rPr lang="en-US" dirty="0"/>
              <a:t> </a:t>
            </a:r>
            <a:r>
              <a:rPr lang="en-US" dirty="0" err="1"/>
              <a:t>bibendum</a:t>
            </a:r>
            <a:r>
              <a:rPr lang="en-US" dirty="0"/>
              <a:t> a, </a:t>
            </a:r>
            <a:r>
              <a:rPr lang="en-US" dirty="0" err="1"/>
              <a:t>auctor</a:t>
            </a:r>
            <a:r>
              <a:rPr lang="en-US" dirty="0"/>
              <a:t> </a:t>
            </a:r>
            <a:r>
              <a:rPr lang="en-US" dirty="0" err="1"/>
              <a:t>nec</a:t>
            </a:r>
            <a:r>
              <a:rPr lang="en-US" dirty="0"/>
              <a:t> </a:t>
            </a:r>
            <a:r>
              <a:rPr lang="en-US" dirty="0" err="1"/>
              <a:t>odio</a:t>
            </a:r>
            <a:r>
              <a:rPr lang="en-US" dirty="0"/>
              <a:t>. Maecenas </a:t>
            </a:r>
            <a:r>
              <a:rPr lang="en-US" dirty="0" err="1"/>
              <a:t>nec</a:t>
            </a:r>
            <a:r>
              <a:rPr lang="en-US" dirty="0"/>
              <a:t> </a:t>
            </a:r>
            <a:r>
              <a:rPr lang="en-US" dirty="0" err="1"/>
              <a:t>hendrerit</a:t>
            </a:r>
            <a:r>
              <a:rPr lang="en-US" dirty="0"/>
              <a:t> </a:t>
            </a:r>
            <a:r>
              <a:rPr lang="en-US" dirty="0" err="1"/>
              <a:t>quam</a:t>
            </a:r>
            <a:r>
              <a:rPr lang="en-US" dirty="0"/>
              <a:t>. </a:t>
            </a:r>
            <a:r>
              <a:rPr lang="en-US" dirty="0" err="1"/>
              <a:t>Suspendisse</a:t>
            </a:r>
            <a:r>
              <a:rPr lang="en-US" dirty="0"/>
              <a:t> </a:t>
            </a:r>
            <a:r>
              <a:rPr lang="en-US" dirty="0" err="1"/>
              <a:t>nec</a:t>
            </a:r>
            <a:r>
              <a:rPr lang="en-US" dirty="0"/>
              <a:t> </a:t>
            </a:r>
            <a:r>
              <a:rPr lang="en-US" dirty="0" err="1"/>
              <a:t>felis</a:t>
            </a:r>
            <a:r>
              <a:rPr lang="en-US" dirty="0"/>
              <a:t> </a:t>
            </a:r>
            <a:r>
              <a:rPr lang="en-US" dirty="0" err="1"/>
              <a:t>mollis</a:t>
            </a:r>
            <a:r>
              <a:rPr lang="en-US" dirty="0"/>
              <a:t>, </a:t>
            </a:r>
            <a:r>
              <a:rPr lang="en-US" dirty="0" err="1"/>
              <a:t>dapibus</a:t>
            </a:r>
            <a:r>
              <a:rPr lang="en-US" dirty="0"/>
              <a:t> dui ac, </a:t>
            </a:r>
            <a:r>
              <a:rPr lang="en-US" dirty="0" err="1"/>
              <a:t>imperdiet</a:t>
            </a:r>
            <a:r>
              <a:rPr lang="en-US" dirty="0"/>
              <a:t> nisi. </a:t>
            </a:r>
          </a:p>
        </p:txBody>
      </p:sp>
      <p:sp>
        <p:nvSpPr>
          <p:cNvPr id="33" name="Oval 32">
            <a:extLst>
              <a:ext uri="{FF2B5EF4-FFF2-40B4-BE49-F238E27FC236}">
                <a16:creationId xmlns:a16="http://schemas.microsoft.com/office/drawing/2014/main" id="{19753BC0-61A7-2D45-ADD2-604854C9917F}"/>
              </a:ext>
            </a:extLst>
          </p:cNvPr>
          <p:cNvSpPr/>
          <p:nvPr userDrawn="1"/>
        </p:nvSpPr>
        <p:spPr>
          <a:xfrm>
            <a:off x="5509060" y="847567"/>
            <a:ext cx="1143000" cy="1143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Picture Placeholder 18">
            <a:extLst>
              <a:ext uri="{FF2B5EF4-FFF2-40B4-BE49-F238E27FC236}">
                <a16:creationId xmlns:a16="http://schemas.microsoft.com/office/drawing/2014/main" id="{602ACB5A-4B7D-B74E-BE5C-2CE30485972B}"/>
              </a:ext>
            </a:extLst>
          </p:cNvPr>
          <p:cNvSpPr>
            <a:spLocks noGrp="1"/>
          </p:cNvSpPr>
          <p:nvPr>
            <p:ph type="pic" sz="quarter" idx="21" hasCustomPrompt="1"/>
          </p:nvPr>
        </p:nvSpPr>
        <p:spPr>
          <a:xfrm>
            <a:off x="5715435" y="1064962"/>
            <a:ext cx="730250" cy="685800"/>
          </a:xfrm>
        </p:spPr>
        <p:txBody>
          <a:bodyPr anchor="ctr">
            <a:normAutofit/>
          </a:bodyPr>
          <a:lstStyle>
            <a:lvl1pPr algn="ctr">
              <a:defRPr sz="900">
                <a:solidFill>
                  <a:schemeClr val="bg1"/>
                </a:solidFill>
              </a:defRPr>
            </a:lvl1pPr>
          </a:lstStyle>
          <a:p>
            <a:r>
              <a:rPr lang="en-US" dirty="0"/>
              <a:t>WHITE</a:t>
            </a:r>
            <a:br>
              <a:rPr lang="en-US" dirty="0"/>
            </a:br>
            <a:r>
              <a:rPr lang="en-US" dirty="0"/>
              <a:t>ICON</a:t>
            </a:r>
          </a:p>
        </p:txBody>
      </p:sp>
      <p:sp>
        <p:nvSpPr>
          <p:cNvPr id="35" name="Text Placeholder 16">
            <a:extLst>
              <a:ext uri="{FF2B5EF4-FFF2-40B4-BE49-F238E27FC236}">
                <a16:creationId xmlns:a16="http://schemas.microsoft.com/office/drawing/2014/main" id="{20A00127-D74C-C245-B553-79EA34FF63AB}"/>
              </a:ext>
            </a:extLst>
          </p:cNvPr>
          <p:cNvSpPr>
            <a:spLocks noGrp="1"/>
          </p:cNvSpPr>
          <p:nvPr>
            <p:ph type="body" sz="quarter" idx="22" hasCustomPrompt="1"/>
          </p:nvPr>
        </p:nvSpPr>
        <p:spPr>
          <a:xfrm>
            <a:off x="4480360" y="2233193"/>
            <a:ext cx="3200400" cy="429744"/>
          </a:xfrm>
        </p:spPr>
        <p:txBody>
          <a:bodyPr anchor="b">
            <a:normAutofit/>
          </a:bodyPr>
          <a:lstStyle>
            <a:lvl1pPr algn="ctr">
              <a:defRPr sz="1800" b="1" i="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a:defRPr b="1">
                <a:solidFill>
                  <a:schemeClr val="accent3"/>
                </a:solidFill>
              </a:defRPr>
            </a:lvl2pPr>
            <a:lvl3pPr>
              <a:defRPr b="1">
                <a:solidFill>
                  <a:schemeClr val="accent3"/>
                </a:solidFill>
              </a:defRPr>
            </a:lvl3pPr>
            <a:lvl4pPr>
              <a:defRPr b="1">
                <a:solidFill>
                  <a:schemeClr val="accent3"/>
                </a:solidFill>
              </a:defRPr>
            </a:lvl4pPr>
            <a:lvl5pPr>
              <a:defRPr b="1">
                <a:solidFill>
                  <a:schemeClr val="accent3"/>
                </a:solidFill>
              </a:defRPr>
            </a:lvl5pPr>
          </a:lstStyle>
          <a:p>
            <a:pPr lvl="0"/>
            <a:r>
              <a:rPr lang="en-US" dirty="0"/>
              <a:t>Section Title</a:t>
            </a:r>
          </a:p>
        </p:txBody>
      </p:sp>
      <p:cxnSp>
        <p:nvCxnSpPr>
          <p:cNvPr id="36" name="Straight Connector 35">
            <a:extLst>
              <a:ext uri="{FF2B5EF4-FFF2-40B4-BE49-F238E27FC236}">
                <a16:creationId xmlns:a16="http://schemas.microsoft.com/office/drawing/2014/main" id="{2DC080E8-818D-024E-B149-162D49FDC30E}"/>
              </a:ext>
            </a:extLst>
          </p:cNvPr>
          <p:cNvCxnSpPr>
            <a:cxnSpLocks/>
          </p:cNvCxnSpPr>
          <p:nvPr userDrawn="1"/>
        </p:nvCxnSpPr>
        <p:spPr>
          <a:xfrm>
            <a:off x="4492657" y="2662937"/>
            <a:ext cx="3175806"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41" name="Text Placeholder 3">
            <a:extLst>
              <a:ext uri="{FF2B5EF4-FFF2-40B4-BE49-F238E27FC236}">
                <a16:creationId xmlns:a16="http://schemas.microsoft.com/office/drawing/2014/main" id="{A5E21E06-A857-2941-91BD-1C494E3B3092}"/>
              </a:ext>
            </a:extLst>
          </p:cNvPr>
          <p:cNvSpPr>
            <a:spLocks noGrp="1"/>
          </p:cNvSpPr>
          <p:nvPr>
            <p:ph type="body" sz="quarter" idx="23" hasCustomPrompt="1"/>
          </p:nvPr>
        </p:nvSpPr>
        <p:spPr>
          <a:xfrm>
            <a:off x="8305800" y="2684905"/>
            <a:ext cx="3200400" cy="3272123"/>
          </a:xfrm>
        </p:spPr>
        <p:txBody>
          <a:bodyPr>
            <a:normAutofit/>
          </a:bodyPr>
          <a:lstStyle>
            <a:lvl1pPr algn="ctr">
              <a:lnSpc>
                <a:spcPct val="100000"/>
              </a:lnSpc>
              <a:defRPr sz="1400">
                <a:solidFill>
                  <a:schemeClr val="bg1"/>
                </a:solidFill>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Mauris</a:t>
            </a:r>
            <a:r>
              <a:rPr lang="en-US" dirty="0"/>
              <a:t> </a:t>
            </a:r>
            <a:r>
              <a:rPr lang="en-US" dirty="0" err="1"/>
              <a:t>eget</a:t>
            </a:r>
            <a:r>
              <a:rPr lang="en-US" dirty="0"/>
              <a:t> </a:t>
            </a:r>
            <a:r>
              <a:rPr lang="en-US" dirty="0" err="1"/>
              <a:t>orci</a:t>
            </a:r>
            <a:r>
              <a:rPr lang="en-US" dirty="0"/>
              <a:t> </a:t>
            </a:r>
            <a:r>
              <a:rPr lang="en-US" dirty="0" err="1"/>
              <a:t>consequat</a:t>
            </a:r>
            <a:r>
              <a:rPr lang="en-US" dirty="0"/>
              <a:t>, porta </a:t>
            </a:r>
            <a:r>
              <a:rPr lang="en-US" dirty="0" err="1"/>
              <a:t>justo</a:t>
            </a:r>
            <a:r>
              <a:rPr lang="en-US" dirty="0"/>
              <a:t> id, </a:t>
            </a:r>
            <a:r>
              <a:rPr lang="en-US" dirty="0" err="1"/>
              <a:t>blandit</a:t>
            </a:r>
            <a:r>
              <a:rPr lang="en-US" dirty="0"/>
              <a:t> mi. </a:t>
            </a:r>
            <a:r>
              <a:rPr lang="en-US" dirty="0" err="1"/>
              <a:t>Suspendisse</a:t>
            </a:r>
            <a:r>
              <a:rPr lang="en-US" dirty="0"/>
              <a:t> </a:t>
            </a:r>
            <a:r>
              <a:rPr lang="en-US" dirty="0" err="1"/>
              <a:t>eu</a:t>
            </a:r>
            <a:r>
              <a:rPr lang="en-US" dirty="0"/>
              <a:t> </a:t>
            </a:r>
            <a:r>
              <a:rPr lang="en-US" dirty="0" err="1"/>
              <a:t>diam</a:t>
            </a:r>
            <a:r>
              <a:rPr lang="en-US" dirty="0"/>
              <a:t> et </a:t>
            </a:r>
            <a:r>
              <a:rPr lang="en-US" dirty="0" err="1"/>
              <a:t>tellus</a:t>
            </a:r>
            <a:r>
              <a:rPr lang="en-US" dirty="0"/>
              <a:t> </a:t>
            </a:r>
            <a:r>
              <a:rPr lang="en-US" dirty="0" err="1"/>
              <a:t>ultrices</a:t>
            </a:r>
            <a:r>
              <a:rPr lang="en-US" dirty="0"/>
              <a:t> </a:t>
            </a:r>
            <a:r>
              <a:rPr lang="en-US" dirty="0" err="1"/>
              <a:t>ultricies</a:t>
            </a:r>
            <a:r>
              <a:rPr lang="en-US" dirty="0"/>
              <a:t>. </a:t>
            </a:r>
          </a:p>
          <a:p>
            <a:pPr lvl="0"/>
            <a:r>
              <a:rPr lang="en-US" dirty="0" err="1"/>
              <a:t>Donec</a:t>
            </a:r>
            <a:r>
              <a:rPr lang="en-US" dirty="0"/>
              <a:t> </a:t>
            </a:r>
            <a:r>
              <a:rPr lang="en-US" dirty="0" err="1"/>
              <a:t>erat</a:t>
            </a:r>
            <a:r>
              <a:rPr lang="en-US" dirty="0"/>
              <a:t> ligula, lacinia </a:t>
            </a:r>
            <a:r>
              <a:rPr lang="en-US" dirty="0" err="1"/>
              <a:t>quis</a:t>
            </a:r>
            <a:r>
              <a:rPr lang="en-US" dirty="0"/>
              <a:t> </a:t>
            </a:r>
            <a:r>
              <a:rPr lang="en-US" dirty="0" err="1"/>
              <a:t>bibendum</a:t>
            </a:r>
            <a:r>
              <a:rPr lang="en-US" dirty="0"/>
              <a:t> a, </a:t>
            </a:r>
            <a:r>
              <a:rPr lang="en-US" dirty="0" err="1"/>
              <a:t>auctor</a:t>
            </a:r>
            <a:r>
              <a:rPr lang="en-US" dirty="0"/>
              <a:t> </a:t>
            </a:r>
            <a:r>
              <a:rPr lang="en-US" dirty="0" err="1"/>
              <a:t>nec</a:t>
            </a:r>
            <a:r>
              <a:rPr lang="en-US" dirty="0"/>
              <a:t> </a:t>
            </a:r>
            <a:r>
              <a:rPr lang="en-US" dirty="0" err="1"/>
              <a:t>odio</a:t>
            </a:r>
            <a:r>
              <a:rPr lang="en-US" dirty="0"/>
              <a:t>. Maecenas </a:t>
            </a:r>
            <a:r>
              <a:rPr lang="en-US" dirty="0" err="1"/>
              <a:t>nec</a:t>
            </a:r>
            <a:r>
              <a:rPr lang="en-US" dirty="0"/>
              <a:t> </a:t>
            </a:r>
            <a:r>
              <a:rPr lang="en-US" dirty="0" err="1"/>
              <a:t>hendrerit</a:t>
            </a:r>
            <a:r>
              <a:rPr lang="en-US" dirty="0"/>
              <a:t> </a:t>
            </a:r>
            <a:r>
              <a:rPr lang="en-US" dirty="0" err="1"/>
              <a:t>quam</a:t>
            </a:r>
            <a:r>
              <a:rPr lang="en-US" dirty="0"/>
              <a:t>. </a:t>
            </a:r>
            <a:r>
              <a:rPr lang="en-US" dirty="0" err="1"/>
              <a:t>Suspendisse</a:t>
            </a:r>
            <a:r>
              <a:rPr lang="en-US" dirty="0"/>
              <a:t> </a:t>
            </a:r>
            <a:r>
              <a:rPr lang="en-US" dirty="0" err="1"/>
              <a:t>nec</a:t>
            </a:r>
            <a:r>
              <a:rPr lang="en-US" dirty="0"/>
              <a:t> </a:t>
            </a:r>
            <a:r>
              <a:rPr lang="en-US" dirty="0" err="1"/>
              <a:t>felis</a:t>
            </a:r>
            <a:r>
              <a:rPr lang="en-US" dirty="0"/>
              <a:t> </a:t>
            </a:r>
            <a:r>
              <a:rPr lang="en-US" dirty="0" err="1"/>
              <a:t>mollis</a:t>
            </a:r>
            <a:r>
              <a:rPr lang="en-US" dirty="0"/>
              <a:t>, </a:t>
            </a:r>
            <a:r>
              <a:rPr lang="en-US" dirty="0" err="1"/>
              <a:t>dapibus</a:t>
            </a:r>
            <a:r>
              <a:rPr lang="en-US" dirty="0"/>
              <a:t> dui ac, </a:t>
            </a:r>
            <a:r>
              <a:rPr lang="en-US" dirty="0" err="1"/>
              <a:t>imperdiet</a:t>
            </a:r>
            <a:r>
              <a:rPr lang="en-US" dirty="0"/>
              <a:t> nisi. </a:t>
            </a:r>
          </a:p>
        </p:txBody>
      </p:sp>
      <p:sp>
        <p:nvSpPr>
          <p:cNvPr id="42" name="Oval 41">
            <a:extLst>
              <a:ext uri="{FF2B5EF4-FFF2-40B4-BE49-F238E27FC236}">
                <a16:creationId xmlns:a16="http://schemas.microsoft.com/office/drawing/2014/main" id="{6540C7C7-0A13-924C-9ECC-76B1A3481FEA}"/>
              </a:ext>
            </a:extLst>
          </p:cNvPr>
          <p:cNvSpPr/>
          <p:nvPr userDrawn="1"/>
        </p:nvSpPr>
        <p:spPr>
          <a:xfrm>
            <a:off x="9334500" y="847567"/>
            <a:ext cx="1143000" cy="1143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Picture Placeholder 18">
            <a:extLst>
              <a:ext uri="{FF2B5EF4-FFF2-40B4-BE49-F238E27FC236}">
                <a16:creationId xmlns:a16="http://schemas.microsoft.com/office/drawing/2014/main" id="{CACA24F9-236C-6B45-A18A-A2C69E6F7235}"/>
              </a:ext>
            </a:extLst>
          </p:cNvPr>
          <p:cNvSpPr>
            <a:spLocks noGrp="1"/>
          </p:cNvSpPr>
          <p:nvPr>
            <p:ph type="pic" sz="quarter" idx="24" hasCustomPrompt="1"/>
          </p:nvPr>
        </p:nvSpPr>
        <p:spPr>
          <a:xfrm>
            <a:off x="9540875" y="1064962"/>
            <a:ext cx="730250" cy="685800"/>
          </a:xfrm>
        </p:spPr>
        <p:txBody>
          <a:bodyPr anchor="ctr">
            <a:normAutofit/>
          </a:bodyPr>
          <a:lstStyle>
            <a:lvl1pPr algn="ctr">
              <a:defRPr sz="900">
                <a:solidFill>
                  <a:schemeClr val="bg1"/>
                </a:solidFill>
              </a:defRPr>
            </a:lvl1pPr>
          </a:lstStyle>
          <a:p>
            <a:r>
              <a:rPr lang="en-US" dirty="0"/>
              <a:t>WHITE</a:t>
            </a:r>
            <a:br>
              <a:rPr lang="en-US" dirty="0"/>
            </a:br>
            <a:r>
              <a:rPr lang="en-US" dirty="0"/>
              <a:t>ICON</a:t>
            </a:r>
          </a:p>
        </p:txBody>
      </p:sp>
      <p:sp>
        <p:nvSpPr>
          <p:cNvPr id="52" name="Text Placeholder 16">
            <a:extLst>
              <a:ext uri="{FF2B5EF4-FFF2-40B4-BE49-F238E27FC236}">
                <a16:creationId xmlns:a16="http://schemas.microsoft.com/office/drawing/2014/main" id="{3F1DC07E-60FC-F94E-95B2-210FD9230E8A}"/>
              </a:ext>
            </a:extLst>
          </p:cNvPr>
          <p:cNvSpPr>
            <a:spLocks noGrp="1"/>
          </p:cNvSpPr>
          <p:nvPr>
            <p:ph type="body" sz="quarter" idx="25" hasCustomPrompt="1"/>
          </p:nvPr>
        </p:nvSpPr>
        <p:spPr>
          <a:xfrm>
            <a:off x="8305800" y="2233193"/>
            <a:ext cx="3200400" cy="429744"/>
          </a:xfrm>
        </p:spPr>
        <p:txBody>
          <a:bodyPr anchor="b">
            <a:normAutofit/>
          </a:bodyPr>
          <a:lstStyle>
            <a:lvl1pPr algn="ctr">
              <a:defRPr sz="1800" b="1" i="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a:defRPr b="1">
                <a:solidFill>
                  <a:schemeClr val="accent3"/>
                </a:solidFill>
              </a:defRPr>
            </a:lvl2pPr>
            <a:lvl3pPr>
              <a:defRPr b="1">
                <a:solidFill>
                  <a:schemeClr val="accent3"/>
                </a:solidFill>
              </a:defRPr>
            </a:lvl3pPr>
            <a:lvl4pPr>
              <a:defRPr b="1">
                <a:solidFill>
                  <a:schemeClr val="accent3"/>
                </a:solidFill>
              </a:defRPr>
            </a:lvl4pPr>
            <a:lvl5pPr>
              <a:defRPr b="1">
                <a:solidFill>
                  <a:schemeClr val="accent3"/>
                </a:solidFill>
              </a:defRPr>
            </a:lvl5pPr>
          </a:lstStyle>
          <a:p>
            <a:pPr lvl="0"/>
            <a:r>
              <a:rPr lang="en-US" dirty="0"/>
              <a:t>Section Title</a:t>
            </a:r>
          </a:p>
        </p:txBody>
      </p:sp>
      <p:cxnSp>
        <p:nvCxnSpPr>
          <p:cNvPr id="53" name="Straight Connector 52">
            <a:extLst>
              <a:ext uri="{FF2B5EF4-FFF2-40B4-BE49-F238E27FC236}">
                <a16:creationId xmlns:a16="http://schemas.microsoft.com/office/drawing/2014/main" id="{51E846EA-1148-FB40-BD6F-8C73860E27BF}"/>
              </a:ext>
            </a:extLst>
          </p:cNvPr>
          <p:cNvCxnSpPr>
            <a:cxnSpLocks/>
          </p:cNvCxnSpPr>
          <p:nvPr userDrawn="1"/>
        </p:nvCxnSpPr>
        <p:spPr>
          <a:xfrm>
            <a:off x="8318097" y="2662937"/>
            <a:ext cx="3175806"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47" name="Title 1">
            <a:extLst>
              <a:ext uri="{FF2B5EF4-FFF2-40B4-BE49-F238E27FC236}">
                <a16:creationId xmlns:a16="http://schemas.microsoft.com/office/drawing/2014/main" id="{F98F393E-9EC8-6D41-A527-A284D3769D75}"/>
              </a:ext>
            </a:extLst>
          </p:cNvPr>
          <p:cNvSpPr>
            <a:spLocks noGrp="1"/>
          </p:cNvSpPr>
          <p:nvPr>
            <p:ph type="title" hasCustomPrompt="1"/>
          </p:nvPr>
        </p:nvSpPr>
        <p:spPr>
          <a:xfrm>
            <a:off x="296140" y="151117"/>
            <a:ext cx="11591059" cy="458484"/>
          </a:xfrm>
        </p:spPr>
        <p:txBody>
          <a:bodyPr/>
          <a:lstStyle>
            <a:lvl1pPr>
              <a:defRPr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dirty="0"/>
              <a:t>Click to edit title</a:t>
            </a:r>
          </a:p>
        </p:txBody>
      </p:sp>
      <p:grpSp>
        <p:nvGrpSpPr>
          <p:cNvPr id="48" name="Group 47">
            <a:extLst>
              <a:ext uri="{FF2B5EF4-FFF2-40B4-BE49-F238E27FC236}">
                <a16:creationId xmlns:a16="http://schemas.microsoft.com/office/drawing/2014/main" id="{25811B71-8D3B-3E4B-855B-ECB60C4A99F0}"/>
              </a:ext>
            </a:extLst>
          </p:cNvPr>
          <p:cNvGrpSpPr/>
          <p:nvPr userDrawn="1"/>
        </p:nvGrpSpPr>
        <p:grpSpPr>
          <a:xfrm flipV="1">
            <a:off x="381000" y="340575"/>
            <a:ext cx="11430000" cy="269025"/>
            <a:chOff x="3415125" y="3945802"/>
            <a:chExt cx="11383124" cy="0"/>
          </a:xfrm>
        </p:grpSpPr>
        <p:cxnSp>
          <p:nvCxnSpPr>
            <p:cNvPr id="59" name="Straight Connector 58">
              <a:extLst>
                <a:ext uri="{FF2B5EF4-FFF2-40B4-BE49-F238E27FC236}">
                  <a16:creationId xmlns:a16="http://schemas.microsoft.com/office/drawing/2014/main" id="{794025B6-8525-6442-9592-EC3DC5E8CF0A}"/>
                </a:ext>
              </a:extLst>
            </p:cNvPr>
            <p:cNvCxnSpPr>
              <a:cxnSpLocks/>
            </p:cNvCxnSpPr>
            <p:nvPr userDrawn="1"/>
          </p:nvCxnSpPr>
          <p:spPr>
            <a:xfrm flipV="1">
              <a:off x="3415125" y="3945802"/>
              <a:ext cx="2147476"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27F24512-EDE7-4749-A213-43B340FAD8E1}"/>
                </a:ext>
              </a:extLst>
            </p:cNvPr>
            <p:cNvCxnSpPr>
              <a:cxnSpLocks/>
            </p:cNvCxnSpPr>
            <p:nvPr userDrawn="1"/>
          </p:nvCxnSpPr>
          <p:spPr>
            <a:xfrm flipV="1">
              <a:off x="5562601" y="3945802"/>
              <a:ext cx="9235648"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61523151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Four Item List Horiz w/ Icons &amp; Titles w/ Background">
    <p:bg>
      <p:bgPr>
        <a:blipFill dpi="0" rotWithShape="1">
          <a:blip r:embed="rId2">
            <a:lum/>
          </a:blip>
          <a:srcRect/>
          <a:stretch>
            <a:fillRect l="-2000" r="-2000"/>
          </a:stretch>
        </a:blipFill>
        <a:effectLst/>
      </p:bgPr>
    </p:bg>
    <p:spTree>
      <p:nvGrpSpPr>
        <p:cNvPr id="1" name=""/>
        <p:cNvGrpSpPr/>
        <p:nvPr/>
      </p:nvGrpSpPr>
      <p:grpSpPr>
        <a:xfrm>
          <a:off x="0" y="0"/>
          <a:ext cx="0" cy="0"/>
          <a:chOff x="0" y="0"/>
          <a:chExt cx="0" cy="0"/>
        </a:xfrm>
      </p:grpSpPr>
      <p:sp>
        <p:nvSpPr>
          <p:cNvPr id="63" name="Rectangle 62">
            <a:extLst>
              <a:ext uri="{FF2B5EF4-FFF2-40B4-BE49-F238E27FC236}">
                <a16:creationId xmlns:a16="http://schemas.microsoft.com/office/drawing/2014/main" id="{83C6CC9D-CD5B-FE49-9EAB-B7A18DE39A7A}"/>
              </a:ext>
            </a:extLst>
          </p:cNvPr>
          <p:cNvSpPr/>
          <p:nvPr userDrawn="1"/>
        </p:nvSpPr>
        <p:spPr>
          <a:xfrm>
            <a:off x="0" y="30708"/>
            <a:ext cx="12192000" cy="6629399"/>
          </a:xfrm>
          <a:prstGeom prst="rect">
            <a:avLst/>
          </a:prstGeom>
          <a:solidFill>
            <a:schemeClr val="tx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E7C3BAAD-F141-1E45-A270-D7EC86221492}"/>
              </a:ext>
            </a:extLst>
          </p:cNvPr>
          <p:cNvSpPr/>
          <p:nvPr userDrawn="1"/>
        </p:nvSpPr>
        <p:spPr>
          <a:xfrm>
            <a:off x="0" y="6629400"/>
            <a:ext cx="12192000" cy="228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6" name="Rectangle 5">
            <a:extLst>
              <a:ext uri="{FF2B5EF4-FFF2-40B4-BE49-F238E27FC236}">
                <a16:creationId xmlns:a16="http://schemas.microsoft.com/office/drawing/2014/main" id="{999AF004-6B5A-0544-8771-3FC0045DAA9D}"/>
              </a:ext>
            </a:extLst>
          </p:cNvPr>
          <p:cNvSpPr/>
          <p:nvPr userDrawn="1"/>
        </p:nvSpPr>
        <p:spPr>
          <a:xfrm>
            <a:off x="11429999" y="6629400"/>
            <a:ext cx="762001" cy="2286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Date Placeholder 2">
            <a:extLst>
              <a:ext uri="{FF2B5EF4-FFF2-40B4-BE49-F238E27FC236}">
                <a16:creationId xmlns:a16="http://schemas.microsoft.com/office/drawing/2014/main" id="{3937456D-F68F-D041-B259-55D4E2D576D6}"/>
              </a:ext>
            </a:extLst>
          </p:cNvPr>
          <p:cNvSpPr>
            <a:spLocks noGrp="1"/>
          </p:cNvSpPr>
          <p:nvPr>
            <p:ph type="dt" sz="half" idx="10"/>
          </p:nvPr>
        </p:nvSpPr>
        <p:spPr>
          <a:xfrm>
            <a:off x="61610" y="6569075"/>
            <a:ext cx="703634" cy="365125"/>
          </a:xfrm>
          <a:prstGeom prst="rect">
            <a:avLst/>
          </a:prstGeom>
        </p:spPr>
        <p:txBody>
          <a:bodyPr/>
          <a:lstStyle>
            <a:lvl1pPr>
              <a:defRPr sz="8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DB4888D4-3616-E842-AE0B-F67567F59619}" type="datetime1">
              <a:rPr lang="en-US" smtClean="0"/>
              <a:pPr/>
              <a:t>4/9/2019</a:t>
            </a:fld>
            <a:endParaRPr lang="en-US" dirty="0"/>
          </a:p>
        </p:txBody>
      </p:sp>
      <p:sp>
        <p:nvSpPr>
          <p:cNvPr id="8" name="Slide Number Placeholder 3">
            <a:extLst>
              <a:ext uri="{FF2B5EF4-FFF2-40B4-BE49-F238E27FC236}">
                <a16:creationId xmlns:a16="http://schemas.microsoft.com/office/drawing/2014/main" id="{ECCCA2A7-1A36-7345-8CCD-F0EB9AA8ADAB}"/>
              </a:ext>
            </a:extLst>
          </p:cNvPr>
          <p:cNvSpPr>
            <a:spLocks noGrp="1"/>
          </p:cNvSpPr>
          <p:nvPr>
            <p:ph type="sldNum" sz="quarter" idx="11"/>
          </p:nvPr>
        </p:nvSpPr>
        <p:spPr>
          <a:xfrm>
            <a:off x="11429999" y="6569075"/>
            <a:ext cx="612843" cy="365125"/>
          </a:xfrm>
          <a:prstGeom prst="rect">
            <a:avLst/>
          </a:prstGeom>
        </p:spPr>
        <p:txBody>
          <a:bodyPr/>
          <a:lstStyle>
            <a:lvl1pPr>
              <a:defRPr sz="8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29BEA89B-AEB9-EC4E-ACDE-73189EA191E7}" type="slidenum">
              <a:rPr lang="en-US" smtClean="0"/>
              <a:pPr/>
              <a:t>‹#›</a:t>
            </a:fld>
            <a:endParaRPr lang="en-US"/>
          </a:p>
        </p:txBody>
      </p:sp>
      <p:sp>
        <p:nvSpPr>
          <p:cNvPr id="9" name="Date Placeholder 2">
            <a:extLst>
              <a:ext uri="{FF2B5EF4-FFF2-40B4-BE49-F238E27FC236}">
                <a16:creationId xmlns:a16="http://schemas.microsoft.com/office/drawing/2014/main" id="{C3B0BD8D-618B-CE4C-BE9F-405031B0CBA3}"/>
              </a:ext>
            </a:extLst>
          </p:cNvPr>
          <p:cNvSpPr txBox="1">
            <a:spLocks/>
          </p:cNvSpPr>
          <p:nvPr userDrawn="1"/>
        </p:nvSpPr>
        <p:spPr>
          <a:xfrm>
            <a:off x="685800" y="656907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b="0" i="0" dirty="0">
                <a:solidFill>
                  <a:schemeClr val="bg1"/>
                </a:solidFill>
                <a:latin typeface="Open Sans" panose="020B0606030504020204" pitchFamily="34" charset="0"/>
                <a:ea typeface="Open Sans" panose="020B0606030504020204" pitchFamily="34" charset="0"/>
                <a:cs typeface="Open Sans" panose="020B0606030504020204" pitchFamily="34" charset="0"/>
              </a:rPr>
              <a:t>Wiley</a:t>
            </a:r>
            <a:r>
              <a:rPr lang="en-US" sz="800" b="0" i="0" baseline="0" dirty="0">
                <a:solidFill>
                  <a:schemeClr val="bg1"/>
                </a:solidFill>
                <a:latin typeface="Open Sans" panose="020B0606030504020204" pitchFamily="34" charset="0"/>
                <a:ea typeface="Open Sans" panose="020B0606030504020204" pitchFamily="34" charset="0"/>
                <a:cs typeface="Open Sans" panose="020B0606030504020204" pitchFamily="34" charset="0"/>
              </a:rPr>
              <a:t> - Proprietary &amp; Confidential</a:t>
            </a:r>
            <a:endParaRPr lang="en-US" sz="800" b="0" i="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ext Placeholder 3">
            <a:extLst>
              <a:ext uri="{FF2B5EF4-FFF2-40B4-BE49-F238E27FC236}">
                <a16:creationId xmlns:a16="http://schemas.microsoft.com/office/drawing/2014/main" id="{99057685-760E-C048-917D-C8740EFA1AEF}"/>
              </a:ext>
            </a:extLst>
          </p:cNvPr>
          <p:cNvSpPr>
            <a:spLocks noGrp="1"/>
          </p:cNvSpPr>
          <p:nvPr>
            <p:ph type="body" sz="quarter" idx="12" hasCustomPrompt="1"/>
          </p:nvPr>
        </p:nvSpPr>
        <p:spPr>
          <a:xfrm>
            <a:off x="749698" y="2827683"/>
            <a:ext cx="2514600" cy="3135692"/>
          </a:xfrm>
        </p:spPr>
        <p:txBody>
          <a:bodyPr>
            <a:normAutofit/>
          </a:bodyPr>
          <a:lstStyle>
            <a:lvl1pPr algn="ctr">
              <a:lnSpc>
                <a:spcPct val="100000"/>
              </a:lnSpc>
              <a:defRPr sz="1200">
                <a:solidFill>
                  <a:schemeClr val="bg1"/>
                </a:solidFill>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Mauris</a:t>
            </a:r>
            <a:r>
              <a:rPr lang="en-US" dirty="0"/>
              <a:t> </a:t>
            </a:r>
            <a:r>
              <a:rPr lang="en-US" dirty="0" err="1"/>
              <a:t>eget</a:t>
            </a:r>
            <a:r>
              <a:rPr lang="en-US" dirty="0"/>
              <a:t> </a:t>
            </a:r>
            <a:r>
              <a:rPr lang="en-US" dirty="0" err="1"/>
              <a:t>orci</a:t>
            </a:r>
            <a:r>
              <a:rPr lang="en-US" dirty="0"/>
              <a:t> </a:t>
            </a:r>
            <a:r>
              <a:rPr lang="en-US" dirty="0" err="1"/>
              <a:t>consequat</a:t>
            </a:r>
            <a:r>
              <a:rPr lang="en-US" dirty="0"/>
              <a:t>, porta </a:t>
            </a:r>
            <a:r>
              <a:rPr lang="en-US" dirty="0" err="1"/>
              <a:t>justo</a:t>
            </a:r>
            <a:r>
              <a:rPr lang="en-US" dirty="0"/>
              <a:t> id, </a:t>
            </a:r>
            <a:r>
              <a:rPr lang="en-US" dirty="0" err="1"/>
              <a:t>blandit</a:t>
            </a:r>
            <a:r>
              <a:rPr lang="en-US" dirty="0"/>
              <a:t> mi. </a:t>
            </a:r>
            <a:r>
              <a:rPr lang="en-US" dirty="0" err="1"/>
              <a:t>Suspendisse</a:t>
            </a:r>
            <a:r>
              <a:rPr lang="en-US" dirty="0"/>
              <a:t> </a:t>
            </a:r>
            <a:r>
              <a:rPr lang="en-US" dirty="0" err="1"/>
              <a:t>eu</a:t>
            </a:r>
            <a:r>
              <a:rPr lang="en-US" dirty="0"/>
              <a:t> </a:t>
            </a:r>
            <a:r>
              <a:rPr lang="en-US" dirty="0" err="1"/>
              <a:t>diam</a:t>
            </a:r>
            <a:r>
              <a:rPr lang="en-US" dirty="0"/>
              <a:t> et </a:t>
            </a:r>
            <a:r>
              <a:rPr lang="en-US" dirty="0" err="1"/>
              <a:t>tellus</a:t>
            </a:r>
            <a:r>
              <a:rPr lang="en-US" dirty="0"/>
              <a:t> </a:t>
            </a:r>
            <a:r>
              <a:rPr lang="en-US" dirty="0" err="1"/>
              <a:t>ultrices</a:t>
            </a:r>
            <a:r>
              <a:rPr lang="en-US" dirty="0"/>
              <a:t> </a:t>
            </a:r>
            <a:r>
              <a:rPr lang="en-US" dirty="0" err="1"/>
              <a:t>ultricies</a:t>
            </a:r>
            <a:r>
              <a:rPr lang="en-US" dirty="0"/>
              <a:t>. </a:t>
            </a:r>
            <a:r>
              <a:rPr lang="en-US" dirty="0" err="1"/>
              <a:t>Donec</a:t>
            </a:r>
            <a:r>
              <a:rPr lang="en-US" dirty="0"/>
              <a:t> </a:t>
            </a:r>
            <a:r>
              <a:rPr lang="en-US" dirty="0" err="1"/>
              <a:t>erat</a:t>
            </a:r>
            <a:r>
              <a:rPr lang="en-US" dirty="0"/>
              <a:t> ligula, lacinia </a:t>
            </a:r>
            <a:r>
              <a:rPr lang="en-US" dirty="0" err="1"/>
              <a:t>quis</a:t>
            </a:r>
            <a:r>
              <a:rPr lang="en-US" dirty="0"/>
              <a:t> </a:t>
            </a:r>
            <a:r>
              <a:rPr lang="en-US" dirty="0" err="1"/>
              <a:t>bibendum</a:t>
            </a:r>
            <a:r>
              <a:rPr lang="en-US" dirty="0"/>
              <a:t> a, </a:t>
            </a:r>
            <a:r>
              <a:rPr lang="en-US" dirty="0" err="1"/>
              <a:t>auctor</a:t>
            </a:r>
            <a:r>
              <a:rPr lang="en-US" dirty="0"/>
              <a:t> </a:t>
            </a:r>
            <a:r>
              <a:rPr lang="en-US" dirty="0" err="1"/>
              <a:t>nec</a:t>
            </a:r>
            <a:r>
              <a:rPr lang="en-US" dirty="0"/>
              <a:t> </a:t>
            </a:r>
            <a:r>
              <a:rPr lang="en-US" dirty="0" err="1"/>
              <a:t>odio</a:t>
            </a:r>
            <a:r>
              <a:rPr lang="en-US" dirty="0"/>
              <a:t>. Maecenas </a:t>
            </a:r>
            <a:r>
              <a:rPr lang="en-US" dirty="0" err="1"/>
              <a:t>nec</a:t>
            </a:r>
            <a:r>
              <a:rPr lang="en-US" dirty="0"/>
              <a:t> </a:t>
            </a:r>
            <a:r>
              <a:rPr lang="en-US" dirty="0" err="1"/>
              <a:t>hendrerit</a:t>
            </a:r>
            <a:r>
              <a:rPr lang="en-US" dirty="0"/>
              <a:t> </a:t>
            </a:r>
            <a:r>
              <a:rPr lang="en-US" dirty="0" err="1"/>
              <a:t>quam</a:t>
            </a:r>
            <a:r>
              <a:rPr lang="en-US" dirty="0"/>
              <a:t>. </a:t>
            </a:r>
            <a:r>
              <a:rPr lang="en-US" dirty="0" err="1"/>
              <a:t>Suspendisse</a:t>
            </a:r>
            <a:r>
              <a:rPr lang="en-US" dirty="0"/>
              <a:t> </a:t>
            </a:r>
            <a:r>
              <a:rPr lang="en-US" dirty="0" err="1"/>
              <a:t>nec</a:t>
            </a:r>
            <a:r>
              <a:rPr lang="en-US" dirty="0"/>
              <a:t> </a:t>
            </a:r>
            <a:r>
              <a:rPr lang="en-US" dirty="0" err="1"/>
              <a:t>felis</a:t>
            </a:r>
            <a:r>
              <a:rPr lang="en-US" dirty="0"/>
              <a:t> </a:t>
            </a:r>
            <a:r>
              <a:rPr lang="en-US" dirty="0" err="1"/>
              <a:t>mollis</a:t>
            </a:r>
            <a:r>
              <a:rPr lang="en-US" dirty="0"/>
              <a:t>, </a:t>
            </a:r>
            <a:r>
              <a:rPr lang="en-US" dirty="0" err="1"/>
              <a:t>dapibus</a:t>
            </a:r>
            <a:r>
              <a:rPr lang="en-US" dirty="0"/>
              <a:t> dui ac, </a:t>
            </a:r>
            <a:r>
              <a:rPr lang="en-US" dirty="0" err="1"/>
              <a:t>imperdiet</a:t>
            </a:r>
            <a:r>
              <a:rPr lang="en-US" dirty="0"/>
              <a:t> nisi. </a:t>
            </a:r>
          </a:p>
        </p:txBody>
      </p:sp>
      <p:sp>
        <p:nvSpPr>
          <p:cNvPr id="13" name="Oval 12">
            <a:extLst>
              <a:ext uri="{FF2B5EF4-FFF2-40B4-BE49-F238E27FC236}">
                <a16:creationId xmlns:a16="http://schemas.microsoft.com/office/drawing/2014/main" id="{7EB1DB77-A67B-714D-96F1-171EA1984523}"/>
              </a:ext>
            </a:extLst>
          </p:cNvPr>
          <p:cNvSpPr/>
          <p:nvPr userDrawn="1"/>
        </p:nvSpPr>
        <p:spPr>
          <a:xfrm>
            <a:off x="1435497" y="849405"/>
            <a:ext cx="1143000" cy="1143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Picture Placeholder 18">
            <a:extLst>
              <a:ext uri="{FF2B5EF4-FFF2-40B4-BE49-F238E27FC236}">
                <a16:creationId xmlns:a16="http://schemas.microsoft.com/office/drawing/2014/main" id="{E54A1A52-1C80-754A-AED8-E640E4FD14B5}"/>
              </a:ext>
            </a:extLst>
          </p:cNvPr>
          <p:cNvSpPr>
            <a:spLocks noGrp="1"/>
          </p:cNvSpPr>
          <p:nvPr>
            <p:ph type="pic" sz="quarter" idx="16" hasCustomPrompt="1"/>
          </p:nvPr>
        </p:nvSpPr>
        <p:spPr>
          <a:xfrm>
            <a:off x="1641872" y="1066800"/>
            <a:ext cx="730250" cy="685800"/>
          </a:xfrm>
        </p:spPr>
        <p:txBody>
          <a:bodyPr anchor="ctr">
            <a:normAutofit/>
          </a:bodyPr>
          <a:lstStyle>
            <a:lvl1pPr algn="ctr">
              <a:defRPr sz="900">
                <a:solidFill>
                  <a:schemeClr val="bg1"/>
                </a:solidFill>
              </a:defRPr>
            </a:lvl1pPr>
          </a:lstStyle>
          <a:p>
            <a:r>
              <a:rPr lang="en-US" dirty="0"/>
              <a:t>WHITE</a:t>
            </a:r>
            <a:br>
              <a:rPr lang="en-US" dirty="0"/>
            </a:br>
            <a:r>
              <a:rPr lang="en-US" dirty="0"/>
              <a:t>ICON</a:t>
            </a:r>
          </a:p>
        </p:txBody>
      </p:sp>
      <p:sp>
        <p:nvSpPr>
          <p:cNvPr id="20" name="Text Placeholder 16">
            <a:extLst>
              <a:ext uri="{FF2B5EF4-FFF2-40B4-BE49-F238E27FC236}">
                <a16:creationId xmlns:a16="http://schemas.microsoft.com/office/drawing/2014/main" id="{B106F14F-BE80-2D4C-A738-7D54F6ED612F}"/>
              </a:ext>
            </a:extLst>
          </p:cNvPr>
          <p:cNvSpPr>
            <a:spLocks noGrp="1"/>
          </p:cNvSpPr>
          <p:nvPr>
            <p:ph type="body" sz="quarter" idx="20" hasCustomPrompt="1"/>
          </p:nvPr>
        </p:nvSpPr>
        <p:spPr>
          <a:xfrm>
            <a:off x="749698" y="2168361"/>
            <a:ext cx="2514600" cy="652266"/>
          </a:xfrm>
        </p:spPr>
        <p:txBody>
          <a:bodyPr anchor="b">
            <a:normAutofit/>
          </a:bodyPr>
          <a:lstStyle>
            <a:lvl1pPr algn="ctr">
              <a:defRPr sz="1800" b="1" i="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a:defRPr b="1">
                <a:solidFill>
                  <a:schemeClr val="accent3"/>
                </a:solidFill>
              </a:defRPr>
            </a:lvl2pPr>
            <a:lvl3pPr>
              <a:defRPr b="1">
                <a:solidFill>
                  <a:schemeClr val="accent3"/>
                </a:solidFill>
              </a:defRPr>
            </a:lvl3pPr>
            <a:lvl4pPr>
              <a:defRPr b="1">
                <a:solidFill>
                  <a:schemeClr val="accent3"/>
                </a:solidFill>
              </a:defRPr>
            </a:lvl4pPr>
            <a:lvl5pPr>
              <a:defRPr b="1">
                <a:solidFill>
                  <a:schemeClr val="accent3"/>
                </a:solidFill>
              </a:defRPr>
            </a:lvl5pPr>
          </a:lstStyle>
          <a:p>
            <a:pPr lvl="0"/>
            <a:r>
              <a:rPr lang="en-US" dirty="0"/>
              <a:t>Section Title</a:t>
            </a:r>
          </a:p>
        </p:txBody>
      </p:sp>
      <p:cxnSp>
        <p:nvCxnSpPr>
          <p:cNvPr id="35" name="Straight Connector 34">
            <a:extLst>
              <a:ext uri="{FF2B5EF4-FFF2-40B4-BE49-F238E27FC236}">
                <a16:creationId xmlns:a16="http://schemas.microsoft.com/office/drawing/2014/main" id="{85FB34E2-0593-4D42-AB32-09A57C833AD1}"/>
              </a:ext>
            </a:extLst>
          </p:cNvPr>
          <p:cNvCxnSpPr>
            <a:cxnSpLocks/>
          </p:cNvCxnSpPr>
          <p:nvPr userDrawn="1"/>
        </p:nvCxnSpPr>
        <p:spPr>
          <a:xfrm>
            <a:off x="749698" y="2820627"/>
            <a:ext cx="25146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36" name="Text Placeholder 3">
            <a:extLst>
              <a:ext uri="{FF2B5EF4-FFF2-40B4-BE49-F238E27FC236}">
                <a16:creationId xmlns:a16="http://schemas.microsoft.com/office/drawing/2014/main" id="{5DB51F33-D84E-D745-AD94-017538791E31}"/>
              </a:ext>
            </a:extLst>
          </p:cNvPr>
          <p:cNvSpPr>
            <a:spLocks noGrp="1"/>
          </p:cNvSpPr>
          <p:nvPr>
            <p:ph type="body" sz="quarter" idx="21" hasCustomPrompt="1"/>
          </p:nvPr>
        </p:nvSpPr>
        <p:spPr>
          <a:xfrm>
            <a:off x="3468064" y="2820627"/>
            <a:ext cx="2514600" cy="3135692"/>
          </a:xfrm>
        </p:spPr>
        <p:txBody>
          <a:bodyPr>
            <a:normAutofit/>
          </a:bodyPr>
          <a:lstStyle>
            <a:lvl1pPr algn="ctr">
              <a:lnSpc>
                <a:spcPct val="100000"/>
              </a:lnSpc>
              <a:defRPr sz="1200">
                <a:solidFill>
                  <a:schemeClr val="bg1"/>
                </a:solidFill>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Mauris</a:t>
            </a:r>
            <a:r>
              <a:rPr lang="en-US" dirty="0"/>
              <a:t> </a:t>
            </a:r>
            <a:r>
              <a:rPr lang="en-US" dirty="0" err="1"/>
              <a:t>eget</a:t>
            </a:r>
            <a:r>
              <a:rPr lang="en-US" dirty="0"/>
              <a:t> </a:t>
            </a:r>
            <a:r>
              <a:rPr lang="en-US" dirty="0" err="1"/>
              <a:t>orci</a:t>
            </a:r>
            <a:r>
              <a:rPr lang="en-US" dirty="0"/>
              <a:t> </a:t>
            </a:r>
            <a:r>
              <a:rPr lang="en-US" dirty="0" err="1"/>
              <a:t>consequat</a:t>
            </a:r>
            <a:r>
              <a:rPr lang="en-US" dirty="0"/>
              <a:t>, porta </a:t>
            </a:r>
            <a:r>
              <a:rPr lang="en-US" dirty="0" err="1"/>
              <a:t>justo</a:t>
            </a:r>
            <a:r>
              <a:rPr lang="en-US" dirty="0"/>
              <a:t> id, </a:t>
            </a:r>
            <a:r>
              <a:rPr lang="en-US" dirty="0" err="1"/>
              <a:t>blandit</a:t>
            </a:r>
            <a:r>
              <a:rPr lang="en-US" dirty="0"/>
              <a:t> mi. </a:t>
            </a:r>
            <a:r>
              <a:rPr lang="en-US" dirty="0" err="1"/>
              <a:t>Suspendisse</a:t>
            </a:r>
            <a:r>
              <a:rPr lang="en-US" dirty="0"/>
              <a:t> </a:t>
            </a:r>
            <a:r>
              <a:rPr lang="en-US" dirty="0" err="1"/>
              <a:t>eu</a:t>
            </a:r>
            <a:r>
              <a:rPr lang="en-US" dirty="0"/>
              <a:t> </a:t>
            </a:r>
            <a:r>
              <a:rPr lang="en-US" dirty="0" err="1"/>
              <a:t>diam</a:t>
            </a:r>
            <a:r>
              <a:rPr lang="en-US" dirty="0"/>
              <a:t> et </a:t>
            </a:r>
            <a:r>
              <a:rPr lang="en-US" dirty="0" err="1"/>
              <a:t>tellus</a:t>
            </a:r>
            <a:r>
              <a:rPr lang="en-US" dirty="0"/>
              <a:t> </a:t>
            </a:r>
            <a:r>
              <a:rPr lang="en-US" dirty="0" err="1"/>
              <a:t>ultrices</a:t>
            </a:r>
            <a:r>
              <a:rPr lang="en-US" dirty="0"/>
              <a:t> </a:t>
            </a:r>
            <a:r>
              <a:rPr lang="en-US" dirty="0" err="1"/>
              <a:t>ultricies</a:t>
            </a:r>
            <a:r>
              <a:rPr lang="en-US" dirty="0"/>
              <a:t>. </a:t>
            </a:r>
            <a:r>
              <a:rPr lang="en-US" dirty="0" err="1"/>
              <a:t>Donec</a:t>
            </a:r>
            <a:r>
              <a:rPr lang="en-US" dirty="0"/>
              <a:t> </a:t>
            </a:r>
            <a:r>
              <a:rPr lang="en-US" dirty="0" err="1"/>
              <a:t>erat</a:t>
            </a:r>
            <a:r>
              <a:rPr lang="en-US" dirty="0"/>
              <a:t> ligula, lacinia </a:t>
            </a:r>
            <a:r>
              <a:rPr lang="en-US" dirty="0" err="1"/>
              <a:t>quis</a:t>
            </a:r>
            <a:r>
              <a:rPr lang="en-US" dirty="0"/>
              <a:t> </a:t>
            </a:r>
            <a:r>
              <a:rPr lang="en-US" dirty="0" err="1"/>
              <a:t>bibendum</a:t>
            </a:r>
            <a:r>
              <a:rPr lang="en-US" dirty="0"/>
              <a:t> a, </a:t>
            </a:r>
            <a:r>
              <a:rPr lang="en-US" dirty="0" err="1"/>
              <a:t>auctor</a:t>
            </a:r>
            <a:r>
              <a:rPr lang="en-US" dirty="0"/>
              <a:t> </a:t>
            </a:r>
            <a:r>
              <a:rPr lang="en-US" dirty="0" err="1"/>
              <a:t>nec</a:t>
            </a:r>
            <a:r>
              <a:rPr lang="en-US" dirty="0"/>
              <a:t> </a:t>
            </a:r>
            <a:r>
              <a:rPr lang="en-US" dirty="0" err="1"/>
              <a:t>odio</a:t>
            </a:r>
            <a:r>
              <a:rPr lang="en-US" dirty="0"/>
              <a:t>. Maecenas </a:t>
            </a:r>
            <a:r>
              <a:rPr lang="en-US" dirty="0" err="1"/>
              <a:t>nec</a:t>
            </a:r>
            <a:r>
              <a:rPr lang="en-US" dirty="0"/>
              <a:t> </a:t>
            </a:r>
            <a:r>
              <a:rPr lang="en-US" dirty="0" err="1"/>
              <a:t>hendrerit</a:t>
            </a:r>
            <a:r>
              <a:rPr lang="en-US" dirty="0"/>
              <a:t> </a:t>
            </a:r>
            <a:r>
              <a:rPr lang="en-US" dirty="0" err="1"/>
              <a:t>quam</a:t>
            </a:r>
            <a:r>
              <a:rPr lang="en-US" dirty="0"/>
              <a:t>. </a:t>
            </a:r>
            <a:r>
              <a:rPr lang="en-US" dirty="0" err="1"/>
              <a:t>Suspendisse</a:t>
            </a:r>
            <a:r>
              <a:rPr lang="en-US" dirty="0"/>
              <a:t> </a:t>
            </a:r>
            <a:r>
              <a:rPr lang="en-US" dirty="0" err="1"/>
              <a:t>nec</a:t>
            </a:r>
            <a:r>
              <a:rPr lang="en-US" dirty="0"/>
              <a:t> </a:t>
            </a:r>
            <a:r>
              <a:rPr lang="en-US" dirty="0" err="1"/>
              <a:t>felis</a:t>
            </a:r>
            <a:r>
              <a:rPr lang="en-US" dirty="0"/>
              <a:t> </a:t>
            </a:r>
            <a:r>
              <a:rPr lang="en-US" dirty="0" err="1"/>
              <a:t>mollis</a:t>
            </a:r>
            <a:r>
              <a:rPr lang="en-US" dirty="0"/>
              <a:t>, </a:t>
            </a:r>
            <a:r>
              <a:rPr lang="en-US" dirty="0" err="1"/>
              <a:t>dapibus</a:t>
            </a:r>
            <a:r>
              <a:rPr lang="en-US" dirty="0"/>
              <a:t> dui ac, </a:t>
            </a:r>
            <a:r>
              <a:rPr lang="en-US" dirty="0" err="1"/>
              <a:t>imperdiet</a:t>
            </a:r>
            <a:r>
              <a:rPr lang="en-US" dirty="0"/>
              <a:t> nisi. </a:t>
            </a:r>
          </a:p>
        </p:txBody>
      </p:sp>
      <p:sp>
        <p:nvSpPr>
          <p:cNvPr id="37" name="Oval 36">
            <a:extLst>
              <a:ext uri="{FF2B5EF4-FFF2-40B4-BE49-F238E27FC236}">
                <a16:creationId xmlns:a16="http://schemas.microsoft.com/office/drawing/2014/main" id="{A8E37ED9-448C-8B4E-90FD-89A4C74A2362}"/>
              </a:ext>
            </a:extLst>
          </p:cNvPr>
          <p:cNvSpPr/>
          <p:nvPr userDrawn="1"/>
        </p:nvSpPr>
        <p:spPr>
          <a:xfrm>
            <a:off x="4158460" y="842349"/>
            <a:ext cx="1143000" cy="1143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Picture Placeholder 18">
            <a:extLst>
              <a:ext uri="{FF2B5EF4-FFF2-40B4-BE49-F238E27FC236}">
                <a16:creationId xmlns:a16="http://schemas.microsoft.com/office/drawing/2014/main" id="{4ECD41E4-F075-254A-B55F-69E6D47F9484}"/>
              </a:ext>
            </a:extLst>
          </p:cNvPr>
          <p:cNvSpPr>
            <a:spLocks noGrp="1"/>
          </p:cNvSpPr>
          <p:nvPr>
            <p:ph type="pic" sz="quarter" idx="22" hasCustomPrompt="1"/>
          </p:nvPr>
        </p:nvSpPr>
        <p:spPr>
          <a:xfrm>
            <a:off x="4364835" y="1059744"/>
            <a:ext cx="730250" cy="685800"/>
          </a:xfrm>
        </p:spPr>
        <p:txBody>
          <a:bodyPr anchor="ctr">
            <a:normAutofit/>
          </a:bodyPr>
          <a:lstStyle>
            <a:lvl1pPr algn="ctr">
              <a:defRPr sz="900">
                <a:solidFill>
                  <a:schemeClr val="bg1"/>
                </a:solidFill>
              </a:defRPr>
            </a:lvl1pPr>
          </a:lstStyle>
          <a:p>
            <a:r>
              <a:rPr lang="en-US" dirty="0"/>
              <a:t>WHITE</a:t>
            </a:r>
            <a:br>
              <a:rPr lang="en-US" dirty="0"/>
            </a:br>
            <a:r>
              <a:rPr lang="en-US" dirty="0"/>
              <a:t>ICON</a:t>
            </a:r>
          </a:p>
        </p:txBody>
      </p:sp>
      <p:sp>
        <p:nvSpPr>
          <p:cNvPr id="39" name="Text Placeholder 16">
            <a:extLst>
              <a:ext uri="{FF2B5EF4-FFF2-40B4-BE49-F238E27FC236}">
                <a16:creationId xmlns:a16="http://schemas.microsoft.com/office/drawing/2014/main" id="{14610FF9-C1F1-7545-9C97-1B048F634771}"/>
              </a:ext>
            </a:extLst>
          </p:cNvPr>
          <p:cNvSpPr>
            <a:spLocks noGrp="1"/>
          </p:cNvSpPr>
          <p:nvPr>
            <p:ph type="body" sz="quarter" idx="23" hasCustomPrompt="1"/>
          </p:nvPr>
        </p:nvSpPr>
        <p:spPr>
          <a:xfrm>
            <a:off x="3472661" y="2161305"/>
            <a:ext cx="2514600" cy="652266"/>
          </a:xfrm>
        </p:spPr>
        <p:txBody>
          <a:bodyPr anchor="b">
            <a:normAutofit/>
          </a:bodyPr>
          <a:lstStyle>
            <a:lvl1pPr algn="ctr">
              <a:defRPr sz="1800" b="1" i="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a:defRPr b="1">
                <a:solidFill>
                  <a:schemeClr val="accent3"/>
                </a:solidFill>
              </a:defRPr>
            </a:lvl2pPr>
            <a:lvl3pPr>
              <a:defRPr b="1">
                <a:solidFill>
                  <a:schemeClr val="accent3"/>
                </a:solidFill>
              </a:defRPr>
            </a:lvl3pPr>
            <a:lvl4pPr>
              <a:defRPr b="1">
                <a:solidFill>
                  <a:schemeClr val="accent3"/>
                </a:solidFill>
              </a:defRPr>
            </a:lvl4pPr>
            <a:lvl5pPr>
              <a:defRPr b="1">
                <a:solidFill>
                  <a:schemeClr val="accent3"/>
                </a:solidFill>
              </a:defRPr>
            </a:lvl5pPr>
          </a:lstStyle>
          <a:p>
            <a:pPr lvl="0"/>
            <a:r>
              <a:rPr lang="en-US" dirty="0"/>
              <a:t>Section Title</a:t>
            </a:r>
          </a:p>
        </p:txBody>
      </p:sp>
      <p:cxnSp>
        <p:nvCxnSpPr>
          <p:cNvPr id="40" name="Straight Connector 39">
            <a:extLst>
              <a:ext uri="{FF2B5EF4-FFF2-40B4-BE49-F238E27FC236}">
                <a16:creationId xmlns:a16="http://schemas.microsoft.com/office/drawing/2014/main" id="{B27221A9-7746-5B4B-BE4E-8346E1B9F592}"/>
              </a:ext>
            </a:extLst>
          </p:cNvPr>
          <p:cNvCxnSpPr>
            <a:cxnSpLocks/>
          </p:cNvCxnSpPr>
          <p:nvPr userDrawn="1"/>
        </p:nvCxnSpPr>
        <p:spPr>
          <a:xfrm>
            <a:off x="3472661" y="2813571"/>
            <a:ext cx="25146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41" name="Text Placeholder 3">
            <a:extLst>
              <a:ext uri="{FF2B5EF4-FFF2-40B4-BE49-F238E27FC236}">
                <a16:creationId xmlns:a16="http://schemas.microsoft.com/office/drawing/2014/main" id="{DDC4A174-91CD-DA4B-90E6-58F7AD77409B}"/>
              </a:ext>
            </a:extLst>
          </p:cNvPr>
          <p:cNvSpPr>
            <a:spLocks noGrp="1"/>
          </p:cNvSpPr>
          <p:nvPr>
            <p:ph type="body" sz="quarter" idx="24" hasCustomPrompt="1"/>
          </p:nvPr>
        </p:nvSpPr>
        <p:spPr>
          <a:xfrm>
            <a:off x="6186430" y="2819400"/>
            <a:ext cx="2514600" cy="3135692"/>
          </a:xfrm>
        </p:spPr>
        <p:txBody>
          <a:bodyPr>
            <a:normAutofit/>
          </a:bodyPr>
          <a:lstStyle>
            <a:lvl1pPr algn="ctr">
              <a:lnSpc>
                <a:spcPct val="100000"/>
              </a:lnSpc>
              <a:defRPr sz="1200">
                <a:solidFill>
                  <a:schemeClr val="bg1"/>
                </a:solidFill>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Mauris</a:t>
            </a:r>
            <a:r>
              <a:rPr lang="en-US" dirty="0"/>
              <a:t> </a:t>
            </a:r>
            <a:r>
              <a:rPr lang="en-US" dirty="0" err="1"/>
              <a:t>eget</a:t>
            </a:r>
            <a:r>
              <a:rPr lang="en-US" dirty="0"/>
              <a:t> </a:t>
            </a:r>
            <a:r>
              <a:rPr lang="en-US" dirty="0" err="1"/>
              <a:t>orci</a:t>
            </a:r>
            <a:r>
              <a:rPr lang="en-US" dirty="0"/>
              <a:t> </a:t>
            </a:r>
            <a:r>
              <a:rPr lang="en-US" dirty="0" err="1"/>
              <a:t>consequat</a:t>
            </a:r>
            <a:r>
              <a:rPr lang="en-US" dirty="0"/>
              <a:t>, porta </a:t>
            </a:r>
            <a:r>
              <a:rPr lang="en-US" dirty="0" err="1"/>
              <a:t>justo</a:t>
            </a:r>
            <a:r>
              <a:rPr lang="en-US" dirty="0"/>
              <a:t> id, </a:t>
            </a:r>
            <a:r>
              <a:rPr lang="en-US" dirty="0" err="1"/>
              <a:t>blandit</a:t>
            </a:r>
            <a:r>
              <a:rPr lang="en-US" dirty="0"/>
              <a:t> mi. </a:t>
            </a:r>
            <a:r>
              <a:rPr lang="en-US" dirty="0" err="1"/>
              <a:t>Suspendisse</a:t>
            </a:r>
            <a:r>
              <a:rPr lang="en-US" dirty="0"/>
              <a:t> </a:t>
            </a:r>
            <a:r>
              <a:rPr lang="en-US" dirty="0" err="1"/>
              <a:t>eu</a:t>
            </a:r>
            <a:r>
              <a:rPr lang="en-US" dirty="0"/>
              <a:t> </a:t>
            </a:r>
            <a:r>
              <a:rPr lang="en-US" dirty="0" err="1"/>
              <a:t>diam</a:t>
            </a:r>
            <a:r>
              <a:rPr lang="en-US" dirty="0"/>
              <a:t> et </a:t>
            </a:r>
            <a:r>
              <a:rPr lang="en-US" dirty="0" err="1"/>
              <a:t>tellus</a:t>
            </a:r>
            <a:r>
              <a:rPr lang="en-US" dirty="0"/>
              <a:t> </a:t>
            </a:r>
            <a:r>
              <a:rPr lang="en-US" dirty="0" err="1"/>
              <a:t>ultrices</a:t>
            </a:r>
            <a:r>
              <a:rPr lang="en-US" dirty="0"/>
              <a:t> </a:t>
            </a:r>
            <a:r>
              <a:rPr lang="en-US" dirty="0" err="1"/>
              <a:t>ultricies</a:t>
            </a:r>
            <a:r>
              <a:rPr lang="en-US" dirty="0"/>
              <a:t>. </a:t>
            </a:r>
            <a:r>
              <a:rPr lang="en-US" dirty="0" err="1"/>
              <a:t>Donec</a:t>
            </a:r>
            <a:r>
              <a:rPr lang="en-US" dirty="0"/>
              <a:t> </a:t>
            </a:r>
            <a:r>
              <a:rPr lang="en-US" dirty="0" err="1"/>
              <a:t>erat</a:t>
            </a:r>
            <a:r>
              <a:rPr lang="en-US" dirty="0"/>
              <a:t> ligula, lacinia </a:t>
            </a:r>
            <a:r>
              <a:rPr lang="en-US" dirty="0" err="1"/>
              <a:t>quis</a:t>
            </a:r>
            <a:r>
              <a:rPr lang="en-US" dirty="0"/>
              <a:t> </a:t>
            </a:r>
            <a:r>
              <a:rPr lang="en-US" dirty="0" err="1"/>
              <a:t>bibendum</a:t>
            </a:r>
            <a:r>
              <a:rPr lang="en-US" dirty="0"/>
              <a:t> a, </a:t>
            </a:r>
            <a:r>
              <a:rPr lang="en-US" dirty="0" err="1"/>
              <a:t>auctor</a:t>
            </a:r>
            <a:r>
              <a:rPr lang="en-US" dirty="0"/>
              <a:t> </a:t>
            </a:r>
            <a:r>
              <a:rPr lang="en-US" dirty="0" err="1"/>
              <a:t>nec</a:t>
            </a:r>
            <a:r>
              <a:rPr lang="en-US" dirty="0"/>
              <a:t> </a:t>
            </a:r>
            <a:r>
              <a:rPr lang="en-US" dirty="0" err="1"/>
              <a:t>odio</a:t>
            </a:r>
            <a:r>
              <a:rPr lang="en-US" dirty="0"/>
              <a:t>. Maecenas </a:t>
            </a:r>
            <a:r>
              <a:rPr lang="en-US" dirty="0" err="1"/>
              <a:t>nec</a:t>
            </a:r>
            <a:r>
              <a:rPr lang="en-US" dirty="0"/>
              <a:t> </a:t>
            </a:r>
            <a:r>
              <a:rPr lang="en-US" dirty="0" err="1"/>
              <a:t>hendrerit</a:t>
            </a:r>
            <a:r>
              <a:rPr lang="en-US" dirty="0"/>
              <a:t> </a:t>
            </a:r>
            <a:r>
              <a:rPr lang="en-US" dirty="0" err="1"/>
              <a:t>quam</a:t>
            </a:r>
            <a:r>
              <a:rPr lang="en-US" dirty="0"/>
              <a:t>. </a:t>
            </a:r>
            <a:r>
              <a:rPr lang="en-US" dirty="0" err="1"/>
              <a:t>Suspendisse</a:t>
            </a:r>
            <a:r>
              <a:rPr lang="en-US" dirty="0"/>
              <a:t> </a:t>
            </a:r>
            <a:r>
              <a:rPr lang="en-US" dirty="0" err="1"/>
              <a:t>nec</a:t>
            </a:r>
            <a:r>
              <a:rPr lang="en-US" dirty="0"/>
              <a:t> </a:t>
            </a:r>
            <a:r>
              <a:rPr lang="en-US" dirty="0" err="1"/>
              <a:t>felis</a:t>
            </a:r>
            <a:r>
              <a:rPr lang="en-US" dirty="0"/>
              <a:t> </a:t>
            </a:r>
            <a:r>
              <a:rPr lang="en-US" dirty="0" err="1"/>
              <a:t>mollis</a:t>
            </a:r>
            <a:r>
              <a:rPr lang="en-US" dirty="0"/>
              <a:t>, </a:t>
            </a:r>
            <a:r>
              <a:rPr lang="en-US" dirty="0" err="1"/>
              <a:t>dapibus</a:t>
            </a:r>
            <a:r>
              <a:rPr lang="en-US" dirty="0"/>
              <a:t> dui ac, </a:t>
            </a:r>
            <a:r>
              <a:rPr lang="en-US" dirty="0" err="1"/>
              <a:t>imperdiet</a:t>
            </a:r>
            <a:r>
              <a:rPr lang="en-US" dirty="0"/>
              <a:t> nisi. </a:t>
            </a:r>
          </a:p>
        </p:txBody>
      </p:sp>
      <p:sp>
        <p:nvSpPr>
          <p:cNvPr id="42" name="Oval 41">
            <a:extLst>
              <a:ext uri="{FF2B5EF4-FFF2-40B4-BE49-F238E27FC236}">
                <a16:creationId xmlns:a16="http://schemas.microsoft.com/office/drawing/2014/main" id="{470CD3FC-2FB5-E946-B652-C26920D3BA10}"/>
              </a:ext>
            </a:extLst>
          </p:cNvPr>
          <p:cNvSpPr/>
          <p:nvPr userDrawn="1"/>
        </p:nvSpPr>
        <p:spPr>
          <a:xfrm>
            <a:off x="6879559" y="841122"/>
            <a:ext cx="1143000" cy="1143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Picture Placeholder 18">
            <a:extLst>
              <a:ext uri="{FF2B5EF4-FFF2-40B4-BE49-F238E27FC236}">
                <a16:creationId xmlns:a16="http://schemas.microsoft.com/office/drawing/2014/main" id="{3D3BEF59-ED51-9848-BF47-E9C485599739}"/>
              </a:ext>
            </a:extLst>
          </p:cNvPr>
          <p:cNvSpPr>
            <a:spLocks noGrp="1"/>
          </p:cNvSpPr>
          <p:nvPr>
            <p:ph type="pic" sz="quarter" idx="25" hasCustomPrompt="1"/>
          </p:nvPr>
        </p:nvSpPr>
        <p:spPr>
          <a:xfrm>
            <a:off x="7085934" y="1058517"/>
            <a:ext cx="730250" cy="685800"/>
          </a:xfrm>
        </p:spPr>
        <p:txBody>
          <a:bodyPr anchor="ctr">
            <a:normAutofit/>
          </a:bodyPr>
          <a:lstStyle>
            <a:lvl1pPr algn="ctr">
              <a:defRPr sz="900">
                <a:solidFill>
                  <a:schemeClr val="bg1"/>
                </a:solidFill>
              </a:defRPr>
            </a:lvl1pPr>
          </a:lstStyle>
          <a:p>
            <a:r>
              <a:rPr lang="en-US" dirty="0"/>
              <a:t>WHITE</a:t>
            </a:r>
            <a:br>
              <a:rPr lang="en-US" dirty="0"/>
            </a:br>
            <a:r>
              <a:rPr lang="en-US" dirty="0"/>
              <a:t>ICON</a:t>
            </a:r>
          </a:p>
        </p:txBody>
      </p:sp>
      <p:sp>
        <p:nvSpPr>
          <p:cNvPr id="44" name="Text Placeholder 16">
            <a:extLst>
              <a:ext uri="{FF2B5EF4-FFF2-40B4-BE49-F238E27FC236}">
                <a16:creationId xmlns:a16="http://schemas.microsoft.com/office/drawing/2014/main" id="{3A0CA791-C30D-124C-9BCB-8055C6118AD7}"/>
              </a:ext>
            </a:extLst>
          </p:cNvPr>
          <p:cNvSpPr>
            <a:spLocks noGrp="1"/>
          </p:cNvSpPr>
          <p:nvPr>
            <p:ph type="body" sz="quarter" idx="26" hasCustomPrompt="1"/>
          </p:nvPr>
        </p:nvSpPr>
        <p:spPr>
          <a:xfrm>
            <a:off x="6193760" y="2160078"/>
            <a:ext cx="2514600" cy="652266"/>
          </a:xfrm>
        </p:spPr>
        <p:txBody>
          <a:bodyPr anchor="b">
            <a:normAutofit/>
          </a:bodyPr>
          <a:lstStyle>
            <a:lvl1pPr algn="ctr">
              <a:defRPr sz="1800" b="1" i="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a:defRPr b="1">
                <a:solidFill>
                  <a:schemeClr val="accent3"/>
                </a:solidFill>
              </a:defRPr>
            </a:lvl2pPr>
            <a:lvl3pPr>
              <a:defRPr b="1">
                <a:solidFill>
                  <a:schemeClr val="accent3"/>
                </a:solidFill>
              </a:defRPr>
            </a:lvl3pPr>
            <a:lvl4pPr>
              <a:defRPr b="1">
                <a:solidFill>
                  <a:schemeClr val="accent3"/>
                </a:solidFill>
              </a:defRPr>
            </a:lvl4pPr>
            <a:lvl5pPr>
              <a:defRPr b="1">
                <a:solidFill>
                  <a:schemeClr val="accent3"/>
                </a:solidFill>
              </a:defRPr>
            </a:lvl5pPr>
          </a:lstStyle>
          <a:p>
            <a:pPr lvl="0"/>
            <a:r>
              <a:rPr lang="en-US" dirty="0"/>
              <a:t>Section Title</a:t>
            </a:r>
          </a:p>
        </p:txBody>
      </p:sp>
      <p:cxnSp>
        <p:nvCxnSpPr>
          <p:cNvPr id="45" name="Straight Connector 44">
            <a:extLst>
              <a:ext uri="{FF2B5EF4-FFF2-40B4-BE49-F238E27FC236}">
                <a16:creationId xmlns:a16="http://schemas.microsoft.com/office/drawing/2014/main" id="{4A6C0CE0-90D3-C541-8DA5-1136DF4B3CA4}"/>
              </a:ext>
            </a:extLst>
          </p:cNvPr>
          <p:cNvCxnSpPr>
            <a:cxnSpLocks/>
          </p:cNvCxnSpPr>
          <p:nvPr userDrawn="1"/>
        </p:nvCxnSpPr>
        <p:spPr>
          <a:xfrm>
            <a:off x="6193760" y="2812344"/>
            <a:ext cx="25146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46" name="Text Placeholder 3">
            <a:extLst>
              <a:ext uri="{FF2B5EF4-FFF2-40B4-BE49-F238E27FC236}">
                <a16:creationId xmlns:a16="http://schemas.microsoft.com/office/drawing/2014/main" id="{C4066DD6-4422-BF47-B1CB-852C049E4931}"/>
              </a:ext>
            </a:extLst>
          </p:cNvPr>
          <p:cNvSpPr>
            <a:spLocks noGrp="1"/>
          </p:cNvSpPr>
          <p:nvPr>
            <p:ph type="body" sz="quarter" idx="27" hasCustomPrompt="1"/>
          </p:nvPr>
        </p:nvSpPr>
        <p:spPr>
          <a:xfrm>
            <a:off x="8904797" y="2812344"/>
            <a:ext cx="2514600" cy="3135692"/>
          </a:xfrm>
        </p:spPr>
        <p:txBody>
          <a:bodyPr>
            <a:normAutofit/>
          </a:bodyPr>
          <a:lstStyle>
            <a:lvl1pPr algn="ctr">
              <a:lnSpc>
                <a:spcPct val="100000"/>
              </a:lnSpc>
              <a:defRPr sz="1200">
                <a:solidFill>
                  <a:schemeClr val="bg1"/>
                </a:solidFill>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Mauris</a:t>
            </a:r>
            <a:r>
              <a:rPr lang="en-US" dirty="0"/>
              <a:t> </a:t>
            </a:r>
            <a:r>
              <a:rPr lang="en-US" dirty="0" err="1"/>
              <a:t>eget</a:t>
            </a:r>
            <a:r>
              <a:rPr lang="en-US" dirty="0"/>
              <a:t> </a:t>
            </a:r>
            <a:r>
              <a:rPr lang="en-US" dirty="0" err="1"/>
              <a:t>orci</a:t>
            </a:r>
            <a:r>
              <a:rPr lang="en-US" dirty="0"/>
              <a:t> </a:t>
            </a:r>
            <a:r>
              <a:rPr lang="en-US" dirty="0" err="1"/>
              <a:t>consequat</a:t>
            </a:r>
            <a:r>
              <a:rPr lang="en-US" dirty="0"/>
              <a:t>, porta </a:t>
            </a:r>
            <a:r>
              <a:rPr lang="en-US" dirty="0" err="1"/>
              <a:t>justo</a:t>
            </a:r>
            <a:r>
              <a:rPr lang="en-US" dirty="0"/>
              <a:t> id, </a:t>
            </a:r>
            <a:r>
              <a:rPr lang="en-US" dirty="0" err="1"/>
              <a:t>blandit</a:t>
            </a:r>
            <a:r>
              <a:rPr lang="en-US" dirty="0"/>
              <a:t> mi. </a:t>
            </a:r>
            <a:r>
              <a:rPr lang="en-US" dirty="0" err="1"/>
              <a:t>Suspendisse</a:t>
            </a:r>
            <a:r>
              <a:rPr lang="en-US" dirty="0"/>
              <a:t> </a:t>
            </a:r>
            <a:r>
              <a:rPr lang="en-US" dirty="0" err="1"/>
              <a:t>eu</a:t>
            </a:r>
            <a:r>
              <a:rPr lang="en-US" dirty="0"/>
              <a:t> </a:t>
            </a:r>
            <a:r>
              <a:rPr lang="en-US" dirty="0" err="1"/>
              <a:t>diam</a:t>
            </a:r>
            <a:r>
              <a:rPr lang="en-US" dirty="0"/>
              <a:t> et </a:t>
            </a:r>
            <a:r>
              <a:rPr lang="en-US" dirty="0" err="1"/>
              <a:t>tellus</a:t>
            </a:r>
            <a:r>
              <a:rPr lang="en-US" dirty="0"/>
              <a:t> </a:t>
            </a:r>
            <a:r>
              <a:rPr lang="en-US" dirty="0" err="1"/>
              <a:t>ultrices</a:t>
            </a:r>
            <a:r>
              <a:rPr lang="en-US" dirty="0"/>
              <a:t> </a:t>
            </a:r>
            <a:r>
              <a:rPr lang="en-US" dirty="0" err="1"/>
              <a:t>ultricies</a:t>
            </a:r>
            <a:r>
              <a:rPr lang="en-US" dirty="0"/>
              <a:t>. </a:t>
            </a:r>
            <a:r>
              <a:rPr lang="en-US" dirty="0" err="1"/>
              <a:t>Donec</a:t>
            </a:r>
            <a:r>
              <a:rPr lang="en-US" dirty="0"/>
              <a:t> </a:t>
            </a:r>
            <a:r>
              <a:rPr lang="en-US" dirty="0" err="1"/>
              <a:t>erat</a:t>
            </a:r>
            <a:r>
              <a:rPr lang="en-US" dirty="0"/>
              <a:t> ligula, lacinia </a:t>
            </a:r>
            <a:r>
              <a:rPr lang="en-US" dirty="0" err="1"/>
              <a:t>quis</a:t>
            </a:r>
            <a:r>
              <a:rPr lang="en-US" dirty="0"/>
              <a:t> </a:t>
            </a:r>
            <a:r>
              <a:rPr lang="en-US" dirty="0" err="1"/>
              <a:t>bibendum</a:t>
            </a:r>
            <a:r>
              <a:rPr lang="en-US" dirty="0"/>
              <a:t> a, </a:t>
            </a:r>
            <a:r>
              <a:rPr lang="en-US" dirty="0" err="1"/>
              <a:t>auctor</a:t>
            </a:r>
            <a:r>
              <a:rPr lang="en-US" dirty="0"/>
              <a:t> </a:t>
            </a:r>
            <a:r>
              <a:rPr lang="en-US" dirty="0" err="1"/>
              <a:t>nec</a:t>
            </a:r>
            <a:r>
              <a:rPr lang="en-US" dirty="0"/>
              <a:t> </a:t>
            </a:r>
            <a:r>
              <a:rPr lang="en-US" dirty="0" err="1"/>
              <a:t>odio</a:t>
            </a:r>
            <a:r>
              <a:rPr lang="en-US" dirty="0"/>
              <a:t>. Maecenas </a:t>
            </a:r>
            <a:r>
              <a:rPr lang="en-US" dirty="0" err="1"/>
              <a:t>nec</a:t>
            </a:r>
            <a:r>
              <a:rPr lang="en-US" dirty="0"/>
              <a:t> </a:t>
            </a:r>
            <a:r>
              <a:rPr lang="en-US" dirty="0" err="1"/>
              <a:t>hendrerit</a:t>
            </a:r>
            <a:r>
              <a:rPr lang="en-US" dirty="0"/>
              <a:t> </a:t>
            </a:r>
            <a:r>
              <a:rPr lang="en-US" dirty="0" err="1"/>
              <a:t>quam</a:t>
            </a:r>
            <a:r>
              <a:rPr lang="en-US" dirty="0"/>
              <a:t>. </a:t>
            </a:r>
            <a:r>
              <a:rPr lang="en-US" dirty="0" err="1"/>
              <a:t>Suspendisse</a:t>
            </a:r>
            <a:r>
              <a:rPr lang="en-US" dirty="0"/>
              <a:t> </a:t>
            </a:r>
            <a:r>
              <a:rPr lang="en-US" dirty="0" err="1"/>
              <a:t>nec</a:t>
            </a:r>
            <a:r>
              <a:rPr lang="en-US" dirty="0"/>
              <a:t> </a:t>
            </a:r>
            <a:r>
              <a:rPr lang="en-US" dirty="0" err="1"/>
              <a:t>felis</a:t>
            </a:r>
            <a:r>
              <a:rPr lang="en-US" dirty="0"/>
              <a:t> </a:t>
            </a:r>
            <a:r>
              <a:rPr lang="en-US" dirty="0" err="1"/>
              <a:t>mollis</a:t>
            </a:r>
            <a:r>
              <a:rPr lang="en-US" dirty="0"/>
              <a:t>, </a:t>
            </a:r>
            <a:r>
              <a:rPr lang="en-US" dirty="0" err="1"/>
              <a:t>dapibus</a:t>
            </a:r>
            <a:r>
              <a:rPr lang="en-US" dirty="0"/>
              <a:t> dui ac, </a:t>
            </a:r>
            <a:r>
              <a:rPr lang="en-US" dirty="0" err="1"/>
              <a:t>imperdiet</a:t>
            </a:r>
            <a:r>
              <a:rPr lang="en-US" dirty="0"/>
              <a:t> nisi. </a:t>
            </a:r>
          </a:p>
        </p:txBody>
      </p:sp>
      <p:sp>
        <p:nvSpPr>
          <p:cNvPr id="47" name="Oval 46">
            <a:extLst>
              <a:ext uri="{FF2B5EF4-FFF2-40B4-BE49-F238E27FC236}">
                <a16:creationId xmlns:a16="http://schemas.microsoft.com/office/drawing/2014/main" id="{83EC8320-42EE-7E4E-92E0-912EF174CF30}"/>
              </a:ext>
            </a:extLst>
          </p:cNvPr>
          <p:cNvSpPr/>
          <p:nvPr userDrawn="1"/>
        </p:nvSpPr>
        <p:spPr>
          <a:xfrm>
            <a:off x="9590596" y="834066"/>
            <a:ext cx="1143000" cy="1143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Picture Placeholder 18">
            <a:extLst>
              <a:ext uri="{FF2B5EF4-FFF2-40B4-BE49-F238E27FC236}">
                <a16:creationId xmlns:a16="http://schemas.microsoft.com/office/drawing/2014/main" id="{D844CA7E-5359-3441-84A5-4DDCC4D648CE}"/>
              </a:ext>
            </a:extLst>
          </p:cNvPr>
          <p:cNvSpPr>
            <a:spLocks noGrp="1"/>
          </p:cNvSpPr>
          <p:nvPr>
            <p:ph type="pic" sz="quarter" idx="28" hasCustomPrompt="1"/>
          </p:nvPr>
        </p:nvSpPr>
        <p:spPr>
          <a:xfrm>
            <a:off x="9796971" y="1051461"/>
            <a:ext cx="730250" cy="685800"/>
          </a:xfrm>
        </p:spPr>
        <p:txBody>
          <a:bodyPr anchor="ctr">
            <a:normAutofit/>
          </a:bodyPr>
          <a:lstStyle>
            <a:lvl1pPr algn="ctr">
              <a:defRPr sz="900">
                <a:solidFill>
                  <a:schemeClr val="bg1"/>
                </a:solidFill>
              </a:defRPr>
            </a:lvl1pPr>
          </a:lstStyle>
          <a:p>
            <a:r>
              <a:rPr lang="en-US" dirty="0"/>
              <a:t>WHITE</a:t>
            </a:r>
            <a:br>
              <a:rPr lang="en-US" dirty="0"/>
            </a:br>
            <a:r>
              <a:rPr lang="en-US" dirty="0"/>
              <a:t>ICON</a:t>
            </a:r>
          </a:p>
        </p:txBody>
      </p:sp>
      <p:sp>
        <p:nvSpPr>
          <p:cNvPr id="49" name="Text Placeholder 16">
            <a:extLst>
              <a:ext uri="{FF2B5EF4-FFF2-40B4-BE49-F238E27FC236}">
                <a16:creationId xmlns:a16="http://schemas.microsoft.com/office/drawing/2014/main" id="{DAC2B661-5673-2F41-8CEF-FEBD0D9FFF2F}"/>
              </a:ext>
            </a:extLst>
          </p:cNvPr>
          <p:cNvSpPr>
            <a:spLocks noGrp="1"/>
          </p:cNvSpPr>
          <p:nvPr>
            <p:ph type="body" sz="quarter" idx="29" hasCustomPrompt="1"/>
          </p:nvPr>
        </p:nvSpPr>
        <p:spPr>
          <a:xfrm>
            <a:off x="8904797" y="2153022"/>
            <a:ext cx="2514600" cy="652266"/>
          </a:xfrm>
        </p:spPr>
        <p:txBody>
          <a:bodyPr anchor="b">
            <a:normAutofit/>
          </a:bodyPr>
          <a:lstStyle>
            <a:lvl1pPr algn="ctr">
              <a:defRPr sz="1800" b="1" i="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a:defRPr b="1">
                <a:solidFill>
                  <a:schemeClr val="accent3"/>
                </a:solidFill>
              </a:defRPr>
            </a:lvl2pPr>
            <a:lvl3pPr>
              <a:defRPr b="1">
                <a:solidFill>
                  <a:schemeClr val="accent3"/>
                </a:solidFill>
              </a:defRPr>
            </a:lvl3pPr>
            <a:lvl4pPr>
              <a:defRPr b="1">
                <a:solidFill>
                  <a:schemeClr val="accent3"/>
                </a:solidFill>
              </a:defRPr>
            </a:lvl4pPr>
            <a:lvl5pPr>
              <a:defRPr b="1">
                <a:solidFill>
                  <a:schemeClr val="accent3"/>
                </a:solidFill>
              </a:defRPr>
            </a:lvl5pPr>
          </a:lstStyle>
          <a:p>
            <a:pPr lvl="0"/>
            <a:r>
              <a:rPr lang="en-US" dirty="0"/>
              <a:t>Section Title</a:t>
            </a:r>
          </a:p>
        </p:txBody>
      </p:sp>
      <p:cxnSp>
        <p:nvCxnSpPr>
          <p:cNvPr id="50" name="Straight Connector 49">
            <a:extLst>
              <a:ext uri="{FF2B5EF4-FFF2-40B4-BE49-F238E27FC236}">
                <a16:creationId xmlns:a16="http://schemas.microsoft.com/office/drawing/2014/main" id="{315AE125-4FAB-3F44-A99F-579E75DE3FA2}"/>
              </a:ext>
            </a:extLst>
          </p:cNvPr>
          <p:cNvCxnSpPr>
            <a:cxnSpLocks/>
          </p:cNvCxnSpPr>
          <p:nvPr userDrawn="1"/>
        </p:nvCxnSpPr>
        <p:spPr>
          <a:xfrm>
            <a:off x="8904797" y="2805288"/>
            <a:ext cx="25146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56" name="Title 1">
            <a:extLst>
              <a:ext uri="{FF2B5EF4-FFF2-40B4-BE49-F238E27FC236}">
                <a16:creationId xmlns:a16="http://schemas.microsoft.com/office/drawing/2014/main" id="{D5247C07-DCBC-4F41-8F34-39240F547C79}"/>
              </a:ext>
            </a:extLst>
          </p:cNvPr>
          <p:cNvSpPr>
            <a:spLocks noGrp="1"/>
          </p:cNvSpPr>
          <p:nvPr>
            <p:ph type="title" hasCustomPrompt="1"/>
          </p:nvPr>
        </p:nvSpPr>
        <p:spPr>
          <a:xfrm>
            <a:off x="296140" y="151117"/>
            <a:ext cx="11591059" cy="458484"/>
          </a:xfrm>
        </p:spPr>
        <p:txBody>
          <a:bodyPr/>
          <a:lstStyle>
            <a:lvl1pPr>
              <a:defRPr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dirty="0"/>
              <a:t>Click to edit title</a:t>
            </a:r>
          </a:p>
        </p:txBody>
      </p:sp>
      <p:grpSp>
        <p:nvGrpSpPr>
          <p:cNvPr id="57" name="Group 56">
            <a:extLst>
              <a:ext uri="{FF2B5EF4-FFF2-40B4-BE49-F238E27FC236}">
                <a16:creationId xmlns:a16="http://schemas.microsoft.com/office/drawing/2014/main" id="{FBB095E4-C8E7-684D-A60D-0A635F44314D}"/>
              </a:ext>
            </a:extLst>
          </p:cNvPr>
          <p:cNvGrpSpPr/>
          <p:nvPr userDrawn="1"/>
        </p:nvGrpSpPr>
        <p:grpSpPr>
          <a:xfrm flipV="1">
            <a:off x="381000" y="340575"/>
            <a:ext cx="11430000" cy="269025"/>
            <a:chOff x="3415125" y="3945802"/>
            <a:chExt cx="11383124" cy="0"/>
          </a:xfrm>
        </p:grpSpPr>
        <p:cxnSp>
          <p:nvCxnSpPr>
            <p:cNvPr id="58" name="Straight Connector 57">
              <a:extLst>
                <a:ext uri="{FF2B5EF4-FFF2-40B4-BE49-F238E27FC236}">
                  <a16:creationId xmlns:a16="http://schemas.microsoft.com/office/drawing/2014/main" id="{BAD7EF6F-B51F-DD48-8DBB-E1650FF193B2}"/>
                </a:ext>
              </a:extLst>
            </p:cNvPr>
            <p:cNvCxnSpPr>
              <a:cxnSpLocks/>
            </p:cNvCxnSpPr>
            <p:nvPr userDrawn="1"/>
          </p:nvCxnSpPr>
          <p:spPr>
            <a:xfrm flipV="1">
              <a:off x="3415125" y="3945802"/>
              <a:ext cx="2147476"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31DE13F5-8680-C349-B111-EAF1D70C2E03}"/>
                </a:ext>
              </a:extLst>
            </p:cNvPr>
            <p:cNvCxnSpPr>
              <a:cxnSpLocks/>
            </p:cNvCxnSpPr>
            <p:nvPr userDrawn="1"/>
          </p:nvCxnSpPr>
          <p:spPr>
            <a:xfrm flipV="1">
              <a:off x="5562601" y="3945802"/>
              <a:ext cx="9235648"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grpSp>
      <p:pic>
        <p:nvPicPr>
          <p:cNvPr id="60" name="Picture 59">
            <a:extLst>
              <a:ext uri="{FF2B5EF4-FFF2-40B4-BE49-F238E27FC236}">
                <a16:creationId xmlns:a16="http://schemas.microsoft.com/office/drawing/2014/main" id="{CF665921-81EE-5741-8033-323164DF228C}"/>
              </a:ext>
            </a:extLst>
          </p:cNvPr>
          <p:cNvPicPr>
            <a:picLocks noChangeAspect="1"/>
          </p:cNvPicPr>
          <p:nvPr userDrawn="1"/>
        </p:nvPicPr>
        <p:blipFill>
          <a:blip r:embed="rId3"/>
          <a:stretch>
            <a:fillRect/>
          </a:stretch>
        </p:blipFill>
        <p:spPr>
          <a:xfrm>
            <a:off x="10439400" y="6223068"/>
            <a:ext cx="1603374" cy="228465"/>
          </a:xfrm>
          <a:prstGeom prst="rect">
            <a:avLst/>
          </a:prstGeom>
        </p:spPr>
      </p:pic>
      <p:pic>
        <p:nvPicPr>
          <p:cNvPr id="61" name="Picture 60">
            <a:extLst>
              <a:ext uri="{FF2B5EF4-FFF2-40B4-BE49-F238E27FC236}">
                <a16:creationId xmlns:a16="http://schemas.microsoft.com/office/drawing/2014/main" id="{D96DB6E9-0F8F-7A4A-9292-7F0B543616F9}"/>
              </a:ext>
            </a:extLst>
          </p:cNvPr>
          <p:cNvPicPr>
            <a:picLocks noChangeAspect="1"/>
          </p:cNvPicPr>
          <p:nvPr userDrawn="1"/>
        </p:nvPicPr>
        <p:blipFill>
          <a:blip r:embed="rId4"/>
          <a:stretch>
            <a:fillRect/>
          </a:stretch>
        </p:blipFill>
        <p:spPr>
          <a:xfrm>
            <a:off x="8681720" y="6172200"/>
            <a:ext cx="1452880" cy="330200"/>
          </a:xfrm>
          <a:prstGeom prst="rect">
            <a:avLst/>
          </a:prstGeom>
        </p:spPr>
      </p:pic>
    </p:spTree>
    <p:extLst>
      <p:ext uri="{BB962C8B-B14F-4D97-AF65-F5344CB8AC3E}">
        <p14:creationId xmlns:p14="http://schemas.microsoft.com/office/powerpoint/2010/main" val="172486755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wo Item List Horiz w/ Small Icons &amp; Title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7C3BAAD-F141-1E45-A270-D7EC86221492}"/>
              </a:ext>
            </a:extLst>
          </p:cNvPr>
          <p:cNvSpPr/>
          <p:nvPr userDrawn="1"/>
        </p:nvSpPr>
        <p:spPr>
          <a:xfrm>
            <a:off x="0" y="6629400"/>
            <a:ext cx="12192000" cy="228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6" name="Rectangle 5">
            <a:extLst>
              <a:ext uri="{FF2B5EF4-FFF2-40B4-BE49-F238E27FC236}">
                <a16:creationId xmlns:a16="http://schemas.microsoft.com/office/drawing/2014/main" id="{999AF004-6B5A-0544-8771-3FC0045DAA9D}"/>
              </a:ext>
            </a:extLst>
          </p:cNvPr>
          <p:cNvSpPr/>
          <p:nvPr userDrawn="1"/>
        </p:nvSpPr>
        <p:spPr>
          <a:xfrm>
            <a:off x="11429999" y="6629400"/>
            <a:ext cx="762001" cy="2286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Date Placeholder 2">
            <a:extLst>
              <a:ext uri="{FF2B5EF4-FFF2-40B4-BE49-F238E27FC236}">
                <a16:creationId xmlns:a16="http://schemas.microsoft.com/office/drawing/2014/main" id="{3937456D-F68F-D041-B259-55D4E2D576D6}"/>
              </a:ext>
            </a:extLst>
          </p:cNvPr>
          <p:cNvSpPr>
            <a:spLocks noGrp="1"/>
          </p:cNvSpPr>
          <p:nvPr>
            <p:ph type="dt" sz="half" idx="10"/>
          </p:nvPr>
        </p:nvSpPr>
        <p:spPr>
          <a:xfrm>
            <a:off x="61610" y="6569075"/>
            <a:ext cx="703634" cy="365125"/>
          </a:xfrm>
          <a:prstGeom prst="rect">
            <a:avLst/>
          </a:prstGeom>
        </p:spPr>
        <p:txBody>
          <a:bodyPr/>
          <a:lstStyle>
            <a:lvl1pPr>
              <a:defRPr sz="8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DB4888D4-3616-E842-AE0B-F67567F59619}" type="datetime1">
              <a:rPr lang="en-US" smtClean="0"/>
              <a:pPr/>
              <a:t>4/9/2019</a:t>
            </a:fld>
            <a:endParaRPr lang="en-US" dirty="0"/>
          </a:p>
        </p:txBody>
      </p:sp>
      <p:sp>
        <p:nvSpPr>
          <p:cNvPr id="8" name="Slide Number Placeholder 3">
            <a:extLst>
              <a:ext uri="{FF2B5EF4-FFF2-40B4-BE49-F238E27FC236}">
                <a16:creationId xmlns:a16="http://schemas.microsoft.com/office/drawing/2014/main" id="{ECCCA2A7-1A36-7345-8CCD-F0EB9AA8ADAB}"/>
              </a:ext>
            </a:extLst>
          </p:cNvPr>
          <p:cNvSpPr>
            <a:spLocks noGrp="1"/>
          </p:cNvSpPr>
          <p:nvPr>
            <p:ph type="sldNum" sz="quarter" idx="11"/>
          </p:nvPr>
        </p:nvSpPr>
        <p:spPr>
          <a:xfrm>
            <a:off x="11429999" y="6569075"/>
            <a:ext cx="612843" cy="365125"/>
          </a:xfrm>
          <a:prstGeom prst="rect">
            <a:avLst/>
          </a:prstGeom>
        </p:spPr>
        <p:txBody>
          <a:bodyPr/>
          <a:lstStyle>
            <a:lvl1pPr>
              <a:defRPr sz="8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29BEA89B-AEB9-EC4E-ACDE-73189EA191E7}" type="slidenum">
              <a:rPr lang="en-US" smtClean="0"/>
              <a:pPr/>
              <a:t>‹#›</a:t>
            </a:fld>
            <a:endParaRPr lang="en-US"/>
          </a:p>
        </p:txBody>
      </p:sp>
      <p:sp>
        <p:nvSpPr>
          <p:cNvPr id="9" name="Date Placeholder 2">
            <a:extLst>
              <a:ext uri="{FF2B5EF4-FFF2-40B4-BE49-F238E27FC236}">
                <a16:creationId xmlns:a16="http://schemas.microsoft.com/office/drawing/2014/main" id="{C3B0BD8D-618B-CE4C-BE9F-405031B0CBA3}"/>
              </a:ext>
            </a:extLst>
          </p:cNvPr>
          <p:cNvSpPr txBox="1">
            <a:spLocks/>
          </p:cNvSpPr>
          <p:nvPr userDrawn="1"/>
        </p:nvSpPr>
        <p:spPr>
          <a:xfrm>
            <a:off x="685800" y="656907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b="0" i="0" dirty="0">
                <a:solidFill>
                  <a:schemeClr val="bg1"/>
                </a:solidFill>
                <a:latin typeface="Open Sans" panose="020B0606030504020204" pitchFamily="34" charset="0"/>
                <a:ea typeface="Open Sans" panose="020B0606030504020204" pitchFamily="34" charset="0"/>
                <a:cs typeface="Open Sans" panose="020B0606030504020204" pitchFamily="34" charset="0"/>
              </a:rPr>
              <a:t>Wiley</a:t>
            </a:r>
            <a:r>
              <a:rPr lang="en-US" sz="800" b="0" i="0" baseline="0" dirty="0">
                <a:solidFill>
                  <a:schemeClr val="bg1"/>
                </a:solidFill>
                <a:latin typeface="Open Sans" panose="020B0606030504020204" pitchFamily="34" charset="0"/>
                <a:ea typeface="Open Sans" panose="020B0606030504020204" pitchFamily="34" charset="0"/>
                <a:cs typeface="Open Sans" panose="020B0606030504020204" pitchFamily="34" charset="0"/>
              </a:rPr>
              <a:t> - Proprietary &amp; Confidential</a:t>
            </a:r>
            <a:endParaRPr lang="en-US" sz="800" b="0" i="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ext Placeholder 3">
            <a:extLst>
              <a:ext uri="{FF2B5EF4-FFF2-40B4-BE49-F238E27FC236}">
                <a16:creationId xmlns:a16="http://schemas.microsoft.com/office/drawing/2014/main" id="{99057685-760E-C048-917D-C8740EFA1AEF}"/>
              </a:ext>
            </a:extLst>
          </p:cNvPr>
          <p:cNvSpPr>
            <a:spLocks noGrp="1"/>
          </p:cNvSpPr>
          <p:nvPr>
            <p:ph type="body" sz="quarter" idx="12" hasCustomPrompt="1"/>
          </p:nvPr>
        </p:nvSpPr>
        <p:spPr>
          <a:xfrm>
            <a:off x="975060" y="1676400"/>
            <a:ext cx="10607340" cy="1295400"/>
          </a:xfrm>
        </p:spPr>
        <p:txBody>
          <a:bodyPr>
            <a:normAutofit/>
          </a:bodyPr>
          <a:lstStyle>
            <a:lvl1pPr algn="l">
              <a:lnSpc>
                <a:spcPct val="100000"/>
              </a:lnSpc>
              <a:defRPr sz="1200"/>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Mauris</a:t>
            </a:r>
            <a:r>
              <a:rPr lang="en-US" dirty="0"/>
              <a:t> </a:t>
            </a:r>
            <a:r>
              <a:rPr lang="en-US" dirty="0" err="1"/>
              <a:t>eget</a:t>
            </a:r>
            <a:r>
              <a:rPr lang="en-US" dirty="0"/>
              <a:t> </a:t>
            </a:r>
            <a:r>
              <a:rPr lang="en-US" dirty="0" err="1"/>
              <a:t>orci</a:t>
            </a:r>
            <a:r>
              <a:rPr lang="en-US" dirty="0"/>
              <a:t> </a:t>
            </a:r>
            <a:r>
              <a:rPr lang="en-US" dirty="0" err="1"/>
              <a:t>consequat</a:t>
            </a:r>
            <a:r>
              <a:rPr lang="en-US" dirty="0"/>
              <a:t>, porta </a:t>
            </a:r>
            <a:r>
              <a:rPr lang="en-US" dirty="0" err="1"/>
              <a:t>justo</a:t>
            </a:r>
            <a:r>
              <a:rPr lang="en-US" dirty="0"/>
              <a:t> id, </a:t>
            </a:r>
            <a:r>
              <a:rPr lang="en-US" dirty="0" err="1"/>
              <a:t>blandit</a:t>
            </a:r>
            <a:r>
              <a:rPr lang="en-US" dirty="0"/>
              <a:t> mi. </a:t>
            </a:r>
            <a:r>
              <a:rPr lang="en-US" dirty="0" err="1"/>
              <a:t>Suspendisse</a:t>
            </a:r>
            <a:r>
              <a:rPr lang="en-US" dirty="0"/>
              <a:t> </a:t>
            </a:r>
            <a:r>
              <a:rPr lang="en-US" dirty="0" err="1"/>
              <a:t>eu</a:t>
            </a:r>
            <a:r>
              <a:rPr lang="en-US" dirty="0"/>
              <a:t> </a:t>
            </a:r>
            <a:r>
              <a:rPr lang="en-US" dirty="0" err="1"/>
              <a:t>diam</a:t>
            </a:r>
            <a:r>
              <a:rPr lang="en-US" dirty="0"/>
              <a:t> et </a:t>
            </a:r>
            <a:r>
              <a:rPr lang="en-US" dirty="0" err="1"/>
              <a:t>tellus</a:t>
            </a:r>
            <a:r>
              <a:rPr lang="en-US" dirty="0"/>
              <a:t> </a:t>
            </a:r>
            <a:r>
              <a:rPr lang="en-US" dirty="0" err="1"/>
              <a:t>ultrices</a:t>
            </a:r>
            <a:r>
              <a:rPr lang="en-US" dirty="0"/>
              <a:t> </a:t>
            </a:r>
            <a:r>
              <a:rPr lang="en-US" dirty="0" err="1"/>
              <a:t>ultricies</a:t>
            </a:r>
            <a:r>
              <a:rPr lang="en-US" dirty="0"/>
              <a:t>. </a:t>
            </a:r>
            <a:r>
              <a:rPr lang="en-US" dirty="0" err="1"/>
              <a:t>Donec</a:t>
            </a:r>
            <a:r>
              <a:rPr lang="en-US" dirty="0"/>
              <a:t> </a:t>
            </a:r>
            <a:r>
              <a:rPr lang="en-US" dirty="0" err="1"/>
              <a:t>erat</a:t>
            </a:r>
            <a:r>
              <a:rPr lang="en-US" dirty="0"/>
              <a:t> ligula, lacinia </a:t>
            </a:r>
            <a:r>
              <a:rPr lang="en-US" dirty="0" err="1"/>
              <a:t>quis</a:t>
            </a:r>
            <a:r>
              <a:rPr lang="en-US" dirty="0"/>
              <a:t> </a:t>
            </a:r>
            <a:r>
              <a:rPr lang="en-US" dirty="0" err="1"/>
              <a:t>bibendum</a:t>
            </a:r>
            <a:r>
              <a:rPr lang="en-US" dirty="0"/>
              <a:t> a, </a:t>
            </a:r>
            <a:r>
              <a:rPr lang="en-US" dirty="0" err="1"/>
              <a:t>auctor</a:t>
            </a:r>
            <a:r>
              <a:rPr lang="en-US" dirty="0"/>
              <a:t> </a:t>
            </a:r>
            <a:r>
              <a:rPr lang="en-US" dirty="0" err="1"/>
              <a:t>nec</a:t>
            </a:r>
            <a:r>
              <a:rPr lang="en-US" dirty="0"/>
              <a:t> </a:t>
            </a:r>
            <a:r>
              <a:rPr lang="en-US" dirty="0" err="1"/>
              <a:t>odio</a:t>
            </a:r>
            <a:r>
              <a:rPr lang="en-US" dirty="0"/>
              <a:t>. Maecenas </a:t>
            </a:r>
            <a:r>
              <a:rPr lang="en-US" dirty="0" err="1"/>
              <a:t>nec</a:t>
            </a:r>
            <a:r>
              <a:rPr lang="en-US" dirty="0"/>
              <a:t> </a:t>
            </a:r>
            <a:r>
              <a:rPr lang="en-US" dirty="0" err="1"/>
              <a:t>hendrerit</a:t>
            </a:r>
            <a:r>
              <a:rPr lang="en-US" dirty="0"/>
              <a:t> </a:t>
            </a:r>
            <a:r>
              <a:rPr lang="en-US" dirty="0" err="1"/>
              <a:t>quam</a:t>
            </a:r>
            <a:r>
              <a:rPr lang="en-US" dirty="0"/>
              <a:t>. </a:t>
            </a:r>
            <a:r>
              <a:rPr lang="en-US" dirty="0" err="1"/>
              <a:t>Suspendisse</a:t>
            </a:r>
            <a:r>
              <a:rPr lang="en-US" dirty="0"/>
              <a:t> </a:t>
            </a:r>
            <a:r>
              <a:rPr lang="en-US" dirty="0" err="1"/>
              <a:t>nec</a:t>
            </a:r>
            <a:r>
              <a:rPr lang="en-US" dirty="0"/>
              <a:t> </a:t>
            </a:r>
            <a:r>
              <a:rPr lang="en-US" dirty="0" err="1"/>
              <a:t>felis</a:t>
            </a:r>
            <a:r>
              <a:rPr lang="en-US" dirty="0"/>
              <a:t> </a:t>
            </a:r>
            <a:r>
              <a:rPr lang="en-US" dirty="0" err="1"/>
              <a:t>mollis</a:t>
            </a:r>
            <a:r>
              <a:rPr lang="en-US" dirty="0"/>
              <a:t>, </a:t>
            </a:r>
            <a:r>
              <a:rPr lang="en-US" dirty="0" err="1"/>
              <a:t>dapibus</a:t>
            </a:r>
            <a:r>
              <a:rPr lang="en-US" dirty="0"/>
              <a:t> dui ac, </a:t>
            </a:r>
            <a:r>
              <a:rPr lang="en-US" dirty="0" err="1"/>
              <a:t>imperdiet</a:t>
            </a:r>
            <a:r>
              <a:rPr lang="en-US" dirty="0"/>
              <a:t> nisi. </a:t>
            </a:r>
          </a:p>
        </p:txBody>
      </p:sp>
      <p:sp>
        <p:nvSpPr>
          <p:cNvPr id="13" name="Oval 12">
            <a:extLst>
              <a:ext uri="{FF2B5EF4-FFF2-40B4-BE49-F238E27FC236}">
                <a16:creationId xmlns:a16="http://schemas.microsoft.com/office/drawing/2014/main" id="{7EB1DB77-A67B-714D-96F1-171EA1984523}"/>
              </a:ext>
            </a:extLst>
          </p:cNvPr>
          <p:cNvSpPr/>
          <p:nvPr userDrawn="1"/>
        </p:nvSpPr>
        <p:spPr>
          <a:xfrm>
            <a:off x="302525" y="1013116"/>
            <a:ext cx="545703" cy="54570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Picture Placeholder 18">
            <a:extLst>
              <a:ext uri="{FF2B5EF4-FFF2-40B4-BE49-F238E27FC236}">
                <a16:creationId xmlns:a16="http://schemas.microsoft.com/office/drawing/2014/main" id="{E54A1A52-1C80-754A-AED8-E640E4FD14B5}"/>
              </a:ext>
            </a:extLst>
          </p:cNvPr>
          <p:cNvSpPr>
            <a:spLocks noGrp="1"/>
          </p:cNvSpPr>
          <p:nvPr>
            <p:ph type="pic" sz="quarter" idx="16" hasCustomPrompt="1"/>
          </p:nvPr>
        </p:nvSpPr>
        <p:spPr>
          <a:xfrm>
            <a:off x="401054" y="1117565"/>
            <a:ext cx="348644" cy="327422"/>
          </a:xfrm>
        </p:spPr>
        <p:txBody>
          <a:bodyPr anchor="ctr">
            <a:normAutofit/>
          </a:bodyPr>
          <a:lstStyle>
            <a:lvl1pPr algn="ctr">
              <a:defRPr sz="600">
                <a:solidFill>
                  <a:schemeClr val="bg1"/>
                </a:solidFill>
              </a:defRPr>
            </a:lvl1pPr>
          </a:lstStyle>
          <a:p>
            <a:r>
              <a:rPr lang="en-US" dirty="0"/>
              <a:t>ICON</a:t>
            </a:r>
          </a:p>
        </p:txBody>
      </p:sp>
      <p:sp>
        <p:nvSpPr>
          <p:cNvPr id="20" name="Text Placeholder 16">
            <a:extLst>
              <a:ext uri="{FF2B5EF4-FFF2-40B4-BE49-F238E27FC236}">
                <a16:creationId xmlns:a16="http://schemas.microsoft.com/office/drawing/2014/main" id="{B106F14F-BE80-2D4C-A738-7D54F6ED612F}"/>
              </a:ext>
            </a:extLst>
          </p:cNvPr>
          <p:cNvSpPr>
            <a:spLocks noGrp="1"/>
          </p:cNvSpPr>
          <p:nvPr>
            <p:ph type="body" sz="quarter" idx="20" hasCustomPrompt="1"/>
          </p:nvPr>
        </p:nvSpPr>
        <p:spPr>
          <a:xfrm>
            <a:off x="975060" y="955143"/>
            <a:ext cx="10607340" cy="652266"/>
          </a:xfrm>
        </p:spPr>
        <p:txBody>
          <a:bodyPr anchor="ctr">
            <a:normAutofit/>
          </a:bodyPr>
          <a:lstStyle>
            <a:lvl1pPr algn="l">
              <a:defRPr sz="1600" b="1" i="0">
                <a:solidFill>
                  <a:schemeClr val="accent3"/>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a:defRPr b="1">
                <a:solidFill>
                  <a:schemeClr val="accent3"/>
                </a:solidFill>
              </a:defRPr>
            </a:lvl2pPr>
            <a:lvl3pPr>
              <a:defRPr b="1">
                <a:solidFill>
                  <a:schemeClr val="accent3"/>
                </a:solidFill>
              </a:defRPr>
            </a:lvl3pPr>
            <a:lvl4pPr>
              <a:defRPr b="1">
                <a:solidFill>
                  <a:schemeClr val="accent3"/>
                </a:solidFill>
              </a:defRPr>
            </a:lvl4pPr>
            <a:lvl5pPr>
              <a:defRPr b="1">
                <a:solidFill>
                  <a:schemeClr val="accent3"/>
                </a:solidFill>
              </a:defRPr>
            </a:lvl5pPr>
          </a:lstStyle>
          <a:p>
            <a:pPr lvl="0"/>
            <a:r>
              <a:rPr lang="en-US" dirty="0"/>
              <a:t>Section Title</a:t>
            </a:r>
          </a:p>
        </p:txBody>
      </p:sp>
      <p:pic>
        <p:nvPicPr>
          <p:cNvPr id="33" name="Picture 32">
            <a:extLst>
              <a:ext uri="{FF2B5EF4-FFF2-40B4-BE49-F238E27FC236}">
                <a16:creationId xmlns:a16="http://schemas.microsoft.com/office/drawing/2014/main" id="{F189675B-0F70-C547-BEC1-56BF47CCBAC3}"/>
              </a:ext>
            </a:extLst>
          </p:cNvPr>
          <p:cNvPicPr>
            <a:picLocks noChangeAspect="1"/>
          </p:cNvPicPr>
          <p:nvPr userDrawn="1"/>
        </p:nvPicPr>
        <p:blipFill>
          <a:blip r:embed="rId2"/>
          <a:stretch>
            <a:fillRect/>
          </a:stretch>
        </p:blipFill>
        <p:spPr>
          <a:xfrm>
            <a:off x="10439400" y="6169658"/>
            <a:ext cx="1603374" cy="336709"/>
          </a:xfrm>
          <a:prstGeom prst="rect">
            <a:avLst/>
          </a:prstGeom>
        </p:spPr>
      </p:pic>
      <p:pic>
        <p:nvPicPr>
          <p:cNvPr id="34" name="Picture 33">
            <a:extLst>
              <a:ext uri="{FF2B5EF4-FFF2-40B4-BE49-F238E27FC236}">
                <a16:creationId xmlns:a16="http://schemas.microsoft.com/office/drawing/2014/main" id="{E6CD8FE0-97B9-E140-B13E-94E48C0F9416}"/>
              </a:ext>
            </a:extLst>
          </p:cNvPr>
          <p:cNvPicPr>
            <a:picLocks noChangeAspect="1"/>
          </p:cNvPicPr>
          <p:nvPr userDrawn="1"/>
        </p:nvPicPr>
        <p:blipFill>
          <a:blip r:embed="rId3"/>
          <a:stretch>
            <a:fillRect/>
          </a:stretch>
        </p:blipFill>
        <p:spPr>
          <a:xfrm>
            <a:off x="8681720" y="6175735"/>
            <a:ext cx="1452880" cy="330200"/>
          </a:xfrm>
          <a:prstGeom prst="rect">
            <a:avLst/>
          </a:prstGeom>
        </p:spPr>
      </p:pic>
      <p:cxnSp>
        <p:nvCxnSpPr>
          <p:cNvPr id="35" name="Straight Connector 34">
            <a:extLst>
              <a:ext uri="{FF2B5EF4-FFF2-40B4-BE49-F238E27FC236}">
                <a16:creationId xmlns:a16="http://schemas.microsoft.com/office/drawing/2014/main" id="{85FB34E2-0593-4D42-AB32-09A57C833AD1}"/>
              </a:ext>
            </a:extLst>
          </p:cNvPr>
          <p:cNvCxnSpPr>
            <a:cxnSpLocks/>
          </p:cNvCxnSpPr>
          <p:nvPr userDrawn="1"/>
        </p:nvCxnSpPr>
        <p:spPr>
          <a:xfrm>
            <a:off x="1035921" y="1607409"/>
            <a:ext cx="10435157" cy="0"/>
          </a:xfrm>
          <a:prstGeom prst="line">
            <a:avLst/>
          </a:prstGeom>
          <a:ln w="25400">
            <a:solidFill>
              <a:schemeClr val="accent3"/>
            </a:solidFill>
          </a:ln>
        </p:spPr>
        <p:style>
          <a:lnRef idx="1">
            <a:schemeClr val="accent1"/>
          </a:lnRef>
          <a:fillRef idx="0">
            <a:schemeClr val="accent1"/>
          </a:fillRef>
          <a:effectRef idx="0">
            <a:schemeClr val="accent1"/>
          </a:effectRef>
          <a:fontRef idx="minor">
            <a:schemeClr val="tx1"/>
          </a:fontRef>
        </p:style>
      </p:cxnSp>
      <p:sp>
        <p:nvSpPr>
          <p:cNvPr id="51" name="Rectangle 50">
            <a:extLst>
              <a:ext uri="{FF2B5EF4-FFF2-40B4-BE49-F238E27FC236}">
                <a16:creationId xmlns:a16="http://schemas.microsoft.com/office/drawing/2014/main" id="{D2F6FE72-8EB7-2146-97E3-E8D2E8005B4D}"/>
              </a:ext>
            </a:extLst>
          </p:cNvPr>
          <p:cNvSpPr/>
          <p:nvPr userDrawn="1"/>
        </p:nvSpPr>
        <p:spPr>
          <a:xfrm>
            <a:off x="0" y="0"/>
            <a:ext cx="12192000" cy="6858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itle 1">
            <a:extLst>
              <a:ext uri="{FF2B5EF4-FFF2-40B4-BE49-F238E27FC236}">
                <a16:creationId xmlns:a16="http://schemas.microsoft.com/office/drawing/2014/main" id="{C0EEDCEE-70E1-284F-AF56-1D37F79CDFEA}"/>
              </a:ext>
            </a:extLst>
          </p:cNvPr>
          <p:cNvSpPr>
            <a:spLocks noGrp="1"/>
          </p:cNvSpPr>
          <p:nvPr>
            <p:ph type="title" hasCustomPrompt="1"/>
          </p:nvPr>
        </p:nvSpPr>
        <p:spPr>
          <a:xfrm>
            <a:off x="137809" y="151117"/>
            <a:ext cx="11905034" cy="458484"/>
          </a:xfrm>
        </p:spPr>
        <p:txBody>
          <a:bodyPr/>
          <a:lstStyle>
            <a:lvl1pPr>
              <a:defRPr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dirty="0"/>
              <a:t>Click to edit title</a:t>
            </a:r>
          </a:p>
        </p:txBody>
      </p:sp>
      <p:grpSp>
        <p:nvGrpSpPr>
          <p:cNvPr id="53" name="Group 52">
            <a:extLst>
              <a:ext uri="{FF2B5EF4-FFF2-40B4-BE49-F238E27FC236}">
                <a16:creationId xmlns:a16="http://schemas.microsoft.com/office/drawing/2014/main" id="{0DB8D552-9D7F-ED4D-8C2C-EFCE35B6EFE8}"/>
              </a:ext>
            </a:extLst>
          </p:cNvPr>
          <p:cNvGrpSpPr/>
          <p:nvPr userDrawn="1"/>
        </p:nvGrpSpPr>
        <p:grpSpPr>
          <a:xfrm>
            <a:off x="0" y="629009"/>
            <a:ext cx="12042774" cy="0"/>
            <a:chOff x="3269379" y="3945802"/>
            <a:chExt cx="12042774" cy="0"/>
          </a:xfrm>
        </p:grpSpPr>
        <p:cxnSp>
          <p:nvCxnSpPr>
            <p:cNvPr id="54" name="Straight Connector 53">
              <a:extLst>
                <a:ext uri="{FF2B5EF4-FFF2-40B4-BE49-F238E27FC236}">
                  <a16:creationId xmlns:a16="http://schemas.microsoft.com/office/drawing/2014/main" id="{940406E5-62B9-8F40-827D-5AD18F70B969}"/>
                </a:ext>
              </a:extLst>
            </p:cNvPr>
            <p:cNvCxnSpPr>
              <a:cxnSpLocks/>
            </p:cNvCxnSpPr>
            <p:nvPr userDrawn="1"/>
          </p:nvCxnSpPr>
          <p:spPr>
            <a:xfrm>
              <a:off x="3269379" y="3945802"/>
              <a:ext cx="2293221"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A8C6ACA1-E537-5448-9284-35D875579525}"/>
                </a:ext>
              </a:extLst>
            </p:cNvPr>
            <p:cNvCxnSpPr>
              <a:cxnSpLocks/>
            </p:cNvCxnSpPr>
            <p:nvPr userDrawn="1"/>
          </p:nvCxnSpPr>
          <p:spPr>
            <a:xfrm>
              <a:off x="5562600" y="3945802"/>
              <a:ext cx="9749553"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grpSp>
      <p:sp>
        <p:nvSpPr>
          <p:cNvPr id="56" name="Text Placeholder 3">
            <a:extLst>
              <a:ext uri="{FF2B5EF4-FFF2-40B4-BE49-F238E27FC236}">
                <a16:creationId xmlns:a16="http://schemas.microsoft.com/office/drawing/2014/main" id="{50F5C023-47DA-3844-A4BC-8C226186FC83}"/>
              </a:ext>
            </a:extLst>
          </p:cNvPr>
          <p:cNvSpPr>
            <a:spLocks noGrp="1"/>
          </p:cNvSpPr>
          <p:nvPr>
            <p:ph type="body" sz="quarter" idx="21" hasCustomPrompt="1"/>
          </p:nvPr>
        </p:nvSpPr>
        <p:spPr>
          <a:xfrm>
            <a:off x="975060" y="4016084"/>
            <a:ext cx="10607340" cy="1295400"/>
          </a:xfrm>
        </p:spPr>
        <p:txBody>
          <a:bodyPr>
            <a:normAutofit/>
          </a:bodyPr>
          <a:lstStyle>
            <a:lvl1pPr algn="l">
              <a:lnSpc>
                <a:spcPct val="100000"/>
              </a:lnSpc>
              <a:defRPr sz="1200"/>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Mauris</a:t>
            </a:r>
            <a:r>
              <a:rPr lang="en-US" dirty="0"/>
              <a:t> </a:t>
            </a:r>
            <a:r>
              <a:rPr lang="en-US" dirty="0" err="1"/>
              <a:t>eget</a:t>
            </a:r>
            <a:r>
              <a:rPr lang="en-US" dirty="0"/>
              <a:t> </a:t>
            </a:r>
            <a:r>
              <a:rPr lang="en-US" dirty="0" err="1"/>
              <a:t>orci</a:t>
            </a:r>
            <a:r>
              <a:rPr lang="en-US" dirty="0"/>
              <a:t> </a:t>
            </a:r>
            <a:r>
              <a:rPr lang="en-US" dirty="0" err="1"/>
              <a:t>consequat</a:t>
            </a:r>
            <a:r>
              <a:rPr lang="en-US" dirty="0"/>
              <a:t>, porta </a:t>
            </a:r>
            <a:r>
              <a:rPr lang="en-US" dirty="0" err="1"/>
              <a:t>justo</a:t>
            </a:r>
            <a:r>
              <a:rPr lang="en-US" dirty="0"/>
              <a:t> id, </a:t>
            </a:r>
            <a:r>
              <a:rPr lang="en-US" dirty="0" err="1"/>
              <a:t>blandit</a:t>
            </a:r>
            <a:r>
              <a:rPr lang="en-US" dirty="0"/>
              <a:t> mi. </a:t>
            </a:r>
            <a:r>
              <a:rPr lang="en-US" dirty="0" err="1"/>
              <a:t>Suspendisse</a:t>
            </a:r>
            <a:r>
              <a:rPr lang="en-US" dirty="0"/>
              <a:t> </a:t>
            </a:r>
            <a:r>
              <a:rPr lang="en-US" dirty="0" err="1"/>
              <a:t>eu</a:t>
            </a:r>
            <a:r>
              <a:rPr lang="en-US" dirty="0"/>
              <a:t> </a:t>
            </a:r>
            <a:r>
              <a:rPr lang="en-US" dirty="0" err="1"/>
              <a:t>diam</a:t>
            </a:r>
            <a:r>
              <a:rPr lang="en-US" dirty="0"/>
              <a:t> et </a:t>
            </a:r>
            <a:r>
              <a:rPr lang="en-US" dirty="0" err="1"/>
              <a:t>tellus</a:t>
            </a:r>
            <a:r>
              <a:rPr lang="en-US" dirty="0"/>
              <a:t> </a:t>
            </a:r>
            <a:r>
              <a:rPr lang="en-US" dirty="0" err="1"/>
              <a:t>ultrices</a:t>
            </a:r>
            <a:r>
              <a:rPr lang="en-US" dirty="0"/>
              <a:t> </a:t>
            </a:r>
            <a:r>
              <a:rPr lang="en-US" dirty="0" err="1"/>
              <a:t>ultricies</a:t>
            </a:r>
            <a:r>
              <a:rPr lang="en-US" dirty="0"/>
              <a:t>. </a:t>
            </a:r>
            <a:r>
              <a:rPr lang="en-US" dirty="0" err="1"/>
              <a:t>Donec</a:t>
            </a:r>
            <a:r>
              <a:rPr lang="en-US" dirty="0"/>
              <a:t> </a:t>
            </a:r>
            <a:r>
              <a:rPr lang="en-US" dirty="0" err="1"/>
              <a:t>erat</a:t>
            </a:r>
            <a:r>
              <a:rPr lang="en-US" dirty="0"/>
              <a:t> ligula, lacinia </a:t>
            </a:r>
            <a:r>
              <a:rPr lang="en-US" dirty="0" err="1"/>
              <a:t>quis</a:t>
            </a:r>
            <a:r>
              <a:rPr lang="en-US" dirty="0"/>
              <a:t> </a:t>
            </a:r>
            <a:r>
              <a:rPr lang="en-US" dirty="0" err="1"/>
              <a:t>bibendum</a:t>
            </a:r>
            <a:r>
              <a:rPr lang="en-US" dirty="0"/>
              <a:t> a, </a:t>
            </a:r>
            <a:r>
              <a:rPr lang="en-US" dirty="0" err="1"/>
              <a:t>auctor</a:t>
            </a:r>
            <a:r>
              <a:rPr lang="en-US" dirty="0"/>
              <a:t> </a:t>
            </a:r>
            <a:r>
              <a:rPr lang="en-US" dirty="0" err="1"/>
              <a:t>nec</a:t>
            </a:r>
            <a:r>
              <a:rPr lang="en-US" dirty="0"/>
              <a:t> </a:t>
            </a:r>
            <a:r>
              <a:rPr lang="en-US" dirty="0" err="1"/>
              <a:t>odio</a:t>
            </a:r>
            <a:r>
              <a:rPr lang="en-US" dirty="0"/>
              <a:t>. Maecenas </a:t>
            </a:r>
            <a:r>
              <a:rPr lang="en-US" dirty="0" err="1"/>
              <a:t>nec</a:t>
            </a:r>
            <a:r>
              <a:rPr lang="en-US" dirty="0"/>
              <a:t> </a:t>
            </a:r>
            <a:r>
              <a:rPr lang="en-US" dirty="0" err="1"/>
              <a:t>hendrerit</a:t>
            </a:r>
            <a:r>
              <a:rPr lang="en-US" dirty="0"/>
              <a:t> </a:t>
            </a:r>
            <a:r>
              <a:rPr lang="en-US" dirty="0" err="1"/>
              <a:t>quam</a:t>
            </a:r>
            <a:r>
              <a:rPr lang="en-US" dirty="0"/>
              <a:t>. </a:t>
            </a:r>
            <a:r>
              <a:rPr lang="en-US" dirty="0" err="1"/>
              <a:t>Suspendisse</a:t>
            </a:r>
            <a:r>
              <a:rPr lang="en-US" dirty="0"/>
              <a:t> </a:t>
            </a:r>
            <a:r>
              <a:rPr lang="en-US" dirty="0" err="1"/>
              <a:t>nec</a:t>
            </a:r>
            <a:r>
              <a:rPr lang="en-US" dirty="0"/>
              <a:t> </a:t>
            </a:r>
            <a:r>
              <a:rPr lang="en-US" dirty="0" err="1"/>
              <a:t>felis</a:t>
            </a:r>
            <a:r>
              <a:rPr lang="en-US" dirty="0"/>
              <a:t> </a:t>
            </a:r>
            <a:r>
              <a:rPr lang="en-US" dirty="0" err="1"/>
              <a:t>mollis</a:t>
            </a:r>
            <a:r>
              <a:rPr lang="en-US" dirty="0"/>
              <a:t>, </a:t>
            </a:r>
            <a:r>
              <a:rPr lang="en-US" dirty="0" err="1"/>
              <a:t>dapibus</a:t>
            </a:r>
            <a:r>
              <a:rPr lang="en-US" dirty="0"/>
              <a:t> dui ac, </a:t>
            </a:r>
            <a:r>
              <a:rPr lang="en-US" dirty="0" err="1"/>
              <a:t>imperdiet</a:t>
            </a:r>
            <a:r>
              <a:rPr lang="en-US" dirty="0"/>
              <a:t> nisi. </a:t>
            </a:r>
          </a:p>
        </p:txBody>
      </p:sp>
      <p:sp>
        <p:nvSpPr>
          <p:cNvPr id="57" name="Oval 56">
            <a:extLst>
              <a:ext uri="{FF2B5EF4-FFF2-40B4-BE49-F238E27FC236}">
                <a16:creationId xmlns:a16="http://schemas.microsoft.com/office/drawing/2014/main" id="{59754027-B6B4-5640-93E2-3708E8523C14}"/>
              </a:ext>
            </a:extLst>
          </p:cNvPr>
          <p:cNvSpPr/>
          <p:nvPr userDrawn="1"/>
        </p:nvSpPr>
        <p:spPr>
          <a:xfrm>
            <a:off x="302525" y="3352800"/>
            <a:ext cx="545703" cy="54570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Picture Placeholder 18">
            <a:extLst>
              <a:ext uri="{FF2B5EF4-FFF2-40B4-BE49-F238E27FC236}">
                <a16:creationId xmlns:a16="http://schemas.microsoft.com/office/drawing/2014/main" id="{86EB2CA7-1729-6042-8344-31913A83FFAA}"/>
              </a:ext>
            </a:extLst>
          </p:cNvPr>
          <p:cNvSpPr>
            <a:spLocks noGrp="1"/>
          </p:cNvSpPr>
          <p:nvPr>
            <p:ph type="pic" sz="quarter" idx="22" hasCustomPrompt="1"/>
          </p:nvPr>
        </p:nvSpPr>
        <p:spPr>
          <a:xfrm>
            <a:off x="401054" y="3457249"/>
            <a:ext cx="348644" cy="327422"/>
          </a:xfrm>
        </p:spPr>
        <p:txBody>
          <a:bodyPr anchor="ctr">
            <a:normAutofit/>
          </a:bodyPr>
          <a:lstStyle>
            <a:lvl1pPr algn="ctr">
              <a:defRPr sz="600">
                <a:solidFill>
                  <a:schemeClr val="bg1"/>
                </a:solidFill>
              </a:defRPr>
            </a:lvl1pPr>
          </a:lstStyle>
          <a:p>
            <a:r>
              <a:rPr lang="en-US" dirty="0"/>
              <a:t>ICON</a:t>
            </a:r>
          </a:p>
        </p:txBody>
      </p:sp>
      <p:sp>
        <p:nvSpPr>
          <p:cNvPr id="59" name="Text Placeholder 16">
            <a:extLst>
              <a:ext uri="{FF2B5EF4-FFF2-40B4-BE49-F238E27FC236}">
                <a16:creationId xmlns:a16="http://schemas.microsoft.com/office/drawing/2014/main" id="{93045B96-781D-1548-B0BF-F2EAE0B29ACC}"/>
              </a:ext>
            </a:extLst>
          </p:cNvPr>
          <p:cNvSpPr>
            <a:spLocks noGrp="1"/>
          </p:cNvSpPr>
          <p:nvPr>
            <p:ph type="body" sz="quarter" idx="23" hasCustomPrompt="1"/>
          </p:nvPr>
        </p:nvSpPr>
        <p:spPr>
          <a:xfrm>
            <a:off x="975060" y="3294827"/>
            <a:ext cx="10607340" cy="652266"/>
          </a:xfrm>
        </p:spPr>
        <p:txBody>
          <a:bodyPr anchor="ctr">
            <a:normAutofit/>
          </a:bodyPr>
          <a:lstStyle>
            <a:lvl1pPr algn="l">
              <a:defRPr sz="1600" b="1" i="0">
                <a:solidFill>
                  <a:schemeClr val="accent3"/>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a:defRPr b="1">
                <a:solidFill>
                  <a:schemeClr val="accent3"/>
                </a:solidFill>
              </a:defRPr>
            </a:lvl2pPr>
            <a:lvl3pPr>
              <a:defRPr b="1">
                <a:solidFill>
                  <a:schemeClr val="accent3"/>
                </a:solidFill>
              </a:defRPr>
            </a:lvl3pPr>
            <a:lvl4pPr>
              <a:defRPr b="1">
                <a:solidFill>
                  <a:schemeClr val="accent3"/>
                </a:solidFill>
              </a:defRPr>
            </a:lvl4pPr>
            <a:lvl5pPr>
              <a:defRPr b="1">
                <a:solidFill>
                  <a:schemeClr val="accent3"/>
                </a:solidFill>
              </a:defRPr>
            </a:lvl5pPr>
          </a:lstStyle>
          <a:p>
            <a:pPr lvl="0"/>
            <a:r>
              <a:rPr lang="en-US" dirty="0"/>
              <a:t>Section Title</a:t>
            </a:r>
          </a:p>
        </p:txBody>
      </p:sp>
      <p:cxnSp>
        <p:nvCxnSpPr>
          <p:cNvPr id="60" name="Straight Connector 59">
            <a:extLst>
              <a:ext uri="{FF2B5EF4-FFF2-40B4-BE49-F238E27FC236}">
                <a16:creationId xmlns:a16="http://schemas.microsoft.com/office/drawing/2014/main" id="{800EECB9-F341-A246-B4B0-0F17B98899EC}"/>
              </a:ext>
            </a:extLst>
          </p:cNvPr>
          <p:cNvCxnSpPr>
            <a:cxnSpLocks/>
          </p:cNvCxnSpPr>
          <p:nvPr userDrawn="1"/>
        </p:nvCxnSpPr>
        <p:spPr>
          <a:xfrm>
            <a:off x="1035921" y="3947093"/>
            <a:ext cx="10435157" cy="0"/>
          </a:xfrm>
          <a:prstGeom prst="line">
            <a:avLst/>
          </a:prstGeom>
          <a:ln w="254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0392872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hree Item List Horiz w/ Small Icons &amp; Title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7C3BAAD-F141-1E45-A270-D7EC86221492}"/>
              </a:ext>
            </a:extLst>
          </p:cNvPr>
          <p:cNvSpPr/>
          <p:nvPr userDrawn="1"/>
        </p:nvSpPr>
        <p:spPr>
          <a:xfrm>
            <a:off x="0" y="6629400"/>
            <a:ext cx="12192000" cy="228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6" name="Rectangle 5">
            <a:extLst>
              <a:ext uri="{FF2B5EF4-FFF2-40B4-BE49-F238E27FC236}">
                <a16:creationId xmlns:a16="http://schemas.microsoft.com/office/drawing/2014/main" id="{999AF004-6B5A-0544-8771-3FC0045DAA9D}"/>
              </a:ext>
            </a:extLst>
          </p:cNvPr>
          <p:cNvSpPr/>
          <p:nvPr userDrawn="1"/>
        </p:nvSpPr>
        <p:spPr>
          <a:xfrm>
            <a:off x="11429999" y="6629400"/>
            <a:ext cx="762001" cy="2286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Date Placeholder 2">
            <a:extLst>
              <a:ext uri="{FF2B5EF4-FFF2-40B4-BE49-F238E27FC236}">
                <a16:creationId xmlns:a16="http://schemas.microsoft.com/office/drawing/2014/main" id="{3937456D-F68F-D041-B259-55D4E2D576D6}"/>
              </a:ext>
            </a:extLst>
          </p:cNvPr>
          <p:cNvSpPr>
            <a:spLocks noGrp="1"/>
          </p:cNvSpPr>
          <p:nvPr>
            <p:ph type="dt" sz="half" idx="10"/>
          </p:nvPr>
        </p:nvSpPr>
        <p:spPr>
          <a:xfrm>
            <a:off x="61610" y="6569075"/>
            <a:ext cx="703634" cy="365125"/>
          </a:xfrm>
          <a:prstGeom prst="rect">
            <a:avLst/>
          </a:prstGeom>
        </p:spPr>
        <p:txBody>
          <a:bodyPr/>
          <a:lstStyle>
            <a:lvl1pPr>
              <a:defRPr sz="8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DB4888D4-3616-E842-AE0B-F67567F59619}" type="datetime1">
              <a:rPr lang="en-US" smtClean="0"/>
              <a:pPr/>
              <a:t>4/9/2019</a:t>
            </a:fld>
            <a:endParaRPr lang="en-US" dirty="0"/>
          </a:p>
        </p:txBody>
      </p:sp>
      <p:sp>
        <p:nvSpPr>
          <p:cNvPr id="8" name="Slide Number Placeholder 3">
            <a:extLst>
              <a:ext uri="{FF2B5EF4-FFF2-40B4-BE49-F238E27FC236}">
                <a16:creationId xmlns:a16="http://schemas.microsoft.com/office/drawing/2014/main" id="{ECCCA2A7-1A36-7345-8CCD-F0EB9AA8ADAB}"/>
              </a:ext>
            </a:extLst>
          </p:cNvPr>
          <p:cNvSpPr>
            <a:spLocks noGrp="1"/>
          </p:cNvSpPr>
          <p:nvPr>
            <p:ph type="sldNum" sz="quarter" idx="11"/>
          </p:nvPr>
        </p:nvSpPr>
        <p:spPr>
          <a:xfrm>
            <a:off x="11429999" y="6569075"/>
            <a:ext cx="612843" cy="365125"/>
          </a:xfrm>
          <a:prstGeom prst="rect">
            <a:avLst/>
          </a:prstGeom>
        </p:spPr>
        <p:txBody>
          <a:bodyPr/>
          <a:lstStyle>
            <a:lvl1pPr>
              <a:defRPr sz="8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29BEA89B-AEB9-EC4E-ACDE-73189EA191E7}" type="slidenum">
              <a:rPr lang="en-US" smtClean="0"/>
              <a:pPr/>
              <a:t>‹#›</a:t>
            </a:fld>
            <a:endParaRPr lang="en-US"/>
          </a:p>
        </p:txBody>
      </p:sp>
      <p:sp>
        <p:nvSpPr>
          <p:cNvPr id="9" name="Date Placeholder 2">
            <a:extLst>
              <a:ext uri="{FF2B5EF4-FFF2-40B4-BE49-F238E27FC236}">
                <a16:creationId xmlns:a16="http://schemas.microsoft.com/office/drawing/2014/main" id="{C3B0BD8D-618B-CE4C-BE9F-405031B0CBA3}"/>
              </a:ext>
            </a:extLst>
          </p:cNvPr>
          <p:cNvSpPr txBox="1">
            <a:spLocks/>
          </p:cNvSpPr>
          <p:nvPr userDrawn="1"/>
        </p:nvSpPr>
        <p:spPr>
          <a:xfrm>
            <a:off x="685800" y="656907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b="0" i="0" dirty="0">
                <a:solidFill>
                  <a:schemeClr val="bg1"/>
                </a:solidFill>
                <a:latin typeface="Open Sans" panose="020B0606030504020204" pitchFamily="34" charset="0"/>
                <a:ea typeface="Open Sans" panose="020B0606030504020204" pitchFamily="34" charset="0"/>
                <a:cs typeface="Open Sans" panose="020B0606030504020204" pitchFamily="34" charset="0"/>
              </a:rPr>
              <a:t>Wiley</a:t>
            </a:r>
            <a:r>
              <a:rPr lang="en-US" sz="800" b="0" i="0" baseline="0" dirty="0">
                <a:solidFill>
                  <a:schemeClr val="bg1"/>
                </a:solidFill>
                <a:latin typeface="Open Sans" panose="020B0606030504020204" pitchFamily="34" charset="0"/>
                <a:ea typeface="Open Sans" panose="020B0606030504020204" pitchFamily="34" charset="0"/>
                <a:cs typeface="Open Sans" panose="020B0606030504020204" pitchFamily="34" charset="0"/>
              </a:rPr>
              <a:t> - Proprietary &amp; Confidential</a:t>
            </a:r>
            <a:endParaRPr lang="en-US" sz="800" b="0" i="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ext Placeholder 3">
            <a:extLst>
              <a:ext uri="{FF2B5EF4-FFF2-40B4-BE49-F238E27FC236}">
                <a16:creationId xmlns:a16="http://schemas.microsoft.com/office/drawing/2014/main" id="{99057685-760E-C048-917D-C8740EFA1AEF}"/>
              </a:ext>
            </a:extLst>
          </p:cNvPr>
          <p:cNvSpPr>
            <a:spLocks noGrp="1"/>
          </p:cNvSpPr>
          <p:nvPr>
            <p:ph type="body" sz="quarter" idx="12" hasCustomPrompt="1"/>
          </p:nvPr>
        </p:nvSpPr>
        <p:spPr>
          <a:xfrm>
            <a:off x="975060" y="1676400"/>
            <a:ext cx="4739940" cy="1295400"/>
          </a:xfrm>
        </p:spPr>
        <p:txBody>
          <a:bodyPr>
            <a:normAutofit/>
          </a:bodyPr>
          <a:lstStyle>
            <a:lvl1pPr algn="l">
              <a:lnSpc>
                <a:spcPct val="100000"/>
              </a:lnSpc>
              <a:defRPr sz="1200"/>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Mauris</a:t>
            </a:r>
            <a:r>
              <a:rPr lang="en-US" dirty="0"/>
              <a:t> </a:t>
            </a:r>
            <a:r>
              <a:rPr lang="en-US" dirty="0" err="1"/>
              <a:t>eget</a:t>
            </a:r>
            <a:r>
              <a:rPr lang="en-US" dirty="0"/>
              <a:t> </a:t>
            </a:r>
            <a:r>
              <a:rPr lang="en-US" dirty="0" err="1"/>
              <a:t>orci</a:t>
            </a:r>
            <a:r>
              <a:rPr lang="en-US" dirty="0"/>
              <a:t> </a:t>
            </a:r>
            <a:r>
              <a:rPr lang="en-US" dirty="0" err="1"/>
              <a:t>consequat</a:t>
            </a:r>
            <a:r>
              <a:rPr lang="en-US" dirty="0"/>
              <a:t>, porta </a:t>
            </a:r>
            <a:r>
              <a:rPr lang="en-US" dirty="0" err="1"/>
              <a:t>justo</a:t>
            </a:r>
            <a:r>
              <a:rPr lang="en-US" dirty="0"/>
              <a:t> id, </a:t>
            </a:r>
            <a:r>
              <a:rPr lang="en-US" dirty="0" err="1"/>
              <a:t>blandit</a:t>
            </a:r>
            <a:r>
              <a:rPr lang="en-US" dirty="0"/>
              <a:t> mi. </a:t>
            </a:r>
            <a:r>
              <a:rPr lang="en-US" dirty="0" err="1"/>
              <a:t>Suspendisse</a:t>
            </a:r>
            <a:r>
              <a:rPr lang="en-US" dirty="0"/>
              <a:t> </a:t>
            </a:r>
            <a:r>
              <a:rPr lang="en-US" dirty="0" err="1"/>
              <a:t>eu</a:t>
            </a:r>
            <a:r>
              <a:rPr lang="en-US" dirty="0"/>
              <a:t> </a:t>
            </a:r>
            <a:r>
              <a:rPr lang="en-US" dirty="0" err="1"/>
              <a:t>diam</a:t>
            </a:r>
            <a:r>
              <a:rPr lang="en-US" dirty="0"/>
              <a:t> et </a:t>
            </a:r>
            <a:r>
              <a:rPr lang="en-US" dirty="0" err="1"/>
              <a:t>tellus</a:t>
            </a:r>
            <a:r>
              <a:rPr lang="en-US" dirty="0"/>
              <a:t> </a:t>
            </a:r>
            <a:r>
              <a:rPr lang="en-US" dirty="0" err="1"/>
              <a:t>ultrices</a:t>
            </a:r>
            <a:r>
              <a:rPr lang="en-US" dirty="0"/>
              <a:t> </a:t>
            </a:r>
            <a:r>
              <a:rPr lang="en-US" dirty="0" err="1"/>
              <a:t>ultricies</a:t>
            </a:r>
            <a:r>
              <a:rPr lang="en-US" dirty="0"/>
              <a:t>. </a:t>
            </a:r>
            <a:r>
              <a:rPr lang="en-US" dirty="0" err="1"/>
              <a:t>Donec</a:t>
            </a:r>
            <a:r>
              <a:rPr lang="en-US" dirty="0"/>
              <a:t> </a:t>
            </a:r>
            <a:r>
              <a:rPr lang="en-US" dirty="0" err="1"/>
              <a:t>erat</a:t>
            </a:r>
            <a:r>
              <a:rPr lang="en-US" dirty="0"/>
              <a:t> ligula, lacinia </a:t>
            </a:r>
            <a:r>
              <a:rPr lang="en-US" dirty="0" err="1"/>
              <a:t>quis</a:t>
            </a:r>
            <a:r>
              <a:rPr lang="en-US" dirty="0"/>
              <a:t> </a:t>
            </a:r>
            <a:r>
              <a:rPr lang="en-US" dirty="0" err="1"/>
              <a:t>bibendum</a:t>
            </a:r>
            <a:r>
              <a:rPr lang="en-US" dirty="0"/>
              <a:t> a, </a:t>
            </a:r>
            <a:r>
              <a:rPr lang="en-US" dirty="0" err="1"/>
              <a:t>auctor</a:t>
            </a:r>
            <a:r>
              <a:rPr lang="en-US" dirty="0"/>
              <a:t> </a:t>
            </a:r>
            <a:r>
              <a:rPr lang="en-US" dirty="0" err="1"/>
              <a:t>nec</a:t>
            </a:r>
            <a:r>
              <a:rPr lang="en-US" dirty="0"/>
              <a:t> </a:t>
            </a:r>
            <a:r>
              <a:rPr lang="en-US" dirty="0" err="1"/>
              <a:t>odio</a:t>
            </a:r>
            <a:r>
              <a:rPr lang="en-US" dirty="0"/>
              <a:t>. Maecenas </a:t>
            </a:r>
            <a:r>
              <a:rPr lang="en-US" dirty="0" err="1"/>
              <a:t>nec</a:t>
            </a:r>
            <a:r>
              <a:rPr lang="en-US" dirty="0"/>
              <a:t> </a:t>
            </a:r>
            <a:r>
              <a:rPr lang="en-US" dirty="0" err="1"/>
              <a:t>hendrerit</a:t>
            </a:r>
            <a:r>
              <a:rPr lang="en-US" dirty="0"/>
              <a:t> </a:t>
            </a:r>
            <a:r>
              <a:rPr lang="en-US" dirty="0" err="1"/>
              <a:t>quam</a:t>
            </a:r>
            <a:r>
              <a:rPr lang="en-US" dirty="0"/>
              <a:t>. </a:t>
            </a:r>
            <a:r>
              <a:rPr lang="en-US" dirty="0" err="1"/>
              <a:t>Suspendisse</a:t>
            </a:r>
            <a:r>
              <a:rPr lang="en-US" dirty="0"/>
              <a:t> </a:t>
            </a:r>
            <a:r>
              <a:rPr lang="en-US" dirty="0" err="1"/>
              <a:t>nec</a:t>
            </a:r>
            <a:r>
              <a:rPr lang="en-US" dirty="0"/>
              <a:t> </a:t>
            </a:r>
            <a:r>
              <a:rPr lang="en-US" dirty="0" err="1"/>
              <a:t>felis</a:t>
            </a:r>
            <a:r>
              <a:rPr lang="en-US" dirty="0"/>
              <a:t> </a:t>
            </a:r>
            <a:r>
              <a:rPr lang="en-US" dirty="0" err="1"/>
              <a:t>mollis</a:t>
            </a:r>
            <a:r>
              <a:rPr lang="en-US" dirty="0"/>
              <a:t>, </a:t>
            </a:r>
            <a:r>
              <a:rPr lang="en-US" dirty="0" err="1"/>
              <a:t>dapibus</a:t>
            </a:r>
            <a:r>
              <a:rPr lang="en-US" dirty="0"/>
              <a:t> dui ac, </a:t>
            </a:r>
            <a:r>
              <a:rPr lang="en-US" dirty="0" err="1"/>
              <a:t>imperdiet</a:t>
            </a:r>
            <a:r>
              <a:rPr lang="en-US" dirty="0"/>
              <a:t> nisi. </a:t>
            </a:r>
          </a:p>
        </p:txBody>
      </p:sp>
      <p:sp>
        <p:nvSpPr>
          <p:cNvPr id="13" name="Oval 12">
            <a:extLst>
              <a:ext uri="{FF2B5EF4-FFF2-40B4-BE49-F238E27FC236}">
                <a16:creationId xmlns:a16="http://schemas.microsoft.com/office/drawing/2014/main" id="{7EB1DB77-A67B-714D-96F1-171EA1984523}"/>
              </a:ext>
            </a:extLst>
          </p:cNvPr>
          <p:cNvSpPr/>
          <p:nvPr userDrawn="1"/>
        </p:nvSpPr>
        <p:spPr>
          <a:xfrm>
            <a:off x="302525" y="1013116"/>
            <a:ext cx="545703" cy="54570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Picture Placeholder 18">
            <a:extLst>
              <a:ext uri="{FF2B5EF4-FFF2-40B4-BE49-F238E27FC236}">
                <a16:creationId xmlns:a16="http://schemas.microsoft.com/office/drawing/2014/main" id="{E54A1A52-1C80-754A-AED8-E640E4FD14B5}"/>
              </a:ext>
            </a:extLst>
          </p:cNvPr>
          <p:cNvSpPr>
            <a:spLocks noGrp="1"/>
          </p:cNvSpPr>
          <p:nvPr>
            <p:ph type="pic" sz="quarter" idx="16" hasCustomPrompt="1"/>
          </p:nvPr>
        </p:nvSpPr>
        <p:spPr>
          <a:xfrm>
            <a:off x="401054" y="1117565"/>
            <a:ext cx="348644" cy="327422"/>
          </a:xfrm>
        </p:spPr>
        <p:txBody>
          <a:bodyPr anchor="ctr">
            <a:normAutofit/>
          </a:bodyPr>
          <a:lstStyle>
            <a:lvl1pPr algn="ctr">
              <a:defRPr sz="600">
                <a:solidFill>
                  <a:schemeClr val="bg1"/>
                </a:solidFill>
              </a:defRPr>
            </a:lvl1pPr>
          </a:lstStyle>
          <a:p>
            <a:r>
              <a:rPr lang="en-US" dirty="0"/>
              <a:t>ICON</a:t>
            </a:r>
          </a:p>
        </p:txBody>
      </p:sp>
      <p:sp>
        <p:nvSpPr>
          <p:cNvPr id="20" name="Text Placeholder 16">
            <a:extLst>
              <a:ext uri="{FF2B5EF4-FFF2-40B4-BE49-F238E27FC236}">
                <a16:creationId xmlns:a16="http://schemas.microsoft.com/office/drawing/2014/main" id="{B106F14F-BE80-2D4C-A738-7D54F6ED612F}"/>
              </a:ext>
            </a:extLst>
          </p:cNvPr>
          <p:cNvSpPr>
            <a:spLocks noGrp="1"/>
          </p:cNvSpPr>
          <p:nvPr>
            <p:ph type="body" sz="quarter" idx="20" hasCustomPrompt="1"/>
          </p:nvPr>
        </p:nvSpPr>
        <p:spPr>
          <a:xfrm>
            <a:off x="975060" y="955143"/>
            <a:ext cx="4739940" cy="652266"/>
          </a:xfrm>
        </p:spPr>
        <p:txBody>
          <a:bodyPr anchor="ctr">
            <a:normAutofit/>
          </a:bodyPr>
          <a:lstStyle>
            <a:lvl1pPr algn="l">
              <a:defRPr sz="1600" b="1" i="0">
                <a:solidFill>
                  <a:schemeClr val="accent2"/>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a:defRPr b="1">
                <a:solidFill>
                  <a:schemeClr val="accent3"/>
                </a:solidFill>
              </a:defRPr>
            </a:lvl2pPr>
            <a:lvl3pPr>
              <a:defRPr b="1">
                <a:solidFill>
                  <a:schemeClr val="accent3"/>
                </a:solidFill>
              </a:defRPr>
            </a:lvl3pPr>
            <a:lvl4pPr>
              <a:defRPr b="1">
                <a:solidFill>
                  <a:schemeClr val="accent3"/>
                </a:solidFill>
              </a:defRPr>
            </a:lvl4pPr>
            <a:lvl5pPr>
              <a:defRPr b="1">
                <a:solidFill>
                  <a:schemeClr val="accent3"/>
                </a:solidFill>
              </a:defRPr>
            </a:lvl5pPr>
          </a:lstStyle>
          <a:p>
            <a:pPr lvl="0"/>
            <a:r>
              <a:rPr lang="en-US" dirty="0"/>
              <a:t>Section Title</a:t>
            </a:r>
          </a:p>
        </p:txBody>
      </p:sp>
      <p:pic>
        <p:nvPicPr>
          <p:cNvPr id="33" name="Picture 32">
            <a:extLst>
              <a:ext uri="{FF2B5EF4-FFF2-40B4-BE49-F238E27FC236}">
                <a16:creationId xmlns:a16="http://schemas.microsoft.com/office/drawing/2014/main" id="{F189675B-0F70-C547-BEC1-56BF47CCBAC3}"/>
              </a:ext>
            </a:extLst>
          </p:cNvPr>
          <p:cNvPicPr>
            <a:picLocks noChangeAspect="1"/>
          </p:cNvPicPr>
          <p:nvPr userDrawn="1"/>
        </p:nvPicPr>
        <p:blipFill>
          <a:blip r:embed="rId2"/>
          <a:stretch>
            <a:fillRect/>
          </a:stretch>
        </p:blipFill>
        <p:spPr>
          <a:xfrm>
            <a:off x="10439400" y="6169658"/>
            <a:ext cx="1603374" cy="336709"/>
          </a:xfrm>
          <a:prstGeom prst="rect">
            <a:avLst/>
          </a:prstGeom>
        </p:spPr>
      </p:pic>
      <p:pic>
        <p:nvPicPr>
          <p:cNvPr id="34" name="Picture 33">
            <a:extLst>
              <a:ext uri="{FF2B5EF4-FFF2-40B4-BE49-F238E27FC236}">
                <a16:creationId xmlns:a16="http://schemas.microsoft.com/office/drawing/2014/main" id="{E6CD8FE0-97B9-E140-B13E-94E48C0F9416}"/>
              </a:ext>
            </a:extLst>
          </p:cNvPr>
          <p:cNvPicPr>
            <a:picLocks noChangeAspect="1"/>
          </p:cNvPicPr>
          <p:nvPr userDrawn="1"/>
        </p:nvPicPr>
        <p:blipFill>
          <a:blip r:embed="rId3"/>
          <a:stretch>
            <a:fillRect/>
          </a:stretch>
        </p:blipFill>
        <p:spPr>
          <a:xfrm>
            <a:off x="8681720" y="6175735"/>
            <a:ext cx="1452880" cy="330200"/>
          </a:xfrm>
          <a:prstGeom prst="rect">
            <a:avLst/>
          </a:prstGeom>
        </p:spPr>
      </p:pic>
      <p:cxnSp>
        <p:nvCxnSpPr>
          <p:cNvPr id="35" name="Straight Connector 34">
            <a:extLst>
              <a:ext uri="{FF2B5EF4-FFF2-40B4-BE49-F238E27FC236}">
                <a16:creationId xmlns:a16="http://schemas.microsoft.com/office/drawing/2014/main" id="{85FB34E2-0593-4D42-AB32-09A57C833AD1}"/>
              </a:ext>
            </a:extLst>
          </p:cNvPr>
          <p:cNvCxnSpPr>
            <a:cxnSpLocks/>
          </p:cNvCxnSpPr>
          <p:nvPr userDrawn="1"/>
        </p:nvCxnSpPr>
        <p:spPr>
          <a:xfrm>
            <a:off x="1035921" y="1607409"/>
            <a:ext cx="4662999"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51" name="Rectangle 50">
            <a:extLst>
              <a:ext uri="{FF2B5EF4-FFF2-40B4-BE49-F238E27FC236}">
                <a16:creationId xmlns:a16="http://schemas.microsoft.com/office/drawing/2014/main" id="{D2F6FE72-8EB7-2146-97E3-E8D2E8005B4D}"/>
              </a:ext>
            </a:extLst>
          </p:cNvPr>
          <p:cNvSpPr/>
          <p:nvPr userDrawn="1"/>
        </p:nvSpPr>
        <p:spPr>
          <a:xfrm>
            <a:off x="0" y="0"/>
            <a:ext cx="12192000" cy="6858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itle 1">
            <a:extLst>
              <a:ext uri="{FF2B5EF4-FFF2-40B4-BE49-F238E27FC236}">
                <a16:creationId xmlns:a16="http://schemas.microsoft.com/office/drawing/2014/main" id="{C0EEDCEE-70E1-284F-AF56-1D37F79CDFEA}"/>
              </a:ext>
            </a:extLst>
          </p:cNvPr>
          <p:cNvSpPr>
            <a:spLocks noGrp="1"/>
          </p:cNvSpPr>
          <p:nvPr>
            <p:ph type="title" hasCustomPrompt="1"/>
          </p:nvPr>
        </p:nvSpPr>
        <p:spPr>
          <a:xfrm>
            <a:off x="137809" y="151117"/>
            <a:ext cx="11905034" cy="458484"/>
          </a:xfrm>
        </p:spPr>
        <p:txBody>
          <a:bodyPr/>
          <a:lstStyle>
            <a:lvl1pPr>
              <a:defRPr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dirty="0"/>
              <a:t>Click to edit title</a:t>
            </a:r>
          </a:p>
        </p:txBody>
      </p:sp>
      <p:grpSp>
        <p:nvGrpSpPr>
          <p:cNvPr id="53" name="Group 52">
            <a:extLst>
              <a:ext uri="{FF2B5EF4-FFF2-40B4-BE49-F238E27FC236}">
                <a16:creationId xmlns:a16="http://schemas.microsoft.com/office/drawing/2014/main" id="{0DB8D552-9D7F-ED4D-8C2C-EFCE35B6EFE8}"/>
              </a:ext>
            </a:extLst>
          </p:cNvPr>
          <p:cNvGrpSpPr/>
          <p:nvPr userDrawn="1"/>
        </p:nvGrpSpPr>
        <p:grpSpPr>
          <a:xfrm>
            <a:off x="0" y="629009"/>
            <a:ext cx="12042774" cy="0"/>
            <a:chOff x="3269379" y="3945802"/>
            <a:chExt cx="12042774" cy="0"/>
          </a:xfrm>
        </p:grpSpPr>
        <p:cxnSp>
          <p:nvCxnSpPr>
            <p:cNvPr id="54" name="Straight Connector 53">
              <a:extLst>
                <a:ext uri="{FF2B5EF4-FFF2-40B4-BE49-F238E27FC236}">
                  <a16:creationId xmlns:a16="http://schemas.microsoft.com/office/drawing/2014/main" id="{940406E5-62B9-8F40-827D-5AD18F70B969}"/>
                </a:ext>
              </a:extLst>
            </p:cNvPr>
            <p:cNvCxnSpPr>
              <a:cxnSpLocks/>
            </p:cNvCxnSpPr>
            <p:nvPr userDrawn="1"/>
          </p:nvCxnSpPr>
          <p:spPr>
            <a:xfrm>
              <a:off x="3269379" y="3945802"/>
              <a:ext cx="2293221"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A8C6ACA1-E537-5448-9284-35D875579525}"/>
                </a:ext>
              </a:extLst>
            </p:cNvPr>
            <p:cNvCxnSpPr>
              <a:cxnSpLocks/>
            </p:cNvCxnSpPr>
            <p:nvPr userDrawn="1"/>
          </p:nvCxnSpPr>
          <p:spPr>
            <a:xfrm>
              <a:off x="5562600" y="3945802"/>
              <a:ext cx="9749553"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grpSp>
      <p:sp>
        <p:nvSpPr>
          <p:cNvPr id="56" name="Text Placeholder 3">
            <a:extLst>
              <a:ext uri="{FF2B5EF4-FFF2-40B4-BE49-F238E27FC236}">
                <a16:creationId xmlns:a16="http://schemas.microsoft.com/office/drawing/2014/main" id="{50F5C023-47DA-3844-A4BC-8C226186FC83}"/>
              </a:ext>
            </a:extLst>
          </p:cNvPr>
          <p:cNvSpPr>
            <a:spLocks noGrp="1"/>
          </p:cNvSpPr>
          <p:nvPr>
            <p:ph type="body" sz="quarter" idx="21" hasCustomPrompt="1"/>
          </p:nvPr>
        </p:nvSpPr>
        <p:spPr>
          <a:xfrm>
            <a:off x="975060" y="4016084"/>
            <a:ext cx="4739940" cy="1295400"/>
          </a:xfrm>
        </p:spPr>
        <p:txBody>
          <a:bodyPr>
            <a:normAutofit/>
          </a:bodyPr>
          <a:lstStyle>
            <a:lvl1pPr algn="l">
              <a:lnSpc>
                <a:spcPct val="100000"/>
              </a:lnSpc>
              <a:defRPr sz="1200"/>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Mauris</a:t>
            </a:r>
            <a:r>
              <a:rPr lang="en-US" dirty="0"/>
              <a:t> </a:t>
            </a:r>
            <a:r>
              <a:rPr lang="en-US" dirty="0" err="1"/>
              <a:t>eget</a:t>
            </a:r>
            <a:r>
              <a:rPr lang="en-US" dirty="0"/>
              <a:t> </a:t>
            </a:r>
            <a:r>
              <a:rPr lang="en-US" dirty="0" err="1"/>
              <a:t>orci</a:t>
            </a:r>
            <a:r>
              <a:rPr lang="en-US" dirty="0"/>
              <a:t> </a:t>
            </a:r>
            <a:r>
              <a:rPr lang="en-US" dirty="0" err="1"/>
              <a:t>consequat</a:t>
            </a:r>
            <a:r>
              <a:rPr lang="en-US" dirty="0"/>
              <a:t>, porta </a:t>
            </a:r>
            <a:r>
              <a:rPr lang="en-US" dirty="0" err="1"/>
              <a:t>justo</a:t>
            </a:r>
            <a:r>
              <a:rPr lang="en-US" dirty="0"/>
              <a:t> id, </a:t>
            </a:r>
            <a:r>
              <a:rPr lang="en-US" dirty="0" err="1"/>
              <a:t>blandit</a:t>
            </a:r>
            <a:r>
              <a:rPr lang="en-US" dirty="0"/>
              <a:t> mi. </a:t>
            </a:r>
            <a:r>
              <a:rPr lang="en-US" dirty="0" err="1"/>
              <a:t>Suspendisse</a:t>
            </a:r>
            <a:r>
              <a:rPr lang="en-US" dirty="0"/>
              <a:t> </a:t>
            </a:r>
            <a:r>
              <a:rPr lang="en-US" dirty="0" err="1"/>
              <a:t>eu</a:t>
            </a:r>
            <a:r>
              <a:rPr lang="en-US" dirty="0"/>
              <a:t> </a:t>
            </a:r>
            <a:r>
              <a:rPr lang="en-US" dirty="0" err="1"/>
              <a:t>diam</a:t>
            </a:r>
            <a:r>
              <a:rPr lang="en-US" dirty="0"/>
              <a:t> et </a:t>
            </a:r>
            <a:r>
              <a:rPr lang="en-US" dirty="0" err="1"/>
              <a:t>tellus</a:t>
            </a:r>
            <a:r>
              <a:rPr lang="en-US" dirty="0"/>
              <a:t> </a:t>
            </a:r>
            <a:r>
              <a:rPr lang="en-US" dirty="0" err="1"/>
              <a:t>ultrices</a:t>
            </a:r>
            <a:r>
              <a:rPr lang="en-US" dirty="0"/>
              <a:t> </a:t>
            </a:r>
            <a:r>
              <a:rPr lang="en-US" dirty="0" err="1"/>
              <a:t>ultricies</a:t>
            </a:r>
            <a:r>
              <a:rPr lang="en-US" dirty="0"/>
              <a:t>. </a:t>
            </a:r>
            <a:r>
              <a:rPr lang="en-US" dirty="0" err="1"/>
              <a:t>Donec</a:t>
            </a:r>
            <a:r>
              <a:rPr lang="en-US" dirty="0"/>
              <a:t> </a:t>
            </a:r>
            <a:r>
              <a:rPr lang="en-US" dirty="0" err="1"/>
              <a:t>erat</a:t>
            </a:r>
            <a:r>
              <a:rPr lang="en-US" dirty="0"/>
              <a:t> ligula, lacinia </a:t>
            </a:r>
            <a:r>
              <a:rPr lang="en-US" dirty="0" err="1"/>
              <a:t>quis</a:t>
            </a:r>
            <a:r>
              <a:rPr lang="en-US" dirty="0"/>
              <a:t> </a:t>
            </a:r>
            <a:r>
              <a:rPr lang="en-US" dirty="0" err="1"/>
              <a:t>bibendum</a:t>
            </a:r>
            <a:r>
              <a:rPr lang="en-US" dirty="0"/>
              <a:t> a, </a:t>
            </a:r>
            <a:r>
              <a:rPr lang="en-US" dirty="0" err="1"/>
              <a:t>auctor</a:t>
            </a:r>
            <a:r>
              <a:rPr lang="en-US" dirty="0"/>
              <a:t> </a:t>
            </a:r>
            <a:r>
              <a:rPr lang="en-US" dirty="0" err="1"/>
              <a:t>nec</a:t>
            </a:r>
            <a:r>
              <a:rPr lang="en-US" dirty="0"/>
              <a:t> </a:t>
            </a:r>
            <a:r>
              <a:rPr lang="en-US" dirty="0" err="1"/>
              <a:t>odio</a:t>
            </a:r>
            <a:r>
              <a:rPr lang="en-US" dirty="0"/>
              <a:t>. Maecenas </a:t>
            </a:r>
            <a:r>
              <a:rPr lang="en-US" dirty="0" err="1"/>
              <a:t>nec</a:t>
            </a:r>
            <a:r>
              <a:rPr lang="en-US" dirty="0"/>
              <a:t> </a:t>
            </a:r>
            <a:r>
              <a:rPr lang="en-US" dirty="0" err="1"/>
              <a:t>hendrerit</a:t>
            </a:r>
            <a:r>
              <a:rPr lang="en-US" dirty="0"/>
              <a:t> </a:t>
            </a:r>
            <a:r>
              <a:rPr lang="en-US" dirty="0" err="1"/>
              <a:t>quam</a:t>
            </a:r>
            <a:r>
              <a:rPr lang="en-US" dirty="0"/>
              <a:t>. </a:t>
            </a:r>
            <a:r>
              <a:rPr lang="en-US" dirty="0" err="1"/>
              <a:t>Suspendisse</a:t>
            </a:r>
            <a:r>
              <a:rPr lang="en-US" dirty="0"/>
              <a:t> </a:t>
            </a:r>
            <a:r>
              <a:rPr lang="en-US" dirty="0" err="1"/>
              <a:t>nec</a:t>
            </a:r>
            <a:r>
              <a:rPr lang="en-US" dirty="0"/>
              <a:t> </a:t>
            </a:r>
            <a:r>
              <a:rPr lang="en-US" dirty="0" err="1"/>
              <a:t>felis</a:t>
            </a:r>
            <a:r>
              <a:rPr lang="en-US" dirty="0"/>
              <a:t> </a:t>
            </a:r>
            <a:r>
              <a:rPr lang="en-US" dirty="0" err="1"/>
              <a:t>mollis</a:t>
            </a:r>
            <a:r>
              <a:rPr lang="en-US" dirty="0"/>
              <a:t>, </a:t>
            </a:r>
            <a:r>
              <a:rPr lang="en-US" dirty="0" err="1"/>
              <a:t>dapibus</a:t>
            </a:r>
            <a:r>
              <a:rPr lang="en-US" dirty="0"/>
              <a:t> dui ac, </a:t>
            </a:r>
            <a:r>
              <a:rPr lang="en-US" dirty="0" err="1"/>
              <a:t>imperdiet</a:t>
            </a:r>
            <a:r>
              <a:rPr lang="en-US" dirty="0"/>
              <a:t> nisi. </a:t>
            </a:r>
          </a:p>
        </p:txBody>
      </p:sp>
      <p:sp>
        <p:nvSpPr>
          <p:cNvPr id="57" name="Oval 56">
            <a:extLst>
              <a:ext uri="{FF2B5EF4-FFF2-40B4-BE49-F238E27FC236}">
                <a16:creationId xmlns:a16="http://schemas.microsoft.com/office/drawing/2014/main" id="{59754027-B6B4-5640-93E2-3708E8523C14}"/>
              </a:ext>
            </a:extLst>
          </p:cNvPr>
          <p:cNvSpPr/>
          <p:nvPr userDrawn="1"/>
        </p:nvSpPr>
        <p:spPr>
          <a:xfrm>
            <a:off x="302525" y="3352800"/>
            <a:ext cx="545703" cy="54570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Picture Placeholder 18">
            <a:extLst>
              <a:ext uri="{FF2B5EF4-FFF2-40B4-BE49-F238E27FC236}">
                <a16:creationId xmlns:a16="http://schemas.microsoft.com/office/drawing/2014/main" id="{86EB2CA7-1729-6042-8344-31913A83FFAA}"/>
              </a:ext>
            </a:extLst>
          </p:cNvPr>
          <p:cNvSpPr>
            <a:spLocks noGrp="1"/>
          </p:cNvSpPr>
          <p:nvPr>
            <p:ph type="pic" sz="quarter" idx="22" hasCustomPrompt="1"/>
          </p:nvPr>
        </p:nvSpPr>
        <p:spPr>
          <a:xfrm>
            <a:off x="401054" y="3457249"/>
            <a:ext cx="348644" cy="327422"/>
          </a:xfrm>
        </p:spPr>
        <p:txBody>
          <a:bodyPr anchor="ctr">
            <a:normAutofit/>
          </a:bodyPr>
          <a:lstStyle>
            <a:lvl1pPr algn="ctr">
              <a:defRPr sz="600">
                <a:solidFill>
                  <a:schemeClr val="bg1"/>
                </a:solidFill>
              </a:defRPr>
            </a:lvl1pPr>
          </a:lstStyle>
          <a:p>
            <a:r>
              <a:rPr lang="en-US" dirty="0"/>
              <a:t>ICON</a:t>
            </a:r>
          </a:p>
        </p:txBody>
      </p:sp>
      <p:sp>
        <p:nvSpPr>
          <p:cNvPr id="59" name="Text Placeholder 16">
            <a:extLst>
              <a:ext uri="{FF2B5EF4-FFF2-40B4-BE49-F238E27FC236}">
                <a16:creationId xmlns:a16="http://schemas.microsoft.com/office/drawing/2014/main" id="{93045B96-781D-1548-B0BF-F2EAE0B29ACC}"/>
              </a:ext>
            </a:extLst>
          </p:cNvPr>
          <p:cNvSpPr>
            <a:spLocks noGrp="1"/>
          </p:cNvSpPr>
          <p:nvPr>
            <p:ph type="body" sz="quarter" idx="23" hasCustomPrompt="1"/>
          </p:nvPr>
        </p:nvSpPr>
        <p:spPr>
          <a:xfrm>
            <a:off x="975060" y="3294827"/>
            <a:ext cx="4739940" cy="652266"/>
          </a:xfrm>
        </p:spPr>
        <p:txBody>
          <a:bodyPr anchor="ctr">
            <a:normAutofit/>
          </a:bodyPr>
          <a:lstStyle>
            <a:lvl1pPr algn="l">
              <a:defRPr sz="1600" b="1" i="0">
                <a:solidFill>
                  <a:schemeClr val="accent2"/>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a:defRPr b="1">
                <a:solidFill>
                  <a:schemeClr val="accent3"/>
                </a:solidFill>
              </a:defRPr>
            </a:lvl2pPr>
            <a:lvl3pPr>
              <a:defRPr b="1">
                <a:solidFill>
                  <a:schemeClr val="accent3"/>
                </a:solidFill>
              </a:defRPr>
            </a:lvl3pPr>
            <a:lvl4pPr>
              <a:defRPr b="1">
                <a:solidFill>
                  <a:schemeClr val="accent3"/>
                </a:solidFill>
              </a:defRPr>
            </a:lvl4pPr>
            <a:lvl5pPr>
              <a:defRPr b="1">
                <a:solidFill>
                  <a:schemeClr val="accent3"/>
                </a:solidFill>
              </a:defRPr>
            </a:lvl5pPr>
          </a:lstStyle>
          <a:p>
            <a:pPr lvl="0"/>
            <a:r>
              <a:rPr lang="en-US" dirty="0"/>
              <a:t>Section Title</a:t>
            </a:r>
          </a:p>
        </p:txBody>
      </p:sp>
      <p:cxnSp>
        <p:nvCxnSpPr>
          <p:cNvPr id="60" name="Straight Connector 59">
            <a:extLst>
              <a:ext uri="{FF2B5EF4-FFF2-40B4-BE49-F238E27FC236}">
                <a16:creationId xmlns:a16="http://schemas.microsoft.com/office/drawing/2014/main" id="{800EECB9-F341-A246-B4B0-0F17B98899EC}"/>
              </a:ext>
            </a:extLst>
          </p:cNvPr>
          <p:cNvCxnSpPr>
            <a:cxnSpLocks/>
          </p:cNvCxnSpPr>
          <p:nvPr userDrawn="1"/>
        </p:nvCxnSpPr>
        <p:spPr>
          <a:xfrm>
            <a:off x="1035921" y="3947093"/>
            <a:ext cx="4662999"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61" name="Text Placeholder 3">
            <a:extLst>
              <a:ext uri="{FF2B5EF4-FFF2-40B4-BE49-F238E27FC236}">
                <a16:creationId xmlns:a16="http://schemas.microsoft.com/office/drawing/2014/main" id="{05345B77-58CC-C145-A650-64677A71AA5D}"/>
              </a:ext>
            </a:extLst>
          </p:cNvPr>
          <p:cNvSpPr>
            <a:spLocks noGrp="1"/>
          </p:cNvSpPr>
          <p:nvPr>
            <p:ph type="body" sz="quarter" idx="24" hasCustomPrompt="1"/>
          </p:nvPr>
        </p:nvSpPr>
        <p:spPr>
          <a:xfrm>
            <a:off x="7010400" y="1676400"/>
            <a:ext cx="4739940" cy="1295400"/>
          </a:xfrm>
        </p:spPr>
        <p:txBody>
          <a:bodyPr>
            <a:normAutofit/>
          </a:bodyPr>
          <a:lstStyle>
            <a:lvl1pPr algn="l">
              <a:lnSpc>
                <a:spcPct val="100000"/>
              </a:lnSpc>
              <a:defRPr sz="1200"/>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Mauris</a:t>
            </a:r>
            <a:r>
              <a:rPr lang="en-US" dirty="0"/>
              <a:t> </a:t>
            </a:r>
            <a:r>
              <a:rPr lang="en-US" dirty="0" err="1"/>
              <a:t>eget</a:t>
            </a:r>
            <a:r>
              <a:rPr lang="en-US" dirty="0"/>
              <a:t> </a:t>
            </a:r>
            <a:r>
              <a:rPr lang="en-US" dirty="0" err="1"/>
              <a:t>orci</a:t>
            </a:r>
            <a:r>
              <a:rPr lang="en-US" dirty="0"/>
              <a:t> </a:t>
            </a:r>
            <a:r>
              <a:rPr lang="en-US" dirty="0" err="1"/>
              <a:t>consequat</a:t>
            </a:r>
            <a:r>
              <a:rPr lang="en-US" dirty="0"/>
              <a:t>, porta </a:t>
            </a:r>
            <a:r>
              <a:rPr lang="en-US" dirty="0" err="1"/>
              <a:t>justo</a:t>
            </a:r>
            <a:r>
              <a:rPr lang="en-US" dirty="0"/>
              <a:t> id, </a:t>
            </a:r>
            <a:r>
              <a:rPr lang="en-US" dirty="0" err="1"/>
              <a:t>blandit</a:t>
            </a:r>
            <a:r>
              <a:rPr lang="en-US" dirty="0"/>
              <a:t> mi. </a:t>
            </a:r>
            <a:r>
              <a:rPr lang="en-US" dirty="0" err="1"/>
              <a:t>Suspendisse</a:t>
            </a:r>
            <a:r>
              <a:rPr lang="en-US" dirty="0"/>
              <a:t> </a:t>
            </a:r>
            <a:r>
              <a:rPr lang="en-US" dirty="0" err="1"/>
              <a:t>eu</a:t>
            </a:r>
            <a:r>
              <a:rPr lang="en-US" dirty="0"/>
              <a:t> </a:t>
            </a:r>
            <a:r>
              <a:rPr lang="en-US" dirty="0" err="1"/>
              <a:t>diam</a:t>
            </a:r>
            <a:r>
              <a:rPr lang="en-US" dirty="0"/>
              <a:t> et </a:t>
            </a:r>
            <a:r>
              <a:rPr lang="en-US" dirty="0" err="1"/>
              <a:t>tellus</a:t>
            </a:r>
            <a:r>
              <a:rPr lang="en-US" dirty="0"/>
              <a:t> </a:t>
            </a:r>
            <a:r>
              <a:rPr lang="en-US" dirty="0" err="1"/>
              <a:t>ultrices</a:t>
            </a:r>
            <a:r>
              <a:rPr lang="en-US" dirty="0"/>
              <a:t> </a:t>
            </a:r>
            <a:r>
              <a:rPr lang="en-US" dirty="0" err="1"/>
              <a:t>ultricies</a:t>
            </a:r>
            <a:r>
              <a:rPr lang="en-US" dirty="0"/>
              <a:t>. </a:t>
            </a:r>
            <a:r>
              <a:rPr lang="en-US" dirty="0" err="1"/>
              <a:t>Donec</a:t>
            </a:r>
            <a:r>
              <a:rPr lang="en-US" dirty="0"/>
              <a:t> </a:t>
            </a:r>
            <a:r>
              <a:rPr lang="en-US" dirty="0" err="1"/>
              <a:t>erat</a:t>
            </a:r>
            <a:r>
              <a:rPr lang="en-US" dirty="0"/>
              <a:t> ligula, lacinia </a:t>
            </a:r>
            <a:r>
              <a:rPr lang="en-US" dirty="0" err="1"/>
              <a:t>quis</a:t>
            </a:r>
            <a:r>
              <a:rPr lang="en-US" dirty="0"/>
              <a:t> </a:t>
            </a:r>
            <a:r>
              <a:rPr lang="en-US" dirty="0" err="1"/>
              <a:t>bibendum</a:t>
            </a:r>
            <a:r>
              <a:rPr lang="en-US" dirty="0"/>
              <a:t> a, </a:t>
            </a:r>
            <a:r>
              <a:rPr lang="en-US" dirty="0" err="1"/>
              <a:t>auctor</a:t>
            </a:r>
            <a:r>
              <a:rPr lang="en-US" dirty="0"/>
              <a:t> </a:t>
            </a:r>
            <a:r>
              <a:rPr lang="en-US" dirty="0" err="1"/>
              <a:t>nec</a:t>
            </a:r>
            <a:r>
              <a:rPr lang="en-US" dirty="0"/>
              <a:t> </a:t>
            </a:r>
            <a:r>
              <a:rPr lang="en-US" dirty="0" err="1"/>
              <a:t>odio</a:t>
            </a:r>
            <a:r>
              <a:rPr lang="en-US" dirty="0"/>
              <a:t>. Maecenas </a:t>
            </a:r>
            <a:r>
              <a:rPr lang="en-US" dirty="0" err="1"/>
              <a:t>nec</a:t>
            </a:r>
            <a:r>
              <a:rPr lang="en-US" dirty="0"/>
              <a:t> </a:t>
            </a:r>
            <a:r>
              <a:rPr lang="en-US" dirty="0" err="1"/>
              <a:t>hendrerit</a:t>
            </a:r>
            <a:r>
              <a:rPr lang="en-US" dirty="0"/>
              <a:t> </a:t>
            </a:r>
            <a:r>
              <a:rPr lang="en-US" dirty="0" err="1"/>
              <a:t>quam</a:t>
            </a:r>
            <a:r>
              <a:rPr lang="en-US" dirty="0"/>
              <a:t>. </a:t>
            </a:r>
            <a:r>
              <a:rPr lang="en-US" dirty="0" err="1"/>
              <a:t>Suspendisse</a:t>
            </a:r>
            <a:r>
              <a:rPr lang="en-US" dirty="0"/>
              <a:t> </a:t>
            </a:r>
            <a:r>
              <a:rPr lang="en-US" dirty="0" err="1"/>
              <a:t>nec</a:t>
            </a:r>
            <a:r>
              <a:rPr lang="en-US" dirty="0"/>
              <a:t> </a:t>
            </a:r>
            <a:r>
              <a:rPr lang="en-US" dirty="0" err="1"/>
              <a:t>felis</a:t>
            </a:r>
            <a:r>
              <a:rPr lang="en-US" dirty="0"/>
              <a:t> </a:t>
            </a:r>
            <a:r>
              <a:rPr lang="en-US" dirty="0" err="1"/>
              <a:t>mollis</a:t>
            </a:r>
            <a:r>
              <a:rPr lang="en-US" dirty="0"/>
              <a:t>, </a:t>
            </a:r>
            <a:r>
              <a:rPr lang="en-US" dirty="0" err="1"/>
              <a:t>dapibus</a:t>
            </a:r>
            <a:r>
              <a:rPr lang="en-US" dirty="0"/>
              <a:t> dui ac, </a:t>
            </a:r>
            <a:r>
              <a:rPr lang="en-US" dirty="0" err="1"/>
              <a:t>imperdiet</a:t>
            </a:r>
            <a:r>
              <a:rPr lang="en-US" dirty="0"/>
              <a:t> nisi. </a:t>
            </a:r>
          </a:p>
        </p:txBody>
      </p:sp>
      <p:sp>
        <p:nvSpPr>
          <p:cNvPr id="62" name="Oval 61">
            <a:extLst>
              <a:ext uri="{FF2B5EF4-FFF2-40B4-BE49-F238E27FC236}">
                <a16:creationId xmlns:a16="http://schemas.microsoft.com/office/drawing/2014/main" id="{09FC39D6-B267-D644-84B7-3FA6F3E93AA4}"/>
              </a:ext>
            </a:extLst>
          </p:cNvPr>
          <p:cNvSpPr/>
          <p:nvPr userDrawn="1"/>
        </p:nvSpPr>
        <p:spPr>
          <a:xfrm>
            <a:off x="6337865" y="1013116"/>
            <a:ext cx="545703" cy="54570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Picture Placeholder 18">
            <a:extLst>
              <a:ext uri="{FF2B5EF4-FFF2-40B4-BE49-F238E27FC236}">
                <a16:creationId xmlns:a16="http://schemas.microsoft.com/office/drawing/2014/main" id="{038768C1-86CD-5542-B691-7A67591C5E4D}"/>
              </a:ext>
            </a:extLst>
          </p:cNvPr>
          <p:cNvSpPr>
            <a:spLocks noGrp="1"/>
          </p:cNvSpPr>
          <p:nvPr>
            <p:ph type="pic" sz="quarter" idx="25" hasCustomPrompt="1"/>
          </p:nvPr>
        </p:nvSpPr>
        <p:spPr>
          <a:xfrm>
            <a:off x="6436394" y="1117565"/>
            <a:ext cx="348644" cy="327422"/>
          </a:xfrm>
        </p:spPr>
        <p:txBody>
          <a:bodyPr anchor="ctr">
            <a:normAutofit/>
          </a:bodyPr>
          <a:lstStyle>
            <a:lvl1pPr algn="ctr">
              <a:defRPr sz="600">
                <a:solidFill>
                  <a:schemeClr val="bg1"/>
                </a:solidFill>
              </a:defRPr>
            </a:lvl1pPr>
          </a:lstStyle>
          <a:p>
            <a:r>
              <a:rPr lang="en-US" dirty="0"/>
              <a:t>ICON</a:t>
            </a:r>
          </a:p>
        </p:txBody>
      </p:sp>
      <p:sp>
        <p:nvSpPr>
          <p:cNvPr id="64" name="Text Placeholder 16">
            <a:extLst>
              <a:ext uri="{FF2B5EF4-FFF2-40B4-BE49-F238E27FC236}">
                <a16:creationId xmlns:a16="http://schemas.microsoft.com/office/drawing/2014/main" id="{0296F74F-87D0-C84C-81C9-E4673EB94A5A}"/>
              </a:ext>
            </a:extLst>
          </p:cNvPr>
          <p:cNvSpPr>
            <a:spLocks noGrp="1"/>
          </p:cNvSpPr>
          <p:nvPr>
            <p:ph type="body" sz="quarter" idx="26" hasCustomPrompt="1"/>
          </p:nvPr>
        </p:nvSpPr>
        <p:spPr>
          <a:xfrm>
            <a:off x="7010400" y="955143"/>
            <a:ext cx="4739940" cy="652266"/>
          </a:xfrm>
        </p:spPr>
        <p:txBody>
          <a:bodyPr anchor="ctr">
            <a:normAutofit/>
          </a:bodyPr>
          <a:lstStyle>
            <a:lvl1pPr algn="l">
              <a:defRPr sz="1600" b="1" i="0">
                <a:solidFill>
                  <a:schemeClr val="accent2"/>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a:defRPr b="1">
                <a:solidFill>
                  <a:schemeClr val="accent3"/>
                </a:solidFill>
              </a:defRPr>
            </a:lvl2pPr>
            <a:lvl3pPr>
              <a:defRPr b="1">
                <a:solidFill>
                  <a:schemeClr val="accent3"/>
                </a:solidFill>
              </a:defRPr>
            </a:lvl3pPr>
            <a:lvl4pPr>
              <a:defRPr b="1">
                <a:solidFill>
                  <a:schemeClr val="accent3"/>
                </a:solidFill>
              </a:defRPr>
            </a:lvl4pPr>
            <a:lvl5pPr>
              <a:defRPr b="1">
                <a:solidFill>
                  <a:schemeClr val="accent3"/>
                </a:solidFill>
              </a:defRPr>
            </a:lvl5pPr>
          </a:lstStyle>
          <a:p>
            <a:pPr lvl="0"/>
            <a:r>
              <a:rPr lang="en-US" dirty="0"/>
              <a:t>Section Title</a:t>
            </a:r>
          </a:p>
        </p:txBody>
      </p:sp>
      <p:cxnSp>
        <p:nvCxnSpPr>
          <p:cNvPr id="65" name="Straight Connector 64">
            <a:extLst>
              <a:ext uri="{FF2B5EF4-FFF2-40B4-BE49-F238E27FC236}">
                <a16:creationId xmlns:a16="http://schemas.microsoft.com/office/drawing/2014/main" id="{88780395-9868-4947-8F6A-5F6739106796}"/>
              </a:ext>
            </a:extLst>
          </p:cNvPr>
          <p:cNvCxnSpPr>
            <a:cxnSpLocks/>
          </p:cNvCxnSpPr>
          <p:nvPr userDrawn="1"/>
        </p:nvCxnSpPr>
        <p:spPr>
          <a:xfrm>
            <a:off x="7071261" y="1607409"/>
            <a:ext cx="4662999"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0218413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Four Item List Horiz w/ Small Icons &amp; Title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7C3BAAD-F141-1E45-A270-D7EC86221492}"/>
              </a:ext>
            </a:extLst>
          </p:cNvPr>
          <p:cNvSpPr/>
          <p:nvPr userDrawn="1"/>
        </p:nvSpPr>
        <p:spPr>
          <a:xfrm>
            <a:off x="0" y="6629400"/>
            <a:ext cx="12192000" cy="228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6" name="Rectangle 5">
            <a:extLst>
              <a:ext uri="{FF2B5EF4-FFF2-40B4-BE49-F238E27FC236}">
                <a16:creationId xmlns:a16="http://schemas.microsoft.com/office/drawing/2014/main" id="{999AF004-6B5A-0544-8771-3FC0045DAA9D}"/>
              </a:ext>
            </a:extLst>
          </p:cNvPr>
          <p:cNvSpPr/>
          <p:nvPr userDrawn="1"/>
        </p:nvSpPr>
        <p:spPr>
          <a:xfrm>
            <a:off x="11429999" y="6629400"/>
            <a:ext cx="762001" cy="2286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Date Placeholder 2">
            <a:extLst>
              <a:ext uri="{FF2B5EF4-FFF2-40B4-BE49-F238E27FC236}">
                <a16:creationId xmlns:a16="http://schemas.microsoft.com/office/drawing/2014/main" id="{3937456D-F68F-D041-B259-55D4E2D576D6}"/>
              </a:ext>
            </a:extLst>
          </p:cNvPr>
          <p:cNvSpPr>
            <a:spLocks noGrp="1"/>
          </p:cNvSpPr>
          <p:nvPr>
            <p:ph type="dt" sz="half" idx="10"/>
          </p:nvPr>
        </p:nvSpPr>
        <p:spPr>
          <a:xfrm>
            <a:off x="61610" y="6569075"/>
            <a:ext cx="703634" cy="365125"/>
          </a:xfrm>
          <a:prstGeom prst="rect">
            <a:avLst/>
          </a:prstGeom>
        </p:spPr>
        <p:txBody>
          <a:bodyPr/>
          <a:lstStyle>
            <a:lvl1pPr>
              <a:defRPr sz="8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DB4888D4-3616-E842-AE0B-F67567F59619}" type="datetime1">
              <a:rPr lang="en-US" smtClean="0"/>
              <a:pPr/>
              <a:t>4/9/2019</a:t>
            </a:fld>
            <a:endParaRPr lang="en-US" dirty="0"/>
          </a:p>
        </p:txBody>
      </p:sp>
      <p:sp>
        <p:nvSpPr>
          <p:cNvPr id="8" name="Slide Number Placeholder 3">
            <a:extLst>
              <a:ext uri="{FF2B5EF4-FFF2-40B4-BE49-F238E27FC236}">
                <a16:creationId xmlns:a16="http://schemas.microsoft.com/office/drawing/2014/main" id="{ECCCA2A7-1A36-7345-8CCD-F0EB9AA8ADAB}"/>
              </a:ext>
            </a:extLst>
          </p:cNvPr>
          <p:cNvSpPr>
            <a:spLocks noGrp="1"/>
          </p:cNvSpPr>
          <p:nvPr>
            <p:ph type="sldNum" sz="quarter" idx="11"/>
          </p:nvPr>
        </p:nvSpPr>
        <p:spPr>
          <a:xfrm>
            <a:off x="11429999" y="6569075"/>
            <a:ext cx="612843" cy="365125"/>
          </a:xfrm>
          <a:prstGeom prst="rect">
            <a:avLst/>
          </a:prstGeom>
        </p:spPr>
        <p:txBody>
          <a:bodyPr/>
          <a:lstStyle>
            <a:lvl1pPr>
              <a:defRPr sz="8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29BEA89B-AEB9-EC4E-ACDE-73189EA191E7}" type="slidenum">
              <a:rPr lang="en-US" smtClean="0"/>
              <a:pPr/>
              <a:t>‹#›</a:t>
            </a:fld>
            <a:endParaRPr lang="en-US"/>
          </a:p>
        </p:txBody>
      </p:sp>
      <p:sp>
        <p:nvSpPr>
          <p:cNvPr id="9" name="Date Placeholder 2">
            <a:extLst>
              <a:ext uri="{FF2B5EF4-FFF2-40B4-BE49-F238E27FC236}">
                <a16:creationId xmlns:a16="http://schemas.microsoft.com/office/drawing/2014/main" id="{C3B0BD8D-618B-CE4C-BE9F-405031B0CBA3}"/>
              </a:ext>
            </a:extLst>
          </p:cNvPr>
          <p:cNvSpPr txBox="1">
            <a:spLocks/>
          </p:cNvSpPr>
          <p:nvPr userDrawn="1"/>
        </p:nvSpPr>
        <p:spPr>
          <a:xfrm>
            <a:off x="685800" y="656907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b="0" i="0" dirty="0">
                <a:solidFill>
                  <a:schemeClr val="bg1"/>
                </a:solidFill>
                <a:latin typeface="Open Sans" panose="020B0606030504020204" pitchFamily="34" charset="0"/>
                <a:ea typeface="Open Sans" panose="020B0606030504020204" pitchFamily="34" charset="0"/>
                <a:cs typeface="Open Sans" panose="020B0606030504020204" pitchFamily="34" charset="0"/>
              </a:rPr>
              <a:t>Wiley</a:t>
            </a:r>
            <a:r>
              <a:rPr lang="en-US" sz="800" b="0" i="0" baseline="0" dirty="0">
                <a:solidFill>
                  <a:schemeClr val="bg1"/>
                </a:solidFill>
                <a:latin typeface="Open Sans" panose="020B0606030504020204" pitchFamily="34" charset="0"/>
                <a:ea typeface="Open Sans" panose="020B0606030504020204" pitchFamily="34" charset="0"/>
                <a:cs typeface="Open Sans" panose="020B0606030504020204" pitchFamily="34" charset="0"/>
              </a:rPr>
              <a:t> - Proprietary &amp; Confidential</a:t>
            </a:r>
            <a:endParaRPr lang="en-US" sz="800" b="0" i="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ext Placeholder 3">
            <a:extLst>
              <a:ext uri="{FF2B5EF4-FFF2-40B4-BE49-F238E27FC236}">
                <a16:creationId xmlns:a16="http://schemas.microsoft.com/office/drawing/2014/main" id="{99057685-760E-C048-917D-C8740EFA1AEF}"/>
              </a:ext>
            </a:extLst>
          </p:cNvPr>
          <p:cNvSpPr>
            <a:spLocks noGrp="1"/>
          </p:cNvSpPr>
          <p:nvPr>
            <p:ph type="body" sz="quarter" idx="12" hasCustomPrompt="1"/>
          </p:nvPr>
        </p:nvSpPr>
        <p:spPr>
          <a:xfrm>
            <a:off x="975060" y="1676400"/>
            <a:ext cx="4739940" cy="1295400"/>
          </a:xfrm>
        </p:spPr>
        <p:txBody>
          <a:bodyPr>
            <a:normAutofit/>
          </a:bodyPr>
          <a:lstStyle>
            <a:lvl1pPr algn="l">
              <a:lnSpc>
                <a:spcPct val="100000"/>
              </a:lnSpc>
              <a:defRPr sz="1200"/>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Mauris</a:t>
            </a:r>
            <a:r>
              <a:rPr lang="en-US" dirty="0"/>
              <a:t> </a:t>
            </a:r>
            <a:r>
              <a:rPr lang="en-US" dirty="0" err="1"/>
              <a:t>eget</a:t>
            </a:r>
            <a:r>
              <a:rPr lang="en-US" dirty="0"/>
              <a:t> </a:t>
            </a:r>
            <a:r>
              <a:rPr lang="en-US" dirty="0" err="1"/>
              <a:t>orci</a:t>
            </a:r>
            <a:r>
              <a:rPr lang="en-US" dirty="0"/>
              <a:t> </a:t>
            </a:r>
            <a:r>
              <a:rPr lang="en-US" dirty="0" err="1"/>
              <a:t>consequat</a:t>
            </a:r>
            <a:r>
              <a:rPr lang="en-US" dirty="0"/>
              <a:t>, porta </a:t>
            </a:r>
            <a:r>
              <a:rPr lang="en-US" dirty="0" err="1"/>
              <a:t>justo</a:t>
            </a:r>
            <a:r>
              <a:rPr lang="en-US" dirty="0"/>
              <a:t> id, </a:t>
            </a:r>
            <a:r>
              <a:rPr lang="en-US" dirty="0" err="1"/>
              <a:t>blandit</a:t>
            </a:r>
            <a:r>
              <a:rPr lang="en-US" dirty="0"/>
              <a:t> mi. </a:t>
            </a:r>
            <a:r>
              <a:rPr lang="en-US" dirty="0" err="1"/>
              <a:t>Suspendisse</a:t>
            </a:r>
            <a:r>
              <a:rPr lang="en-US" dirty="0"/>
              <a:t> </a:t>
            </a:r>
            <a:r>
              <a:rPr lang="en-US" dirty="0" err="1"/>
              <a:t>eu</a:t>
            </a:r>
            <a:r>
              <a:rPr lang="en-US" dirty="0"/>
              <a:t> </a:t>
            </a:r>
            <a:r>
              <a:rPr lang="en-US" dirty="0" err="1"/>
              <a:t>diam</a:t>
            </a:r>
            <a:r>
              <a:rPr lang="en-US" dirty="0"/>
              <a:t> et </a:t>
            </a:r>
            <a:r>
              <a:rPr lang="en-US" dirty="0" err="1"/>
              <a:t>tellus</a:t>
            </a:r>
            <a:r>
              <a:rPr lang="en-US" dirty="0"/>
              <a:t> </a:t>
            </a:r>
            <a:r>
              <a:rPr lang="en-US" dirty="0" err="1"/>
              <a:t>ultrices</a:t>
            </a:r>
            <a:r>
              <a:rPr lang="en-US" dirty="0"/>
              <a:t> </a:t>
            </a:r>
            <a:r>
              <a:rPr lang="en-US" dirty="0" err="1"/>
              <a:t>ultricies</a:t>
            </a:r>
            <a:r>
              <a:rPr lang="en-US" dirty="0"/>
              <a:t>. </a:t>
            </a:r>
            <a:r>
              <a:rPr lang="en-US" dirty="0" err="1"/>
              <a:t>Donec</a:t>
            </a:r>
            <a:r>
              <a:rPr lang="en-US" dirty="0"/>
              <a:t> </a:t>
            </a:r>
            <a:r>
              <a:rPr lang="en-US" dirty="0" err="1"/>
              <a:t>erat</a:t>
            </a:r>
            <a:r>
              <a:rPr lang="en-US" dirty="0"/>
              <a:t> ligula, lacinia </a:t>
            </a:r>
            <a:r>
              <a:rPr lang="en-US" dirty="0" err="1"/>
              <a:t>quis</a:t>
            </a:r>
            <a:r>
              <a:rPr lang="en-US" dirty="0"/>
              <a:t> </a:t>
            </a:r>
            <a:r>
              <a:rPr lang="en-US" dirty="0" err="1"/>
              <a:t>bibendum</a:t>
            </a:r>
            <a:r>
              <a:rPr lang="en-US" dirty="0"/>
              <a:t> a, </a:t>
            </a:r>
            <a:r>
              <a:rPr lang="en-US" dirty="0" err="1"/>
              <a:t>auctor</a:t>
            </a:r>
            <a:r>
              <a:rPr lang="en-US" dirty="0"/>
              <a:t> </a:t>
            </a:r>
            <a:r>
              <a:rPr lang="en-US" dirty="0" err="1"/>
              <a:t>nec</a:t>
            </a:r>
            <a:r>
              <a:rPr lang="en-US" dirty="0"/>
              <a:t> </a:t>
            </a:r>
            <a:r>
              <a:rPr lang="en-US" dirty="0" err="1"/>
              <a:t>odio</a:t>
            </a:r>
            <a:r>
              <a:rPr lang="en-US" dirty="0"/>
              <a:t>. Maecenas </a:t>
            </a:r>
            <a:r>
              <a:rPr lang="en-US" dirty="0" err="1"/>
              <a:t>nec</a:t>
            </a:r>
            <a:r>
              <a:rPr lang="en-US" dirty="0"/>
              <a:t> </a:t>
            </a:r>
            <a:r>
              <a:rPr lang="en-US" dirty="0" err="1"/>
              <a:t>hendrerit</a:t>
            </a:r>
            <a:r>
              <a:rPr lang="en-US" dirty="0"/>
              <a:t> </a:t>
            </a:r>
            <a:r>
              <a:rPr lang="en-US" dirty="0" err="1"/>
              <a:t>quam</a:t>
            </a:r>
            <a:r>
              <a:rPr lang="en-US" dirty="0"/>
              <a:t>. </a:t>
            </a:r>
            <a:r>
              <a:rPr lang="en-US" dirty="0" err="1"/>
              <a:t>Suspendisse</a:t>
            </a:r>
            <a:r>
              <a:rPr lang="en-US" dirty="0"/>
              <a:t> </a:t>
            </a:r>
            <a:r>
              <a:rPr lang="en-US" dirty="0" err="1"/>
              <a:t>nec</a:t>
            </a:r>
            <a:r>
              <a:rPr lang="en-US" dirty="0"/>
              <a:t> </a:t>
            </a:r>
            <a:r>
              <a:rPr lang="en-US" dirty="0" err="1"/>
              <a:t>felis</a:t>
            </a:r>
            <a:r>
              <a:rPr lang="en-US" dirty="0"/>
              <a:t> </a:t>
            </a:r>
            <a:r>
              <a:rPr lang="en-US" dirty="0" err="1"/>
              <a:t>mollis</a:t>
            </a:r>
            <a:r>
              <a:rPr lang="en-US" dirty="0"/>
              <a:t>, </a:t>
            </a:r>
            <a:r>
              <a:rPr lang="en-US" dirty="0" err="1"/>
              <a:t>dapibus</a:t>
            </a:r>
            <a:r>
              <a:rPr lang="en-US" dirty="0"/>
              <a:t> dui ac, </a:t>
            </a:r>
            <a:r>
              <a:rPr lang="en-US" dirty="0" err="1"/>
              <a:t>imperdiet</a:t>
            </a:r>
            <a:r>
              <a:rPr lang="en-US" dirty="0"/>
              <a:t> nisi. </a:t>
            </a:r>
          </a:p>
        </p:txBody>
      </p:sp>
      <p:sp>
        <p:nvSpPr>
          <p:cNvPr id="13" name="Oval 12">
            <a:extLst>
              <a:ext uri="{FF2B5EF4-FFF2-40B4-BE49-F238E27FC236}">
                <a16:creationId xmlns:a16="http://schemas.microsoft.com/office/drawing/2014/main" id="{7EB1DB77-A67B-714D-96F1-171EA1984523}"/>
              </a:ext>
            </a:extLst>
          </p:cNvPr>
          <p:cNvSpPr/>
          <p:nvPr userDrawn="1"/>
        </p:nvSpPr>
        <p:spPr>
          <a:xfrm>
            <a:off x="302525" y="1013116"/>
            <a:ext cx="545703" cy="54570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Picture Placeholder 18">
            <a:extLst>
              <a:ext uri="{FF2B5EF4-FFF2-40B4-BE49-F238E27FC236}">
                <a16:creationId xmlns:a16="http://schemas.microsoft.com/office/drawing/2014/main" id="{E54A1A52-1C80-754A-AED8-E640E4FD14B5}"/>
              </a:ext>
            </a:extLst>
          </p:cNvPr>
          <p:cNvSpPr>
            <a:spLocks noGrp="1"/>
          </p:cNvSpPr>
          <p:nvPr>
            <p:ph type="pic" sz="quarter" idx="16" hasCustomPrompt="1"/>
          </p:nvPr>
        </p:nvSpPr>
        <p:spPr>
          <a:xfrm>
            <a:off x="401054" y="1117565"/>
            <a:ext cx="348644" cy="327422"/>
          </a:xfrm>
        </p:spPr>
        <p:txBody>
          <a:bodyPr anchor="ctr">
            <a:normAutofit/>
          </a:bodyPr>
          <a:lstStyle>
            <a:lvl1pPr algn="ctr">
              <a:defRPr sz="600">
                <a:solidFill>
                  <a:schemeClr val="bg1"/>
                </a:solidFill>
              </a:defRPr>
            </a:lvl1pPr>
          </a:lstStyle>
          <a:p>
            <a:r>
              <a:rPr lang="en-US" dirty="0"/>
              <a:t>ICON</a:t>
            </a:r>
          </a:p>
        </p:txBody>
      </p:sp>
      <p:sp>
        <p:nvSpPr>
          <p:cNvPr id="20" name="Text Placeholder 16">
            <a:extLst>
              <a:ext uri="{FF2B5EF4-FFF2-40B4-BE49-F238E27FC236}">
                <a16:creationId xmlns:a16="http://schemas.microsoft.com/office/drawing/2014/main" id="{B106F14F-BE80-2D4C-A738-7D54F6ED612F}"/>
              </a:ext>
            </a:extLst>
          </p:cNvPr>
          <p:cNvSpPr>
            <a:spLocks noGrp="1"/>
          </p:cNvSpPr>
          <p:nvPr>
            <p:ph type="body" sz="quarter" idx="20" hasCustomPrompt="1"/>
          </p:nvPr>
        </p:nvSpPr>
        <p:spPr>
          <a:xfrm>
            <a:off x="975060" y="955143"/>
            <a:ext cx="4739940" cy="652266"/>
          </a:xfrm>
        </p:spPr>
        <p:txBody>
          <a:bodyPr anchor="ctr">
            <a:normAutofit/>
          </a:bodyPr>
          <a:lstStyle>
            <a:lvl1pPr algn="l">
              <a:defRPr sz="1600" b="1" i="0">
                <a:solidFill>
                  <a:schemeClr val="accent3"/>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a:defRPr b="1">
                <a:solidFill>
                  <a:schemeClr val="accent3"/>
                </a:solidFill>
              </a:defRPr>
            </a:lvl2pPr>
            <a:lvl3pPr>
              <a:defRPr b="1">
                <a:solidFill>
                  <a:schemeClr val="accent3"/>
                </a:solidFill>
              </a:defRPr>
            </a:lvl3pPr>
            <a:lvl4pPr>
              <a:defRPr b="1">
                <a:solidFill>
                  <a:schemeClr val="accent3"/>
                </a:solidFill>
              </a:defRPr>
            </a:lvl4pPr>
            <a:lvl5pPr>
              <a:defRPr b="1">
                <a:solidFill>
                  <a:schemeClr val="accent3"/>
                </a:solidFill>
              </a:defRPr>
            </a:lvl5pPr>
          </a:lstStyle>
          <a:p>
            <a:pPr lvl="0"/>
            <a:r>
              <a:rPr lang="en-US" dirty="0"/>
              <a:t>Section Title</a:t>
            </a:r>
          </a:p>
        </p:txBody>
      </p:sp>
      <p:pic>
        <p:nvPicPr>
          <p:cNvPr id="33" name="Picture 32">
            <a:extLst>
              <a:ext uri="{FF2B5EF4-FFF2-40B4-BE49-F238E27FC236}">
                <a16:creationId xmlns:a16="http://schemas.microsoft.com/office/drawing/2014/main" id="{F189675B-0F70-C547-BEC1-56BF47CCBAC3}"/>
              </a:ext>
            </a:extLst>
          </p:cNvPr>
          <p:cNvPicPr>
            <a:picLocks noChangeAspect="1"/>
          </p:cNvPicPr>
          <p:nvPr userDrawn="1"/>
        </p:nvPicPr>
        <p:blipFill>
          <a:blip r:embed="rId2"/>
          <a:stretch>
            <a:fillRect/>
          </a:stretch>
        </p:blipFill>
        <p:spPr>
          <a:xfrm>
            <a:off x="10439400" y="6169658"/>
            <a:ext cx="1603374" cy="336709"/>
          </a:xfrm>
          <a:prstGeom prst="rect">
            <a:avLst/>
          </a:prstGeom>
        </p:spPr>
      </p:pic>
      <p:pic>
        <p:nvPicPr>
          <p:cNvPr id="34" name="Picture 33">
            <a:extLst>
              <a:ext uri="{FF2B5EF4-FFF2-40B4-BE49-F238E27FC236}">
                <a16:creationId xmlns:a16="http://schemas.microsoft.com/office/drawing/2014/main" id="{E6CD8FE0-97B9-E140-B13E-94E48C0F9416}"/>
              </a:ext>
            </a:extLst>
          </p:cNvPr>
          <p:cNvPicPr>
            <a:picLocks noChangeAspect="1"/>
          </p:cNvPicPr>
          <p:nvPr userDrawn="1"/>
        </p:nvPicPr>
        <p:blipFill>
          <a:blip r:embed="rId3"/>
          <a:stretch>
            <a:fillRect/>
          </a:stretch>
        </p:blipFill>
        <p:spPr>
          <a:xfrm>
            <a:off x="8681720" y="6175735"/>
            <a:ext cx="1452880" cy="330200"/>
          </a:xfrm>
          <a:prstGeom prst="rect">
            <a:avLst/>
          </a:prstGeom>
        </p:spPr>
      </p:pic>
      <p:cxnSp>
        <p:nvCxnSpPr>
          <p:cNvPr id="35" name="Straight Connector 34">
            <a:extLst>
              <a:ext uri="{FF2B5EF4-FFF2-40B4-BE49-F238E27FC236}">
                <a16:creationId xmlns:a16="http://schemas.microsoft.com/office/drawing/2014/main" id="{85FB34E2-0593-4D42-AB32-09A57C833AD1}"/>
              </a:ext>
            </a:extLst>
          </p:cNvPr>
          <p:cNvCxnSpPr>
            <a:cxnSpLocks/>
          </p:cNvCxnSpPr>
          <p:nvPr userDrawn="1"/>
        </p:nvCxnSpPr>
        <p:spPr>
          <a:xfrm>
            <a:off x="1035921" y="1607409"/>
            <a:ext cx="4662999" cy="0"/>
          </a:xfrm>
          <a:prstGeom prst="line">
            <a:avLst/>
          </a:prstGeom>
          <a:ln w="25400">
            <a:solidFill>
              <a:schemeClr val="accent3"/>
            </a:solidFill>
          </a:ln>
        </p:spPr>
        <p:style>
          <a:lnRef idx="1">
            <a:schemeClr val="accent1"/>
          </a:lnRef>
          <a:fillRef idx="0">
            <a:schemeClr val="accent1"/>
          </a:fillRef>
          <a:effectRef idx="0">
            <a:schemeClr val="accent1"/>
          </a:effectRef>
          <a:fontRef idx="minor">
            <a:schemeClr val="tx1"/>
          </a:fontRef>
        </p:style>
      </p:cxnSp>
      <p:sp>
        <p:nvSpPr>
          <p:cNvPr id="51" name="Rectangle 50">
            <a:extLst>
              <a:ext uri="{FF2B5EF4-FFF2-40B4-BE49-F238E27FC236}">
                <a16:creationId xmlns:a16="http://schemas.microsoft.com/office/drawing/2014/main" id="{D2F6FE72-8EB7-2146-97E3-E8D2E8005B4D}"/>
              </a:ext>
            </a:extLst>
          </p:cNvPr>
          <p:cNvSpPr/>
          <p:nvPr userDrawn="1"/>
        </p:nvSpPr>
        <p:spPr>
          <a:xfrm>
            <a:off x="0" y="0"/>
            <a:ext cx="12192000" cy="6858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itle 1">
            <a:extLst>
              <a:ext uri="{FF2B5EF4-FFF2-40B4-BE49-F238E27FC236}">
                <a16:creationId xmlns:a16="http://schemas.microsoft.com/office/drawing/2014/main" id="{C0EEDCEE-70E1-284F-AF56-1D37F79CDFEA}"/>
              </a:ext>
            </a:extLst>
          </p:cNvPr>
          <p:cNvSpPr>
            <a:spLocks noGrp="1"/>
          </p:cNvSpPr>
          <p:nvPr>
            <p:ph type="title" hasCustomPrompt="1"/>
          </p:nvPr>
        </p:nvSpPr>
        <p:spPr>
          <a:xfrm>
            <a:off x="137809" y="151117"/>
            <a:ext cx="11905034" cy="458484"/>
          </a:xfrm>
        </p:spPr>
        <p:txBody>
          <a:bodyPr/>
          <a:lstStyle>
            <a:lvl1pPr>
              <a:defRPr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dirty="0"/>
              <a:t>Click to edit title</a:t>
            </a:r>
          </a:p>
        </p:txBody>
      </p:sp>
      <p:grpSp>
        <p:nvGrpSpPr>
          <p:cNvPr id="53" name="Group 52">
            <a:extLst>
              <a:ext uri="{FF2B5EF4-FFF2-40B4-BE49-F238E27FC236}">
                <a16:creationId xmlns:a16="http://schemas.microsoft.com/office/drawing/2014/main" id="{0DB8D552-9D7F-ED4D-8C2C-EFCE35B6EFE8}"/>
              </a:ext>
            </a:extLst>
          </p:cNvPr>
          <p:cNvGrpSpPr/>
          <p:nvPr userDrawn="1"/>
        </p:nvGrpSpPr>
        <p:grpSpPr>
          <a:xfrm>
            <a:off x="0" y="629009"/>
            <a:ext cx="12042774" cy="0"/>
            <a:chOff x="3269379" y="3945802"/>
            <a:chExt cx="12042774" cy="0"/>
          </a:xfrm>
        </p:grpSpPr>
        <p:cxnSp>
          <p:nvCxnSpPr>
            <p:cNvPr id="54" name="Straight Connector 53">
              <a:extLst>
                <a:ext uri="{FF2B5EF4-FFF2-40B4-BE49-F238E27FC236}">
                  <a16:creationId xmlns:a16="http://schemas.microsoft.com/office/drawing/2014/main" id="{940406E5-62B9-8F40-827D-5AD18F70B969}"/>
                </a:ext>
              </a:extLst>
            </p:cNvPr>
            <p:cNvCxnSpPr>
              <a:cxnSpLocks/>
            </p:cNvCxnSpPr>
            <p:nvPr userDrawn="1"/>
          </p:nvCxnSpPr>
          <p:spPr>
            <a:xfrm>
              <a:off x="3269379" y="3945802"/>
              <a:ext cx="2293221"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A8C6ACA1-E537-5448-9284-35D875579525}"/>
                </a:ext>
              </a:extLst>
            </p:cNvPr>
            <p:cNvCxnSpPr>
              <a:cxnSpLocks/>
            </p:cNvCxnSpPr>
            <p:nvPr userDrawn="1"/>
          </p:nvCxnSpPr>
          <p:spPr>
            <a:xfrm>
              <a:off x="5562600" y="3945802"/>
              <a:ext cx="9749553"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grpSp>
      <p:sp>
        <p:nvSpPr>
          <p:cNvPr id="56" name="Text Placeholder 3">
            <a:extLst>
              <a:ext uri="{FF2B5EF4-FFF2-40B4-BE49-F238E27FC236}">
                <a16:creationId xmlns:a16="http://schemas.microsoft.com/office/drawing/2014/main" id="{50F5C023-47DA-3844-A4BC-8C226186FC83}"/>
              </a:ext>
            </a:extLst>
          </p:cNvPr>
          <p:cNvSpPr>
            <a:spLocks noGrp="1"/>
          </p:cNvSpPr>
          <p:nvPr>
            <p:ph type="body" sz="quarter" idx="21" hasCustomPrompt="1"/>
          </p:nvPr>
        </p:nvSpPr>
        <p:spPr>
          <a:xfrm>
            <a:off x="975060" y="4016084"/>
            <a:ext cx="4739940" cy="1295400"/>
          </a:xfrm>
        </p:spPr>
        <p:txBody>
          <a:bodyPr>
            <a:normAutofit/>
          </a:bodyPr>
          <a:lstStyle>
            <a:lvl1pPr algn="l">
              <a:lnSpc>
                <a:spcPct val="100000"/>
              </a:lnSpc>
              <a:defRPr sz="1200"/>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Mauris</a:t>
            </a:r>
            <a:r>
              <a:rPr lang="en-US" dirty="0"/>
              <a:t> </a:t>
            </a:r>
            <a:r>
              <a:rPr lang="en-US" dirty="0" err="1"/>
              <a:t>eget</a:t>
            </a:r>
            <a:r>
              <a:rPr lang="en-US" dirty="0"/>
              <a:t> </a:t>
            </a:r>
            <a:r>
              <a:rPr lang="en-US" dirty="0" err="1"/>
              <a:t>orci</a:t>
            </a:r>
            <a:r>
              <a:rPr lang="en-US" dirty="0"/>
              <a:t> </a:t>
            </a:r>
            <a:r>
              <a:rPr lang="en-US" dirty="0" err="1"/>
              <a:t>consequat</a:t>
            </a:r>
            <a:r>
              <a:rPr lang="en-US" dirty="0"/>
              <a:t>, porta </a:t>
            </a:r>
            <a:r>
              <a:rPr lang="en-US" dirty="0" err="1"/>
              <a:t>justo</a:t>
            </a:r>
            <a:r>
              <a:rPr lang="en-US" dirty="0"/>
              <a:t> id, </a:t>
            </a:r>
            <a:r>
              <a:rPr lang="en-US" dirty="0" err="1"/>
              <a:t>blandit</a:t>
            </a:r>
            <a:r>
              <a:rPr lang="en-US" dirty="0"/>
              <a:t> mi. </a:t>
            </a:r>
            <a:r>
              <a:rPr lang="en-US" dirty="0" err="1"/>
              <a:t>Suspendisse</a:t>
            </a:r>
            <a:r>
              <a:rPr lang="en-US" dirty="0"/>
              <a:t> </a:t>
            </a:r>
            <a:r>
              <a:rPr lang="en-US" dirty="0" err="1"/>
              <a:t>eu</a:t>
            </a:r>
            <a:r>
              <a:rPr lang="en-US" dirty="0"/>
              <a:t> </a:t>
            </a:r>
            <a:r>
              <a:rPr lang="en-US" dirty="0" err="1"/>
              <a:t>diam</a:t>
            </a:r>
            <a:r>
              <a:rPr lang="en-US" dirty="0"/>
              <a:t> et </a:t>
            </a:r>
            <a:r>
              <a:rPr lang="en-US" dirty="0" err="1"/>
              <a:t>tellus</a:t>
            </a:r>
            <a:r>
              <a:rPr lang="en-US" dirty="0"/>
              <a:t> </a:t>
            </a:r>
            <a:r>
              <a:rPr lang="en-US" dirty="0" err="1"/>
              <a:t>ultrices</a:t>
            </a:r>
            <a:r>
              <a:rPr lang="en-US" dirty="0"/>
              <a:t> </a:t>
            </a:r>
            <a:r>
              <a:rPr lang="en-US" dirty="0" err="1"/>
              <a:t>ultricies</a:t>
            </a:r>
            <a:r>
              <a:rPr lang="en-US" dirty="0"/>
              <a:t>. </a:t>
            </a:r>
            <a:r>
              <a:rPr lang="en-US" dirty="0" err="1"/>
              <a:t>Donec</a:t>
            </a:r>
            <a:r>
              <a:rPr lang="en-US" dirty="0"/>
              <a:t> </a:t>
            </a:r>
            <a:r>
              <a:rPr lang="en-US" dirty="0" err="1"/>
              <a:t>erat</a:t>
            </a:r>
            <a:r>
              <a:rPr lang="en-US" dirty="0"/>
              <a:t> ligula, lacinia </a:t>
            </a:r>
            <a:r>
              <a:rPr lang="en-US" dirty="0" err="1"/>
              <a:t>quis</a:t>
            </a:r>
            <a:r>
              <a:rPr lang="en-US" dirty="0"/>
              <a:t> </a:t>
            </a:r>
            <a:r>
              <a:rPr lang="en-US" dirty="0" err="1"/>
              <a:t>bibendum</a:t>
            </a:r>
            <a:r>
              <a:rPr lang="en-US" dirty="0"/>
              <a:t> a, </a:t>
            </a:r>
            <a:r>
              <a:rPr lang="en-US" dirty="0" err="1"/>
              <a:t>auctor</a:t>
            </a:r>
            <a:r>
              <a:rPr lang="en-US" dirty="0"/>
              <a:t> </a:t>
            </a:r>
            <a:r>
              <a:rPr lang="en-US" dirty="0" err="1"/>
              <a:t>nec</a:t>
            </a:r>
            <a:r>
              <a:rPr lang="en-US" dirty="0"/>
              <a:t> </a:t>
            </a:r>
            <a:r>
              <a:rPr lang="en-US" dirty="0" err="1"/>
              <a:t>odio</a:t>
            </a:r>
            <a:r>
              <a:rPr lang="en-US" dirty="0"/>
              <a:t>. Maecenas </a:t>
            </a:r>
            <a:r>
              <a:rPr lang="en-US" dirty="0" err="1"/>
              <a:t>nec</a:t>
            </a:r>
            <a:r>
              <a:rPr lang="en-US" dirty="0"/>
              <a:t> </a:t>
            </a:r>
            <a:r>
              <a:rPr lang="en-US" dirty="0" err="1"/>
              <a:t>hendrerit</a:t>
            </a:r>
            <a:r>
              <a:rPr lang="en-US" dirty="0"/>
              <a:t> </a:t>
            </a:r>
            <a:r>
              <a:rPr lang="en-US" dirty="0" err="1"/>
              <a:t>quam</a:t>
            </a:r>
            <a:r>
              <a:rPr lang="en-US" dirty="0"/>
              <a:t>. </a:t>
            </a:r>
            <a:r>
              <a:rPr lang="en-US" dirty="0" err="1"/>
              <a:t>Suspendisse</a:t>
            </a:r>
            <a:r>
              <a:rPr lang="en-US" dirty="0"/>
              <a:t> </a:t>
            </a:r>
            <a:r>
              <a:rPr lang="en-US" dirty="0" err="1"/>
              <a:t>nec</a:t>
            </a:r>
            <a:r>
              <a:rPr lang="en-US" dirty="0"/>
              <a:t> </a:t>
            </a:r>
            <a:r>
              <a:rPr lang="en-US" dirty="0" err="1"/>
              <a:t>felis</a:t>
            </a:r>
            <a:r>
              <a:rPr lang="en-US" dirty="0"/>
              <a:t> </a:t>
            </a:r>
            <a:r>
              <a:rPr lang="en-US" dirty="0" err="1"/>
              <a:t>mollis</a:t>
            </a:r>
            <a:r>
              <a:rPr lang="en-US" dirty="0"/>
              <a:t>, </a:t>
            </a:r>
            <a:r>
              <a:rPr lang="en-US" dirty="0" err="1"/>
              <a:t>dapibus</a:t>
            </a:r>
            <a:r>
              <a:rPr lang="en-US" dirty="0"/>
              <a:t> dui ac, </a:t>
            </a:r>
            <a:r>
              <a:rPr lang="en-US" dirty="0" err="1"/>
              <a:t>imperdiet</a:t>
            </a:r>
            <a:r>
              <a:rPr lang="en-US" dirty="0"/>
              <a:t> nisi. </a:t>
            </a:r>
          </a:p>
        </p:txBody>
      </p:sp>
      <p:sp>
        <p:nvSpPr>
          <p:cNvPr id="57" name="Oval 56">
            <a:extLst>
              <a:ext uri="{FF2B5EF4-FFF2-40B4-BE49-F238E27FC236}">
                <a16:creationId xmlns:a16="http://schemas.microsoft.com/office/drawing/2014/main" id="{59754027-B6B4-5640-93E2-3708E8523C14}"/>
              </a:ext>
            </a:extLst>
          </p:cNvPr>
          <p:cNvSpPr/>
          <p:nvPr userDrawn="1"/>
        </p:nvSpPr>
        <p:spPr>
          <a:xfrm>
            <a:off x="302525" y="3352800"/>
            <a:ext cx="545703" cy="54570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Picture Placeholder 18">
            <a:extLst>
              <a:ext uri="{FF2B5EF4-FFF2-40B4-BE49-F238E27FC236}">
                <a16:creationId xmlns:a16="http://schemas.microsoft.com/office/drawing/2014/main" id="{86EB2CA7-1729-6042-8344-31913A83FFAA}"/>
              </a:ext>
            </a:extLst>
          </p:cNvPr>
          <p:cNvSpPr>
            <a:spLocks noGrp="1"/>
          </p:cNvSpPr>
          <p:nvPr>
            <p:ph type="pic" sz="quarter" idx="22" hasCustomPrompt="1"/>
          </p:nvPr>
        </p:nvSpPr>
        <p:spPr>
          <a:xfrm>
            <a:off x="401054" y="3457249"/>
            <a:ext cx="348644" cy="327422"/>
          </a:xfrm>
        </p:spPr>
        <p:txBody>
          <a:bodyPr anchor="ctr">
            <a:normAutofit/>
          </a:bodyPr>
          <a:lstStyle>
            <a:lvl1pPr algn="ctr">
              <a:defRPr sz="600">
                <a:solidFill>
                  <a:schemeClr val="bg1"/>
                </a:solidFill>
              </a:defRPr>
            </a:lvl1pPr>
          </a:lstStyle>
          <a:p>
            <a:r>
              <a:rPr lang="en-US" dirty="0"/>
              <a:t>ICON</a:t>
            </a:r>
          </a:p>
        </p:txBody>
      </p:sp>
      <p:sp>
        <p:nvSpPr>
          <p:cNvPr id="59" name="Text Placeholder 16">
            <a:extLst>
              <a:ext uri="{FF2B5EF4-FFF2-40B4-BE49-F238E27FC236}">
                <a16:creationId xmlns:a16="http://schemas.microsoft.com/office/drawing/2014/main" id="{93045B96-781D-1548-B0BF-F2EAE0B29ACC}"/>
              </a:ext>
            </a:extLst>
          </p:cNvPr>
          <p:cNvSpPr>
            <a:spLocks noGrp="1"/>
          </p:cNvSpPr>
          <p:nvPr>
            <p:ph type="body" sz="quarter" idx="23" hasCustomPrompt="1"/>
          </p:nvPr>
        </p:nvSpPr>
        <p:spPr>
          <a:xfrm>
            <a:off x="975060" y="3294827"/>
            <a:ext cx="4739940" cy="652266"/>
          </a:xfrm>
        </p:spPr>
        <p:txBody>
          <a:bodyPr anchor="ctr">
            <a:normAutofit/>
          </a:bodyPr>
          <a:lstStyle>
            <a:lvl1pPr algn="l">
              <a:defRPr sz="1600" b="1" i="0">
                <a:solidFill>
                  <a:schemeClr val="accent3"/>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a:defRPr b="1">
                <a:solidFill>
                  <a:schemeClr val="accent3"/>
                </a:solidFill>
              </a:defRPr>
            </a:lvl2pPr>
            <a:lvl3pPr>
              <a:defRPr b="1">
                <a:solidFill>
                  <a:schemeClr val="accent3"/>
                </a:solidFill>
              </a:defRPr>
            </a:lvl3pPr>
            <a:lvl4pPr>
              <a:defRPr b="1">
                <a:solidFill>
                  <a:schemeClr val="accent3"/>
                </a:solidFill>
              </a:defRPr>
            </a:lvl4pPr>
            <a:lvl5pPr>
              <a:defRPr b="1">
                <a:solidFill>
                  <a:schemeClr val="accent3"/>
                </a:solidFill>
              </a:defRPr>
            </a:lvl5pPr>
          </a:lstStyle>
          <a:p>
            <a:pPr lvl="0"/>
            <a:r>
              <a:rPr lang="en-US" dirty="0"/>
              <a:t>Section Title</a:t>
            </a:r>
          </a:p>
        </p:txBody>
      </p:sp>
      <p:cxnSp>
        <p:nvCxnSpPr>
          <p:cNvPr id="60" name="Straight Connector 59">
            <a:extLst>
              <a:ext uri="{FF2B5EF4-FFF2-40B4-BE49-F238E27FC236}">
                <a16:creationId xmlns:a16="http://schemas.microsoft.com/office/drawing/2014/main" id="{800EECB9-F341-A246-B4B0-0F17B98899EC}"/>
              </a:ext>
            </a:extLst>
          </p:cNvPr>
          <p:cNvCxnSpPr>
            <a:cxnSpLocks/>
          </p:cNvCxnSpPr>
          <p:nvPr userDrawn="1"/>
        </p:nvCxnSpPr>
        <p:spPr>
          <a:xfrm>
            <a:off x="1035921" y="3947093"/>
            <a:ext cx="4662999" cy="0"/>
          </a:xfrm>
          <a:prstGeom prst="line">
            <a:avLst/>
          </a:prstGeom>
          <a:ln w="25400">
            <a:solidFill>
              <a:schemeClr val="accent3"/>
            </a:solidFill>
          </a:ln>
        </p:spPr>
        <p:style>
          <a:lnRef idx="1">
            <a:schemeClr val="accent1"/>
          </a:lnRef>
          <a:fillRef idx="0">
            <a:schemeClr val="accent1"/>
          </a:fillRef>
          <a:effectRef idx="0">
            <a:schemeClr val="accent1"/>
          </a:effectRef>
          <a:fontRef idx="minor">
            <a:schemeClr val="tx1"/>
          </a:fontRef>
        </p:style>
      </p:cxnSp>
      <p:sp>
        <p:nvSpPr>
          <p:cNvPr id="61" name="Text Placeholder 3">
            <a:extLst>
              <a:ext uri="{FF2B5EF4-FFF2-40B4-BE49-F238E27FC236}">
                <a16:creationId xmlns:a16="http://schemas.microsoft.com/office/drawing/2014/main" id="{05345B77-58CC-C145-A650-64677A71AA5D}"/>
              </a:ext>
            </a:extLst>
          </p:cNvPr>
          <p:cNvSpPr>
            <a:spLocks noGrp="1"/>
          </p:cNvSpPr>
          <p:nvPr>
            <p:ph type="body" sz="quarter" idx="24" hasCustomPrompt="1"/>
          </p:nvPr>
        </p:nvSpPr>
        <p:spPr>
          <a:xfrm>
            <a:off x="7010400" y="1676400"/>
            <a:ext cx="4739940" cy="1295400"/>
          </a:xfrm>
        </p:spPr>
        <p:txBody>
          <a:bodyPr>
            <a:normAutofit/>
          </a:bodyPr>
          <a:lstStyle>
            <a:lvl1pPr algn="l">
              <a:lnSpc>
                <a:spcPct val="100000"/>
              </a:lnSpc>
              <a:defRPr sz="1200"/>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Mauris</a:t>
            </a:r>
            <a:r>
              <a:rPr lang="en-US" dirty="0"/>
              <a:t> </a:t>
            </a:r>
            <a:r>
              <a:rPr lang="en-US" dirty="0" err="1"/>
              <a:t>eget</a:t>
            </a:r>
            <a:r>
              <a:rPr lang="en-US" dirty="0"/>
              <a:t> </a:t>
            </a:r>
            <a:r>
              <a:rPr lang="en-US" dirty="0" err="1"/>
              <a:t>orci</a:t>
            </a:r>
            <a:r>
              <a:rPr lang="en-US" dirty="0"/>
              <a:t> </a:t>
            </a:r>
            <a:r>
              <a:rPr lang="en-US" dirty="0" err="1"/>
              <a:t>consequat</a:t>
            </a:r>
            <a:r>
              <a:rPr lang="en-US" dirty="0"/>
              <a:t>, porta </a:t>
            </a:r>
            <a:r>
              <a:rPr lang="en-US" dirty="0" err="1"/>
              <a:t>justo</a:t>
            </a:r>
            <a:r>
              <a:rPr lang="en-US" dirty="0"/>
              <a:t> id, </a:t>
            </a:r>
            <a:r>
              <a:rPr lang="en-US" dirty="0" err="1"/>
              <a:t>blandit</a:t>
            </a:r>
            <a:r>
              <a:rPr lang="en-US" dirty="0"/>
              <a:t> mi. </a:t>
            </a:r>
            <a:r>
              <a:rPr lang="en-US" dirty="0" err="1"/>
              <a:t>Suspendisse</a:t>
            </a:r>
            <a:r>
              <a:rPr lang="en-US" dirty="0"/>
              <a:t> </a:t>
            </a:r>
            <a:r>
              <a:rPr lang="en-US" dirty="0" err="1"/>
              <a:t>eu</a:t>
            </a:r>
            <a:r>
              <a:rPr lang="en-US" dirty="0"/>
              <a:t> </a:t>
            </a:r>
            <a:r>
              <a:rPr lang="en-US" dirty="0" err="1"/>
              <a:t>diam</a:t>
            </a:r>
            <a:r>
              <a:rPr lang="en-US" dirty="0"/>
              <a:t> et </a:t>
            </a:r>
            <a:r>
              <a:rPr lang="en-US" dirty="0" err="1"/>
              <a:t>tellus</a:t>
            </a:r>
            <a:r>
              <a:rPr lang="en-US" dirty="0"/>
              <a:t> </a:t>
            </a:r>
            <a:r>
              <a:rPr lang="en-US" dirty="0" err="1"/>
              <a:t>ultrices</a:t>
            </a:r>
            <a:r>
              <a:rPr lang="en-US" dirty="0"/>
              <a:t> </a:t>
            </a:r>
            <a:r>
              <a:rPr lang="en-US" dirty="0" err="1"/>
              <a:t>ultricies</a:t>
            </a:r>
            <a:r>
              <a:rPr lang="en-US" dirty="0"/>
              <a:t>. </a:t>
            </a:r>
            <a:r>
              <a:rPr lang="en-US" dirty="0" err="1"/>
              <a:t>Donec</a:t>
            </a:r>
            <a:r>
              <a:rPr lang="en-US" dirty="0"/>
              <a:t> </a:t>
            </a:r>
            <a:r>
              <a:rPr lang="en-US" dirty="0" err="1"/>
              <a:t>erat</a:t>
            </a:r>
            <a:r>
              <a:rPr lang="en-US" dirty="0"/>
              <a:t> ligula, lacinia </a:t>
            </a:r>
            <a:r>
              <a:rPr lang="en-US" dirty="0" err="1"/>
              <a:t>quis</a:t>
            </a:r>
            <a:r>
              <a:rPr lang="en-US" dirty="0"/>
              <a:t> </a:t>
            </a:r>
            <a:r>
              <a:rPr lang="en-US" dirty="0" err="1"/>
              <a:t>bibendum</a:t>
            </a:r>
            <a:r>
              <a:rPr lang="en-US" dirty="0"/>
              <a:t> a, </a:t>
            </a:r>
            <a:r>
              <a:rPr lang="en-US" dirty="0" err="1"/>
              <a:t>auctor</a:t>
            </a:r>
            <a:r>
              <a:rPr lang="en-US" dirty="0"/>
              <a:t> </a:t>
            </a:r>
            <a:r>
              <a:rPr lang="en-US" dirty="0" err="1"/>
              <a:t>nec</a:t>
            </a:r>
            <a:r>
              <a:rPr lang="en-US" dirty="0"/>
              <a:t> </a:t>
            </a:r>
            <a:r>
              <a:rPr lang="en-US" dirty="0" err="1"/>
              <a:t>odio</a:t>
            </a:r>
            <a:r>
              <a:rPr lang="en-US" dirty="0"/>
              <a:t>. Maecenas </a:t>
            </a:r>
            <a:r>
              <a:rPr lang="en-US" dirty="0" err="1"/>
              <a:t>nec</a:t>
            </a:r>
            <a:r>
              <a:rPr lang="en-US" dirty="0"/>
              <a:t> </a:t>
            </a:r>
            <a:r>
              <a:rPr lang="en-US" dirty="0" err="1"/>
              <a:t>hendrerit</a:t>
            </a:r>
            <a:r>
              <a:rPr lang="en-US" dirty="0"/>
              <a:t> </a:t>
            </a:r>
            <a:r>
              <a:rPr lang="en-US" dirty="0" err="1"/>
              <a:t>quam</a:t>
            </a:r>
            <a:r>
              <a:rPr lang="en-US" dirty="0"/>
              <a:t>. </a:t>
            </a:r>
            <a:r>
              <a:rPr lang="en-US" dirty="0" err="1"/>
              <a:t>Suspendisse</a:t>
            </a:r>
            <a:r>
              <a:rPr lang="en-US" dirty="0"/>
              <a:t> </a:t>
            </a:r>
            <a:r>
              <a:rPr lang="en-US" dirty="0" err="1"/>
              <a:t>nec</a:t>
            </a:r>
            <a:r>
              <a:rPr lang="en-US" dirty="0"/>
              <a:t> </a:t>
            </a:r>
            <a:r>
              <a:rPr lang="en-US" dirty="0" err="1"/>
              <a:t>felis</a:t>
            </a:r>
            <a:r>
              <a:rPr lang="en-US" dirty="0"/>
              <a:t> </a:t>
            </a:r>
            <a:r>
              <a:rPr lang="en-US" dirty="0" err="1"/>
              <a:t>mollis</a:t>
            </a:r>
            <a:r>
              <a:rPr lang="en-US" dirty="0"/>
              <a:t>, </a:t>
            </a:r>
            <a:r>
              <a:rPr lang="en-US" dirty="0" err="1"/>
              <a:t>dapibus</a:t>
            </a:r>
            <a:r>
              <a:rPr lang="en-US" dirty="0"/>
              <a:t> dui ac, </a:t>
            </a:r>
            <a:r>
              <a:rPr lang="en-US" dirty="0" err="1"/>
              <a:t>imperdiet</a:t>
            </a:r>
            <a:r>
              <a:rPr lang="en-US" dirty="0"/>
              <a:t> nisi. </a:t>
            </a:r>
          </a:p>
        </p:txBody>
      </p:sp>
      <p:sp>
        <p:nvSpPr>
          <p:cNvPr id="62" name="Oval 61">
            <a:extLst>
              <a:ext uri="{FF2B5EF4-FFF2-40B4-BE49-F238E27FC236}">
                <a16:creationId xmlns:a16="http://schemas.microsoft.com/office/drawing/2014/main" id="{09FC39D6-B267-D644-84B7-3FA6F3E93AA4}"/>
              </a:ext>
            </a:extLst>
          </p:cNvPr>
          <p:cNvSpPr/>
          <p:nvPr userDrawn="1"/>
        </p:nvSpPr>
        <p:spPr>
          <a:xfrm>
            <a:off x="6337865" y="1013116"/>
            <a:ext cx="545703" cy="54570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Picture Placeholder 18">
            <a:extLst>
              <a:ext uri="{FF2B5EF4-FFF2-40B4-BE49-F238E27FC236}">
                <a16:creationId xmlns:a16="http://schemas.microsoft.com/office/drawing/2014/main" id="{038768C1-86CD-5542-B691-7A67591C5E4D}"/>
              </a:ext>
            </a:extLst>
          </p:cNvPr>
          <p:cNvSpPr>
            <a:spLocks noGrp="1"/>
          </p:cNvSpPr>
          <p:nvPr>
            <p:ph type="pic" sz="quarter" idx="25" hasCustomPrompt="1"/>
          </p:nvPr>
        </p:nvSpPr>
        <p:spPr>
          <a:xfrm>
            <a:off x="6436394" y="1117565"/>
            <a:ext cx="348644" cy="327422"/>
          </a:xfrm>
        </p:spPr>
        <p:txBody>
          <a:bodyPr anchor="ctr">
            <a:normAutofit/>
          </a:bodyPr>
          <a:lstStyle>
            <a:lvl1pPr algn="ctr">
              <a:defRPr sz="600">
                <a:solidFill>
                  <a:schemeClr val="bg1"/>
                </a:solidFill>
              </a:defRPr>
            </a:lvl1pPr>
          </a:lstStyle>
          <a:p>
            <a:r>
              <a:rPr lang="en-US" dirty="0"/>
              <a:t>ICON</a:t>
            </a:r>
          </a:p>
        </p:txBody>
      </p:sp>
      <p:sp>
        <p:nvSpPr>
          <p:cNvPr id="64" name="Text Placeholder 16">
            <a:extLst>
              <a:ext uri="{FF2B5EF4-FFF2-40B4-BE49-F238E27FC236}">
                <a16:creationId xmlns:a16="http://schemas.microsoft.com/office/drawing/2014/main" id="{0296F74F-87D0-C84C-81C9-E4673EB94A5A}"/>
              </a:ext>
            </a:extLst>
          </p:cNvPr>
          <p:cNvSpPr>
            <a:spLocks noGrp="1"/>
          </p:cNvSpPr>
          <p:nvPr>
            <p:ph type="body" sz="quarter" idx="26" hasCustomPrompt="1"/>
          </p:nvPr>
        </p:nvSpPr>
        <p:spPr>
          <a:xfrm>
            <a:off x="7010400" y="955143"/>
            <a:ext cx="4739940" cy="652266"/>
          </a:xfrm>
        </p:spPr>
        <p:txBody>
          <a:bodyPr anchor="ctr">
            <a:normAutofit/>
          </a:bodyPr>
          <a:lstStyle>
            <a:lvl1pPr algn="l">
              <a:defRPr sz="1600" b="1" i="0">
                <a:solidFill>
                  <a:schemeClr val="accent3"/>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a:defRPr b="1">
                <a:solidFill>
                  <a:schemeClr val="accent3"/>
                </a:solidFill>
              </a:defRPr>
            </a:lvl2pPr>
            <a:lvl3pPr>
              <a:defRPr b="1">
                <a:solidFill>
                  <a:schemeClr val="accent3"/>
                </a:solidFill>
              </a:defRPr>
            </a:lvl3pPr>
            <a:lvl4pPr>
              <a:defRPr b="1">
                <a:solidFill>
                  <a:schemeClr val="accent3"/>
                </a:solidFill>
              </a:defRPr>
            </a:lvl4pPr>
            <a:lvl5pPr>
              <a:defRPr b="1">
                <a:solidFill>
                  <a:schemeClr val="accent3"/>
                </a:solidFill>
              </a:defRPr>
            </a:lvl5pPr>
          </a:lstStyle>
          <a:p>
            <a:pPr lvl="0"/>
            <a:r>
              <a:rPr lang="en-US" dirty="0"/>
              <a:t>Section Title</a:t>
            </a:r>
          </a:p>
        </p:txBody>
      </p:sp>
      <p:cxnSp>
        <p:nvCxnSpPr>
          <p:cNvPr id="65" name="Straight Connector 64">
            <a:extLst>
              <a:ext uri="{FF2B5EF4-FFF2-40B4-BE49-F238E27FC236}">
                <a16:creationId xmlns:a16="http://schemas.microsoft.com/office/drawing/2014/main" id="{88780395-9868-4947-8F6A-5F6739106796}"/>
              </a:ext>
            </a:extLst>
          </p:cNvPr>
          <p:cNvCxnSpPr>
            <a:cxnSpLocks/>
          </p:cNvCxnSpPr>
          <p:nvPr userDrawn="1"/>
        </p:nvCxnSpPr>
        <p:spPr>
          <a:xfrm>
            <a:off x="7071261" y="1607409"/>
            <a:ext cx="4662999" cy="0"/>
          </a:xfrm>
          <a:prstGeom prst="line">
            <a:avLst/>
          </a:prstGeom>
          <a:ln w="25400">
            <a:solidFill>
              <a:schemeClr val="accent3"/>
            </a:solidFill>
          </a:ln>
        </p:spPr>
        <p:style>
          <a:lnRef idx="1">
            <a:schemeClr val="accent1"/>
          </a:lnRef>
          <a:fillRef idx="0">
            <a:schemeClr val="accent1"/>
          </a:fillRef>
          <a:effectRef idx="0">
            <a:schemeClr val="accent1"/>
          </a:effectRef>
          <a:fontRef idx="minor">
            <a:schemeClr val="tx1"/>
          </a:fontRef>
        </p:style>
      </p:cxnSp>
      <p:sp>
        <p:nvSpPr>
          <p:cNvPr id="66" name="Text Placeholder 3">
            <a:extLst>
              <a:ext uri="{FF2B5EF4-FFF2-40B4-BE49-F238E27FC236}">
                <a16:creationId xmlns:a16="http://schemas.microsoft.com/office/drawing/2014/main" id="{C60DFB82-23FF-1541-8B7C-668FBCFCE7D7}"/>
              </a:ext>
            </a:extLst>
          </p:cNvPr>
          <p:cNvSpPr>
            <a:spLocks noGrp="1"/>
          </p:cNvSpPr>
          <p:nvPr>
            <p:ph type="body" sz="quarter" idx="27" hasCustomPrompt="1"/>
          </p:nvPr>
        </p:nvSpPr>
        <p:spPr>
          <a:xfrm>
            <a:off x="7010400" y="4016084"/>
            <a:ext cx="4739940" cy="1295400"/>
          </a:xfrm>
        </p:spPr>
        <p:txBody>
          <a:bodyPr>
            <a:normAutofit/>
          </a:bodyPr>
          <a:lstStyle>
            <a:lvl1pPr algn="l">
              <a:lnSpc>
                <a:spcPct val="100000"/>
              </a:lnSpc>
              <a:defRPr sz="1200"/>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Mauris</a:t>
            </a:r>
            <a:r>
              <a:rPr lang="en-US" dirty="0"/>
              <a:t> </a:t>
            </a:r>
            <a:r>
              <a:rPr lang="en-US" dirty="0" err="1"/>
              <a:t>eget</a:t>
            </a:r>
            <a:r>
              <a:rPr lang="en-US" dirty="0"/>
              <a:t> </a:t>
            </a:r>
            <a:r>
              <a:rPr lang="en-US" dirty="0" err="1"/>
              <a:t>orci</a:t>
            </a:r>
            <a:r>
              <a:rPr lang="en-US" dirty="0"/>
              <a:t> </a:t>
            </a:r>
            <a:r>
              <a:rPr lang="en-US" dirty="0" err="1"/>
              <a:t>consequat</a:t>
            </a:r>
            <a:r>
              <a:rPr lang="en-US" dirty="0"/>
              <a:t>, porta </a:t>
            </a:r>
            <a:r>
              <a:rPr lang="en-US" dirty="0" err="1"/>
              <a:t>justo</a:t>
            </a:r>
            <a:r>
              <a:rPr lang="en-US" dirty="0"/>
              <a:t> id, </a:t>
            </a:r>
            <a:r>
              <a:rPr lang="en-US" dirty="0" err="1"/>
              <a:t>blandit</a:t>
            </a:r>
            <a:r>
              <a:rPr lang="en-US" dirty="0"/>
              <a:t> mi. </a:t>
            </a:r>
            <a:r>
              <a:rPr lang="en-US" dirty="0" err="1"/>
              <a:t>Suspendisse</a:t>
            </a:r>
            <a:r>
              <a:rPr lang="en-US" dirty="0"/>
              <a:t> </a:t>
            </a:r>
            <a:r>
              <a:rPr lang="en-US" dirty="0" err="1"/>
              <a:t>eu</a:t>
            </a:r>
            <a:r>
              <a:rPr lang="en-US" dirty="0"/>
              <a:t> </a:t>
            </a:r>
            <a:r>
              <a:rPr lang="en-US" dirty="0" err="1"/>
              <a:t>diam</a:t>
            </a:r>
            <a:r>
              <a:rPr lang="en-US" dirty="0"/>
              <a:t> et </a:t>
            </a:r>
            <a:r>
              <a:rPr lang="en-US" dirty="0" err="1"/>
              <a:t>tellus</a:t>
            </a:r>
            <a:r>
              <a:rPr lang="en-US" dirty="0"/>
              <a:t> </a:t>
            </a:r>
            <a:r>
              <a:rPr lang="en-US" dirty="0" err="1"/>
              <a:t>ultrices</a:t>
            </a:r>
            <a:r>
              <a:rPr lang="en-US" dirty="0"/>
              <a:t> </a:t>
            </a:r>
            <a:r>
              <a:rPr lang="en-US" dirty="0" err="1"/>
              <a:t>ultricies</a:t>
            </a:r>
            <a:r>
              <a:rPr lang="en-US" dirty="0"/>
              <a:t>. </a:t>
            </a:r>
            <a:r>
              <a:rPr lang="en-US" dirty="0" err="1"/>
              <a:t>Donec</a:t>
            </a:r>
            <a:r>
              <a:rPr lang="en-US" dirty="0"/>
              <a:t> </a:t>
            </a:r>
            <a:r>
              <a:rPr lang="en-US" dirty="0" err="1"/>
              <a:t>erat</a:t>
            </a:r>
            <a:r>
              <a:rPr lang="en-US" dirty="0"/>
              <a:t> ligula, lacinia </a:t>
            </a:r>
            <a:r>
              <a:rPr lang="en-US" dirty="0" err="1"/>
              <a:t>quis</a:t>
            </a:r>
            <a:r>
              <a:rPr lang="en-US" dirty="0"/>
              <a:t> </a:t>
            </a:r>
            <a:r>
              <a:rPr lang="en-US" dirty="0" err="1"/>
              <a:t>bibendum</a:t>
            </a:r>
            <a:r>
              <a:rPr lang="en-US" dirty="0"/>
              <a:t> a, </a:t>
            </a:r>
            <a:r>
              <a:rPr lang="en-US" dirty="0" err="1"/>
              <a:t>auctor</a:t>
            </a:r>
            <a:r>
              <a:rPr lang="en-US" dirty="0"/>
              <a:t> </a:t>
            </a:r>
            <a:r>
              <a:rPr lang="en-US" dirty="0" err="1"/>
              <a:t>nec</a:t>
            </a:r>
            <a:r>
              <a:rPr lang="en-US" dirty="0"/>
              <a:t> </a:t>
            </a:r>
            <a:r>
              <a:rPr lang="en-US" dirty="0" err="1"/>
              <a:t>odio</a:t>
            </a:r>
            <a:r>
              <a:rPr lang="en-US" dirty="0"/>
              <a:t>. Maecenas </a:t>
            </a:r>
            <a:r>
              <a:rPr lang="en-US" dirty="0" err="1"/>
              <a:t>nec</a:t>
            </a:r>
            <a:r>
              <a:rPr lang="en-US" dirty="0"/>
              <a:t> </a:t>
            </a:r>
            <a:r>
              <a:rPr lang="en-US" dirty="0" err="1"/>
              <a:t>hendrerit</a:t>
            </a:r>
            <a:r>
              <a:rPr lang="en-US" dirty="0"/>
              <a:t> </a:t>
            </a:r>
            <a:r>
              <a:rPr lang="en-US" dirty="0" err="1"/>
              <a:t>quam</a:t>
            </a:r>
            <a:r>
              <a:rPr lang="en-US" dirty="0"/>
              <a:t>. </a:t>
            </a:r>
            <a:r>
              <a:rPr lang="en-US" dirty="0" err="1"/>
              <a:t>Suspendisse</a:t>
            </a:r>
            <a:r>
              <a:rPr lang="en-US" dirty="0"/>
              <a:t> </a:t>
            </a:r>
            <a:r>
              <a:rPr lang="en-US" dirty="0" err="1"/>
              <a:t>nec</a:t>
            </a:r>
            <a:r>
              <a:rPr lang="en-US" dirty="0"/>
              <a:t> </a:t>
            </a:r>
            <a:r>
              <a:rPr lang="en-US" dirty="0" err="1"/>
              <a:t>felis</a:t>
            </a:r>
            <a:r>
              <a:rPr lang="en-US" dirty="0"/>
              <a:t> </a:t>
            </a:r>
            <a:r>
              <a:rPr lang="en-US" dirty="0" err="1"/>
              <a:t>mollis</a:t>
            </a:r>
            <a:r>
              <a:rPr lang="en-US" dirty="0"/>
              <a:t>, </a:t>
            </a:r>
            <a:r>
              <a:rPr lang="en-US" dirty="0" err="1"/>
              <a:t>dapibus</a:t>
            </a:r>
            <a:r>
              <a:rPr lang="en-US" dirty="0"/>
              <a:t> dui ac, </a:t>
            </a:r>
            <a:r>
              <a:rPr lang="en-US" dirty="0" err="1"/>
              <a:t>imperdiet</a:t>
            </a:r>
            <a:r>
              <a:rPr lang="en-US" dirty="0"/>
              <a:t> nisi. </a:t>
            </a:r>
          </a:p>
        </p:txBody>
      </p:sp>
      <p:sp>
        <p:nvSpPr>
          <p:cNvPr id="67" name="Oval 66">
            <a:extLst>
              <a:ext uri="{FF2B5EF4-FFF2-40B4-BE49-F238E27FC236}">
                <a16:creationId xmlns:a16="http://schemas.microsoft.com/office/drawing/2014/main" id="{AE3E68DB-49A4-984A-81DF-3060F5C5D707}"/>
              </a:ext>
            </a:extLst>
          </p:cNvPr>
          <p:cNvSpPr/>
          <p:nvPr userDrawn="1"/>
        </p:nvSpPr>
        <p:spPr>
          <a:xfrm>
            <a:off x="6337865" y="3352800"/>
            <a:ext cx="545703" cy="54570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Picture Placeholder 18">
            <a:extLst>
              <a:ext uri="{FF2B5EF4-FFF2-40B4-BE49-F238E27FC236}">
                <a16:creationId xmlns:a16="http://schemas.microsoft.com/office/drawing/2014/main" id="{D307797A-F609-4A48-92C5-FDBE6A833DFA}"/>
              </a:ext>
            </a:extLst>
          </p:cNvPr>
          <p:cNvSpPr>
            <a:spLocks noGrp="1"/>
          </p:cNvSpPr>
          <p:nvPr>
            <p:ph type="pic" sz="quarter" idx="28" hasCustomPrompt="1"/>
          </p:nvPr>
        </p:nvSpPr>
        <p:spPr>
          <a:xfrm>
            <a:off x="6436394" y="3457249"/>
            <a:ext cx="348644" cy="327422"/>
          </a:xfrm>
        </p:spPr>
        <p:txBody>
          <a:bodyPr anchor="ctr">
            <a:normAutofit/>
          </a:bodyPr>
          <a:lstStyle>
            <a:lvl1pPr algn="ctr">
              <a:defRPr sz="600">
                <a:solidFill>
                  <a:schemeClr val="bg1"/>
                </a:solidFill>
              </a:defRPr>
            </a:lvl1pPr>
          </a:lstStyle>
          <a:p>
            <a:r>
              <a:rPr lang="en-US" dirty="0"/>
              <a:t>ICON</a:t>
            </a:r>
          </a:p>
        </p:txBody>
      </p:sp>
      <p:sp>
        <p:nvSpPr>
          <p:cNvPr id="69" name="Text Placeholder 16">
            <a:extLst>
              <a:ext uri="{FF2B5EF4-FFF2-40B4-BE49-F238E27FC236}">
                <a16:creationId xmlns:a16="http://schemas.microsoft.com/office/drawing/2014/main" id="{AE69C11A-DC6D-AA40-B3A3-B24522AE4097}"/>
              </a:ext>
            </a:extLst>
          </p:cNvPr>
          <p:cNvSpPr>
            <a:spLocks noGrp="1"/>
          </p:cNvSpPr>
          <p:nvPr>
            <p:ph type="body" sz="quarter" idx="29" hasCustomPrompt="1"/>
          </p:nvPr>
        </p:nvSpPr>
        <p:spPr>
          <a:xfrm>
            <a:off x="7010400" y="3294827"/>
            <a:ext cx="4739940" cy="652266"/>
          </a:xfrm>
        </p:spPr>
        <p:txBody>
          <a:bodyPr anchor="ctr">
            <a:normAutofit/>
          </a:bodyPr>
          <a:lstStyle>
            <a:lvl1pPr algn="l">
              <a:defRPr sz="1600" b="1" i="0">
                <a:solidFill>
                  <a:schemeClr val="accent3"/>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a:defRPr b="1">
                <a:solidFill>
                  <a:schemeClr val="accent3"/>
                </a:solidFill>
              </a:defRPr>
            </a:lvl2pPr>
            <a:lvl3pPr>
              <a:defRPr b="1">
                <a:solidFill>
                  <a:schemeClr val="accent3"/>
                </a:solidFill>
              </a:defRPr>
            </a:lvl3pPr>
            <a:lvl4pPr>
              <a:defRPr b="1">
                <a:solidFill>
                  <a:schemeClr val="accent3"/>
                </a:solidFill>
              </a:defRPr>
            </a:lvl4pPr>
            <a:lvl5pPr>
              <a:defRPr b="1">
                <a:solidFill>
                  <a:schemeClr val="accent3"/>
                </a:solidFill>
              </a:defRPr>
            </a:lvl5pPr>
          </a:lstStyle>
          <a:p>
            <a:pPr lvl="0"/>
            <a:r>
              <a:rPr lang="en-US" dirty="0"/>
              <a:t>Section Title</a:t>
            </a:r>
          </a:p>
        </p:txBody>
      </p:sp>
      <p:cxnSp>
        <p:nvCxnSpPr>
          <p:cNvPr id="70" name="Straight Connector 69">
            <a:extLst>
              <a:ext uri="{FF2B5EF4-FFF2-40B4-BE49-F238E27FC236}">
                <a16:creationId xmlns:a16="http://schemas.microsoft.com/office/drawing/2014/main" id="{B5CF20A9-C5CB-7E45-84D1-1AB3DCD7CCC2}"/>
              </a:ext>
            </a:extLst>
          </p:cNvPr>
          <p:cNvCxnSpPr>
            <a:cxnSpLocks/>
          </p:cNvCxnSpPr>
          <p:nvPr userDrawn="1"/>
        </p:nvCxnSpPr>
        <p:spPr>
          <a:xfrm>
            <a:off x="7071261" y="3947093"/>
            <a:ext cx="4662999" cy="0"/>
          </a:xfrm>
          <a:prstGeom prst="line">
            <a:avLst/>
          </a:prstGeom>
          <a:ln w="254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9237591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hree Item Showcase w/ Title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7C3BAAD-F141-1E45-A270-D7EC86221492}"/>
              </a:ext>
            </a:extLst>
          </p:cNvPr>
          <p:cNvSpPr/>
          <p:nvPr userDrawn="1"/>
        </p:nvSpPr>
        <p:spPr>
          <a:xfrm>
            <a:off x="0" y="6629400"/>
            <a:ext cx="12192000" cy="228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6" name="Rectangle 5">
            <a:extLst>
              <a:ext uri="{FF2B5EF4-FFF2-40B4-BE49-F238E27FC236}">
                <a16:creationId xmlns:a16="http://schemas.microsoft.com/office/drawing/2014/main" id="{999AF004-6B5A-0544-8771-3FC0045DAA9D}"/>
              </a:ext>
            </a:extLst>
          </p:cNvPr>
          <p:cNvSpPr/>
          <p:nvPr userDrawn="1"/>
        </p:nvSpPr>
        <p:spPr>
          <a:xfrm>
            <a:off x="11429999" y="6629400"/>
            <a:ext cx="762001" cy="2286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Date Placeholder 2">
            <a:extLst>
              <a:ext uri="{FF2B5EF4-FFF2-40B4-BE49-F238E27FC236}">
                <a16:creationId xmlns:a16="http://schemas.microsoft.com/office/drawing/2014/main" id="{3937456D-F68F-D041-B259-55D4E2D576D6}"/>
              </a:ext>
            </a:extLst>
          </p:cNvPr>
          <p:cNvSpPr>
            <a:spLocks noGrp="1"/>
          </p:cNvSpPr>
          <p:nvPr>
            <p:ph type="dt" sz="half" idx="10"/>
          </p:nvPr>
        </p:nvSpPr>
        <p:spPr>
          <a:xfrm>
            <a:off x="61610" y="6569075"/>
            <a:ext cx="703634" cy="365125"/>
          </a:xfrm>
          <a:prstGeom prst="rect">
            <a:avLst/>
          </a:prstGeom>
        </p:spPr>
        <p:txBody>
          <a:bodyPr/>
          <a:lstStyle>
            <a:lvl1pPr>
              <a:defRPr sz="8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DB4888D4-3616-E842-AE0B-F67567F59619}" type="datetime1">
              <a:rPr lang="en-US" smtClean="0"/>
              <a:pPr/>
              <a:t>4/9/2019</a:t>
            </a:fld>
            <a:endParaRPr lang="en-US" dirty="0"/>
          </a:p>
        </p:txBody>
      </p:sp>
      <p:sp>
        <p:nvSpPr>
          <p:cNvPr id="8" name="Slide Number Placeholder 3">
            <a:extLst>
              <a:ext uri="{FF2B5EF4-FFF2-40B4-BE49-F238E27FC236}">
                <a16:creationId xmlns:a16="http://schemas.microsoft.com/office/drawing/2014/main" id="{ECCCA2A7-1A36-7345-8CCD-F0EB9AA8ADAB}"/>
              </a:ext>
            </a:extLst>
          </p:cNvPr>
          <p:cNvSpPr>
            <a:spLocks noGrp="1"/>
          </p:cNvSpPr>
          <p:nvPr>
            <p:ph type="sldNum" sz="quarter" idx="11"/>
          </p:nvPr>
        </p:nvSpPr>
        <p:spPr>
          <a:xfrm>
            <a:off x="11429999" y="6569075"/>
            <a:ext cx="612843" cy="365125"/>
          </a:xfrm>
          <a:prstGeom prst="rect">
            <a:avLst/>
          </a:prstGeom>
        </p:spPr>
        <p:txBody>
          <a:bodyPr/>
          <a:lstStyle>
            <a:lvl1pPr>
              <a:defRPr sz="8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29BEA89B-AEB9-EC4E-ACDE-73189EA191E7}" type="slidenum">
              <a:rPr lang="en-US" smtClean="0"/>
              <a:pPr/>
              <a:t>‹#›</a:t>
            </a:fld>
            <a:endParaRPr lang="en-US"/>
          </a:p>
        </p:txBody>
      </p:sp>
      <p:sp>
        <p:nvSpPr>
          <p:cNvPr id="9" name="Date Placeholder 2">
            <a:extLst>
              <a:ext uri="{FF2B5EF4-FFF2-40B4-BE49-F238E27FC236}">
                <a16:creationId xmlns:a16="http://schemas.microsoft.com/office/drawing/2014/main" id="{C3B0BD8D-618B-CE4C-BE9F-405031B0CBA3}"/>
              </a:ext>
            </a:extLst>
          </p:cNvPr>
          <p:cNvSpPr txBox="1">
            <a:spLocks/>
          </p:cNvSpPr>
          <p:nvPr userDrawn="1"/>
        </p:nvSpPr>
        <p:spPr>
          <a:xfrm>
            <a:off x="685800" y="656907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b="0" i="0" dirty="0">
                <a:solidFill>
                  <a:schemeClr val="bg1"/>
                </a:solidFill>
                <a:latin typeface="Open Sans" panose="020B0606030504020204" pitchFamily="34" charset="0"/>
                <a:ea typeface="Open Sans" panose="020B0606030504020204" pitchFamily="34" charset="0"/>
                <a:cs typeface="Open Sans" panose="020B0606030504020204" pitchFamily="34" charset="0"/>
              </a:rPr>
              <a:t>Wiley</a:t>
            </a:r>
            <a:r>
              <a:rPr lang="en-US" sz="800" b="0" i="0" baseline="0" dirty="0">
                <a:solidFill>
                  <a:schemeClr val="bg1"/>
                </a:solidFill>
                <a:latin typeface="Open Sans" panose="020B0606030504020204" pitchFamily="34" charset="0"/>
                <a:ea typeface="Open Sans" panose="020B0606030504020204" pitchFamily="34" charset="0"/>
                <a:cs typeface="Open Sans" panose="020B0606030504020204" pitchFamily="34" charset="0"/>
              </a:rPr>
              <a:t> - Proprietary &amp; Confidential</a:t>
            </a:r>
            <a:endParaRPr lang="en-US" sz="800" b="0" i="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ext Placeholder 3">
            <a:extLst>
              <a:ext uri="{FF2B5EF4-FFF2-40B4-BE49-F238E27FC236}">
                <a16:creationId xmlns:a16="http://schemas.microsoft.com/office/drawing/2014/main" id="{99057685-760E-C048-917D-C8740EFA1AEF}"/>
              </a:ext>
            </a:extLst>
          </p:cNvPr>
          <p:cNvSpPr>
            <a:spLocks noGrp="1"/>
          </p:cNvSpPr>
          <p:nvPr>
            <p:ph type="body" sz="quarter" idx="12" hasCustomPrompt="1"/>
          </p:nvPr>
        </p:nvSpPr>
        <p:spPr>
          <a:xfrm>
            <a:off x="1866900" y="3048000"/>
            <a:ext cx="2514600" cy="2438400"/>
          </a:xfrm>
        </p:spPr>
        <p:txBody>
          <a:bodyPr>
            <a:normAutofit/>
          </a:bodyPr>
          <a:lstStyle>
            <a:lvl1pPr algn="ctr">
              <a:lnSpc>
                <a:spcPct val="100000"/>
              </a:lnSpc>
              <a:defRPr sz="1200"/>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Mauris</a:t>
            </a:r>
            <a:r>
              <a:rPr lang="en-US" dirty="0"/>
              <a:t> </a:t>
            </a:r>
            <a:r>
              <a:rPr lang="en-US" dirty="0" err="1"/>
              <a:t>eget</a:t>
            </a:r>
            <a:r>
              <a:rPr lang="en-US" dirty="0"/>
              <a:t> </a:t>
            </a:r>
            <a:r>
              <a:rPr lang="en-US" dirty="0" err="1"/>
              <a:t>orci</a:t>
            </a:r>
            <a:r>
              <a:rPr lang="en-US" dirty="0"/>
              <a:t> </a:t>
            </a:r>
            <a:r>
              <a:rPr lang="en-US" dirty="0" err="1"/>
              <a:t>consequat</a:t>
            </a:r>
            <a:r>
              <a:rPr lang="en-US" dirty="0"/>
              <a:t>, porta </a:t>
            </a:r>
            <a:r>
              <a:rPr lang="en-US" dirty="0" err="1"/>
              <a:t>justo</a:t>
            </a:r>
            <a:r>
              <a:rPr lang="en-US" dirty="0"/>
              <a:t> id, </a:t>
            </a:r>
            <a:r>
              <a:rPr lang="en-US" dirty="0" err="1"/>
              <a:t>blandit</a:t>
            </a:r>
            <a:r>
              <a:rPr lang="en-US" dirty="0"/>
              <a:t> mi. </a:t>
            </a:r>
            <a:r>
              <a:rPr lang="en-US" dirty="0" err="1"/>
              <a:t>Suspendisse</a:t>
            </a:r>
            <a:r>
              <a:rPr lang="en-US" dirty="0"/>
              <a:t> </a:t>
            </a:r>
            <a:r>
              <a:rPr lang="en-US" dirty="0" err="1"/>
              <a:t>eu</a:t>
            </a:r>
            <a:r>
              <a:rPr lang="en-US" dirty="0"/>
              <a:t> </a:t>
            </a:r>
            <a:r>
              <a:rPr lang="en-US" dirty="0" err="1"/>
              <a:t>diam</a:t>
            </a:r>
            <a:r>
              <a:rPr lang="en-US" dirty="0"/>
              <a:t> et </a:t>
            </a:r>
            <a:r>
              <a:rPr lang="en-US" dirty="0" err="1"/>
              <a:t>tellus</a:t>
            </a:r>
            <a:r>
              <a:rPr lang="en-US" dirty="0"/>
              <a:t> </a:t>
            </a:r>
            <a:r>
              <a:rPr lang="en-US" dirty="0" err="1"/>
              <a:t>ultrices</a:t>
            </a:r>
            <a:r>
              <a:rPr lang="en-US" dirty="0"/>
              <a:t> </a:t>
            </a:r>
            <a:r>
              <a:rPr lang="en-US" dirty="0" err="1"/>
              <a:t>ultricies</a:t>
            </a:r>
            <a:r>
              <a:rPr lang="en-US" dirty="0"/>
              <a:t>. </a:t>
            </a:r>
            <a:r>
              <a:rPr lang="en-US" dirty="0" err="1"/>
              <a:t>Donec</a:t>
            </a:r>
            <a:r>
              <a:rPr lang="en-US" dirty="0"/>
              <a:t> </a:t>
            </a:r>
            <a:r>
              <a:rPr lang="en-US" dirty="0" err="1"/>
              <a:t>erat</a:t>
            </a:r>
            <a:r>
              <a:rPr lang="en-US" dirty="0"/>
              <a:t> ligula, lacinia </a:t>
            </a:r>
            <a:r>
              <a:rPr lang="en-US" dirty="0" err="1"/>
              <a:t>quis</a:t>
            </a:r>
            <a:r>
              <a:rPr lang="en-US" dirty="0"/>
              <a:t> </a:t>
            </a:r>
            <a:r>
              <a:rPr lang="en-US" dirty="0" err="1"/>
              <a:t>bibendum</a:t>
            </a:r>
            <a:r>
              <a:rPr lang="en-US" dirty="0"/>
              <a:t> a, </a:t>
            </a:r>
            <a:r>
              <a:rPr lang="en-US" dirty="0" err="1"/>
              <a:t>auctor</a:t>
            </a:r>
            <a:r>
              <a:rPr lang="en-US" dirty="0"/>
              <a:t> </a:t>
            </a:r>
            <a:r>
              <a:rPr lang="en-US" dirty="0" err="1"/>
              <a:t>nec</a:t>
            </a:r>
            <a:r>
              <a:rPr lang="en-US" dirty="0"/>
              <a:t> </a:t>
            </a:r>
            <a:r>
              <a:rPr lang="en-US" dirty="0" err="1"/>
              <a:t>odio</a:t>
            </a:r>
            <a:r>
              <a:rPr lang="en-US" dirty="0"/>
              <a:t>. Maecenas </a:t>
            </a:r>
            <a:r>
              <a:rPr lang="en-US" dirty="0" err="1"/>
              <a:t>nec</a:t>
            </a:r>
            <a:r>
              <a:rPr lang="en-US" dirty="0"/>
              <a:t> </a:t>
            </a:r>
            <a:r>
              <a:rPr lang="en-US" dirty="0" err="1"/>
              <a:t>hendrerit</a:t>
            </a:r>
            <a:r>
              <a:rPr lang="en-US" dirty="0"/>
              <a:t> </a:t>
            </a:r>
            <a:r>
              <a:rPr lang="en-US" dirty="0" err="1"/>
              <a:t>quam</a:t>
            </a:r>
            <a:r>
              <a:rPr lang="en-US" dirty="0"/>
              <a:t>. </a:t>
            </a:r>
            <a:r>
              <a:rPr lang="en-US" dirty="0" err="1"/>
              <a:t>Suspendisse</a:t>
            </a:r>
            <a:r>
              <a:rPr lang="en-US" dirty="0"/>
              <a:t> </a:t>
            </a:r>
            <a:r>
              <a:rPr lang="en-US" dirty="0" err="1"/>
              <a:t>nec</a:t>
            </a:r>
            <a:r>
              <a:rPr lang="en-US" dirty="0"/>
              <a:t> </a:t>
            </a:r>
            <a:r>
              <a:rPr lang="en-US" dirty="0" err="1"/>
              <a:t>felis</a:t>
            </a:r>
            <a:r>
              <a:rPr lang="en-US" dirty="0"/>
              <a:t> </a:t>
            </a:r>
            <a:r>
              <a:rPr lang="en-US" dirty="0" err="1"/>
              <a:t>mollis</a:t>
            </a:r>
            <a:r>
              <a:rPr lang="en-US" dirty="0"/>
              <a:t>, </a:t>
            </a:r>
            <a:r>
              <a:rPr lang="en-US" dirty="0" err="1"/>
              <a:t>dapibus</a:t>
            </a:r>
            <a:r>
              <a:rPr lang="en-US" dirty="0"/>
              <a:t> dui ac, </a:t>
            </a:r>
            <a:r>
              <a:rPr lang="en-US" dirty="0" err="1"/>
              <a:t>imperdiet</a:t>
            </a:r>
            <a:r>
              <a:rPr lang="en-US" dirty="0"/>
              <a:t> nisi. </a:t>
            </a:r>
          </a:p>
        </p:txBody>
      </p:sp>
      <p:sp>
        <p:nvSpPr>
          <p:cNvPr id="20" name="Text Placeholder 16">
            <a:extLst>
              <a:ext uri="{FF2B5EF4-FFF2-40B4-BE49-F238E27FC236}">
                <a16:creationId xmlns:a16="http://schemas.microsoft.com/office/drawing/2014/main" id="{B106F14F-BE80-2D4C-A738-7D54F6ED612F}"/>
              </a:ext>
            </a:extLst>
          </p:cNvPr>
          <p:cNvSpPr>
            <a:spLocks noGrp="1"/>
          </p:cNvSpPr>
          <p:nvPr>
            <p:ph type="body" sz="quarter" idx="20" hasCustomPrompt="1"/>
          </p:nvPr>
        </p:nvSpPr>
        <p:spPr>
          <a:xfrm>
            <a:off x="1866900" y="2388678"/>
            <a:ext cx="2514600" cy="652266"/>
          </a:xfrm>
        </p:spPr>
        <p:txBody>
          <a:bodyPr anchor="b">
            <a:normAutofit/>
          </a:bodyPr>
          <a:lstStyle>
            <a:lvl1pPr algn="ctr">
              <a:defRPr sz="1800" b="1" i="0">
                <a:solidFill>
                  <a:schemeClr val="accent3"/>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a:defRPr b="1">
                <a:solidFill>
                  <a:schemeClr val="accent3"/>
                </a:solidFill>
              </a:defRPr>
            </a:lvl2pPr>
            <a:lvl3pPr>
              <a:defRPr b="1">
                <a:solidFill>
                  <a:schemeClr val="accent3"/>
                </a:solidFill>
              </a:defRPr>
            </a:lvl3pPr>
            <a:lvl4pPr>
              <a:defRPr b="1">
                <a:solidFill>
                  <a:schemeClr val="accent3"/>
                </a:solidFill>
              </a:defRPr>
            </a:lvl4pPr>
            <a:lvl5pPr>
              <a:defRPr b="1">
                <a:solidFill>
                  <a:schemeClr val="accent3"/>
                </a:solidFill>
              </a:defRPr>
            </a:lvl5pPr>
          </a:lstStyle>
          <a:p>
            <a:pPr lvl="0"/>
            <a:r>
              <a:rPr lang="en-US" dirty="0"/>
              <a:t>Section Title</a:t>
            </a:r>
          </a:p>
        </p:txBody>
      </p:sp>
      <p:pic>
        <p:nvPicPr>
          <p:cNvPr id="33" name="Picture 32">
            <a:extLst>
              <a:ext uri="{FF2B5EF4-FFF2-40B4-BE49-F238E27FC236}">
                <a16:creationId xmlns:a16="http://schemas.microsoft.com/office/drawing/2014/main" id="{F189675B-0F70-C547-BEC1-56BF47CCBAC3}"/>
              </a:ext>
            </a:extLst>
          </p:cNvPr>
          <p:cNvPicPr>
            <a:picLocks noChangeAspect="1"/>
          </p:cNvPicPr>
          <p:nvPr userDrawn="1"/>
        </p:nvPicPr>
        <p:blipFill>
          <a:blip r:embed="rId2"/>
          <a:stretch>
            <a:fillRect/>
          </a:stretch>
        </p:blipFill>
        <p:spPr>
          <a:xfrm>
            <a:off x="10439400" y="6169658"/>
            <a:ext cx="1603374" cy="336709"/>
          </a:xfrm>
          <a:prstGeom prst="rect">
            <a:avLst/>
          </a:prstGeom>
        </p:spPr>
      </p:pic>
      <p:pic>
        <p:nvPicPr>
          <p:cNvPr id="34" name="Picture 33">
            <a:extLst>
              <a:ext uri="{FF2B5EF4-FFF2-40B4-BE49-F238E27FC236}">
                <a16:creationId xmlns:a16="http://schemas.microsoft.com/office/drawing/2014/main" id="{E6CD8FE0-97B9-E140-B13E-94E48C0F9416}"/>
              </a:ext>
            </a:extLst>
          </p:cNvPr>
          <p:cNvPicPr>
            <a:picLocks noChangeAspect="1"/>
          </p:cNvPicPr>
          <p:nvPr userDrawn="1"/>
        </p:nvPicPr>
        <p:blipFill>
          <a:blip r:embed="rId3"/>
          <a:stretch>
            <a:fillRect/>
          </a:stretch>
        </p:blipFill>
        <p:spPr>
          <a:xfrm>
            <a:off x="8681720" y="6175735"/>
            <a:ext cx="1452880" cy="330200"/>
          </a:xfrm>
          <a:prstGeom prst="rect">
            <a:avLst/>
          </a:prstGeom>
        </p:spPr>
      </p:pic>
      <p:sp>
        <p:nvSpPr>
          <p:cNvPr id="51" name="Rectangle 50">
            <a:extLst>
              <a:ext uri="{FF2B5EF4-FFF2-40B4-BE49-F238E27FC236}">
                <a16:creationId xmlns:a16="http://schemas.microsoft.com/office/drawing/2014/main" id="{D2F6FE72-8EB7-2146-97E3-E8D2E8005B4D}"/>
              </a:ext>
            </a:extLst>
          </p:cNvPr>
          <p:cNvSpPr/>
          <p:nvPr userDrawn="1"/>
        </p:nvSpPr>
        <p:spPr>
          <a:xfrm>
            <a:off x="0" y="0"/>
            <a:ext cx="12192000" cy="6858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itle 1">
            <a:extLst>
              <a:ext uri="{FF2B5EF4-FFF2-40B4-BE49-F238E27FC236}">
                <a16:creationId xmlns:a16="http://schemas.microsoft.com/office/drawing/2014/main" id="{C0EEDCEE-70E1-284F-AF56-1D37F79CDFEA}"/>
              </a:ext>
            </a:extLst>
          </p:cNvPr>
          <p:cNvSpPr>
            <a:spLocks noGrp="1"/>
          </p:cNvSpPr>
          <p:nvPr>
            <p:ph type="title" hasCustomPrompt="1"/>
          </p:nvPr>
        </p:nvSpPr>
        <p:spPr>
          <a:xfrm>
            <a:off x="137809" y="151117"/>
            <a:ext cx="11905034" cy="458484"/>
          </a:xfrm>
        </p:spPr>
        <p:txBody>
          <a:bodyPr/>
          <a:lstStyle>
            <a:lvl1pPr>
              <a:defRPr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dirty="0"/>
              <a:t>Click to edit title</a:t>
            </a:r>
          </a:p>
        </p:txBody>
      </p:sp>
      <p:grpSp>
        <p:nvGrpSpPr>
          <p:cNvPr id="53" name="Group 52">
            <a:extLst>
              <a:ext uri="{FF2B5EF4-FFF2-40B4-BE49-F238E27FC236}">
                <a16:creationId xmlns:a16="http://schemas.microsoft.com/office/drawing/2014/main" id="{0DB8D552-9D7F-ED4D-8C2C-EFCE35B6EFE8}"/>
              </a:ext>
            </a:extLst>
          </p:cNvPr>
          <p:cNvGrpSpPr/>
          <p:nvPr userDrawn="1"/>
        </p:nvGrpSpPr>
        <p:grpSpPr>
          <a:xfrm>
            <a:off x="0" y="629009"/>
            <a:ext cx="12042774" cy="0"/>
            <a:chOff x="3269379" y="3945802"/>
            <a:chExt cx="12042774" cy="0"/>
          </a:xfrm>
        </p:grpSpPr>
        <p:cxnSp>
          <p:nvCxnSpPr>
            <p:cNvPr id="54" name="Straight Connector 53">
              <a:extLst>
                <a:ext uri="{FF2B5EF4-FFF2-40B4-BE49-F238E27FC236}">
                  <a16:creationId xmlns:a16="http://schemas.microsoft.com/office/drawing/2014/main" id="{940406E5-62B9-8F40-827D-5AD18F70B969}"/>
                </a:ext>
              </a:extLst>
            </p:cNvPr>
            <p:cNvCxnSpPr>
              <a:cxnSpLocks/>
            </p:cNvCxnSpPr>
            <p:nvPr userDrawn="1"/>
          </p:nvCxnSpPr>
          <p:spPr>
            <a:xfrm>
              <a:off x="3269379" y="3945802"/>
              <a:ext cx="2293221"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A8C6ACA1-E537-5448-9284-35D875579525}"/>
                </a:ext>
              </a:extLst>
            </p:cNvPr>
            <p:cNvCxnSpPr>
              <a:cxnSpLocks/>
            </p:cNvCxnSpPr>
            <p:nvPr userDrawn="1"/>
          </p:nvCxnSpPr>
          <p:spPr>
            <a:xfrm>
              <a:off x="5562600" y="3945802"/>
              <a:ext cx="9749553"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grpSp>
      <p:sp>
        <p:nvSpPr>
          <p:cNvPr id="10" name="Picture Placeholder 9">
            <a:extLst>
              <a:ext uri="{FF2B5EF4-FFF2-40B4-BE49-F238E27FC236}">
                <a16:creationId xmlns:a16="http://schemas.microsoft.com/office/drawing/2014/main" id="{EA804E60-C263-A64B-B8A6-A91F5C6140BD}"/>
              </a:ext>
            </a:extLst>
          </p:cNvPr>
          <p:cNvSpPr>
            <a:spLocks noGrp="1"/>
          </p:cNvSpPr>
          <p:nvPr>
            <p:ph type="pic" sz="quarter" idx="30" hasCustomPrompt="1"/>
          </p:nvPr>
        </p:nvSpPr>
        <p:spPr>
          <a:xfrm>
            <a:off x="1866899" y="1219572"/>
            <a:ext cx="2521931" cy="1162050"/>
          </a:xfrm>
        </p:spPr>
        <p:txBody>
          <a:bodyPr anchor="ctr">
            <a:normAutofit/>
          </a:bodyPr>
          <a:lstStyle>
            <a:lvl1pPr algn="ctr">
              <a:defRPr sz="900">
                <a:solidFill>
                  <a:schemeClr val="tx2">
                    <a:lumMod val="25000"/>
                    <a:lumOff val="75000"/>
                  </a:schemeClr>
                </a:solidFill>
              </a:defRPr>
            </a:lvl1pPr>
          </a:lstStyle>
          <a:p>
            <a:r>
              <a:rPr lang="en-US" dirty="0"/>
              <a:t>[insert image]</a:t>
            </a:r>
          </a:p>
        </p:txBody>
      </p:sp>
      <p:sp>
        <p:nvSpPr>
          <p:cNvPr id="11" name="Rectangle 10">
            <a:extLst>
              <a:ext uri="{FF2B5EF4-FFF2-40B4-BE49-F238E27FC236}">
                <a16:creationId xmlns:a16="http://schemas.microsoft.com/office/drawing/2014/main" id="{056DC8BF-6329-D445-A274-D698D6682E7D}"/>
              </a:ext>
            </a:extLst>
          </p:cNvPr>
          <p:cNvSpPr/>
          <p:nvPr userDrawn="1"/>
        </p:nvSpPr>
        <p:spPr>
          <a:xfrm>
            <a:off x="1752600" y="1143000"/>
            <a:ext cx="2724912" cy="4434840"/>
          </a:xfrm>
          <a:prstGeom prst="rect">
            <a:avLst/>
          </a:prstGeom>
          <a:noFill/>
          <a:ln w="254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Text Placeholder 3">
            <a:extLst>
              <a:ext uri="{FF2B5EF4-FFF2-40B4-BE49-F238E27FC236}">
                <a16:creationId xmlns:a16="http://schemas.microsoft.com/office/drawing/2014/main" id="{7FB06C7E-2D04-F24D-838B-4F4A9FD9DC81}"/>
              </a:ext>
            </a:extLst>
          </p:cNvPr>
          <p:cNvSpPr>
            <a:spLocks noGrp="1"/>
          </p:cNvSpPr>
          <p:nvPr>
            <p:ph type="body" sz="quarter" idx="31" hasCustomPrompt="1"/>
          </p:nvPr>
        </p:nvSpPr>
        <p:spPr>
          <a:xfrm>
            <a:off x="4785628" y="3048000"/>
            <a:ext cx="2514600" cy="2438400"/>
          </a:xfrm>
        </p:spPr>
        <p:txBody>
          <a:bodyPr>
            <a:normAutofit/>
          </a:bodyPr>
          <a:lstStyle>
            <a:lvl1pPr algn="ctr">
              <a:lnSpc>
                <a:spcPct val="100000"/>
              </a:lnSpc>
              <a:defRPr sz="1200"/>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Mauris</a:t>
            </a:r>
            <a:r>
              <a:rPr lang="en-US" dirty="0"/>
              <a:t> </a:t>
            </a:r>
            <a:r>
              <a:rPr lang="en-US" dirty="0" err="1"/>
              <a:t>eget</a:t>
            </a:r>
            <a:r>
              <a:rPr lang="en-US" dirty="0"/>
              <a:t> </a:t>
            </a:r>
            <a:r>
              <a:rPr lang="en-US" dirty="0" err="1"/>
              <a:t>orci</a:t>
            </a:r>
            <a:r>
              <a:rPr lang="en-US" dirty="0"/>
              <a:t> </a:t>
            </a:r>
            <a:r>
              <a:rPr lang="en-US" dirty="0" err="1"/>
              <a:t>consequat</a:t>
            </a:r>
            <a:r>
              <a:rPr lang="en-US" dirty="0"/>
              <a:t>, porta </a:t>
            </a:r>
            <a:r>
              <a:rPr lang="en-US" dirty="0" err="1"/>
              <a:t>justo</a:t>
            </a:r>
            <a:r>
              <a:rPr lang="en-US" dirty="0"/>
              <a:t> id, </a:t>
            </a:r>
            <a:r>
              <a:rPr lang="en-US" dirty="0" err="1"/>
              <a:t>blandit</a:t>
            </a:r>
            <a:r>
              <a:rPr lang="en-US" dirty="0"/>
              <a:t> mi. </a:t>
            </a:r>
            <a:r>
              <a:rPr lang="en-US" dirty="0" err="1"/>
              <a:t>Suspendisse</a:t>
            </a:r>
            <a:r>
              <a:rPr lang="en-US" dirty="0"/>
              <a:t> </a:t>
            </a:r>
            <a:r>
              <a:rPr lang="en-US" dirty="0" err="1"/>
              <a:t>eu</a:t>
            </a:r>
            <a:r>
              <a:rPr lang="en-US" dirty="0"/>
              <a:t> </a:t>
            </a:r>
            <a:r>
              <a:rPr lang="en-US" dirty="0" err="1"/>
              <a:t>diam</a:t>
            </a:r>
            <a:r>
              <a:rPr lang="en-US" dirty="0"/>
              <a:t> et </a:t>
            </a:r>
            <a:r>
              <a:rPr lang="en-US" dirty="0" err="1"/>
              <a:t>tellus</a:t>
            </a:r>
            <a:r>
              <a:rPr lang="en-US" dirty="0"/>
              <a:t> </a:t>
            </a:r>
            <a:r>
              <a:rPr lang="en-US" dirty="0" err="1"/>
              <a:t>ultrices</a:t>
            </a:r>
            <a:r>
              <a:rPr lang="en-US" dirty="0"/>
              <a:t> </a:t>
            </a:r>
            <a:r>
              <a:rPr lang="en-US" dirty="0" err="1"/>
              <a:t>ultricies</a:t>
            </a:r>
            <a:r>
              <a:rPr lang="en-US" dirty="0"/>
              <a:t>. </a:t>
            </a:r>
            <a:r>
              <a:rPr lang="en-US" dirty="0" err="1"/>
              <a:t>Donec</a:t>
            </a:r>
            <a:r>
              <a:rPr lang="en-US" dirty="0"/>
              <a:t> </a:t>
            </a:r>
            <a:r>
              <a:rPr lang="en-US" dirty="0" err="1"/>
              <a:t>erat</a:t>
            </a:r>
            <a:r>
              <a:rPr lang="en-US" dirty="0"/>
              <a:t> ligula, lacinia </a:t>
            </a:r>
            <a:r>
              <a:rPr lang="en-US" dirty="0" err="1"/>
              <a:t>quis</a:t>
            </a:r>
            <a:r>
              <a:rPr lang="en-US" dirty="0"/>
              <a:t> </a:t>
            </a:r>
            <a:r>
              <a:rPr lang="en-US" dirty="0" err="1"/>
              <a:t>bibendum</a:t>
            </a:r>
            <a:r>
              <a:rPr lang="en-US" dirty="0"/>
              <a:t> a, </a:t>
            </a:r>
            <a:r>
              <a:rPr lang="en-US" dirty="0" err="1"/>
              <a:t>auctor</a:t>
            </a:r>
            <a:r>
              <a:rPr lang="en-US" dirty="0"/>
              <a:t> </a:t>
            </a:r>
            <a:r>
              <a:rPr lang="en-US" dirty="0" err="1"/>
              <a:t>nec</a:t>
            </a:r>
            <a:r>
              <a:rPr lang="en-US" dirty="0"/>
              <a:t> </a:t>
            </a:r>
            <a:r>
              <a:rPr lang="en-US" dirty="0" err="1"/>
              <a:t>odio</a:t>
            </a:r>
            <a:r>
              <a:rPr lang="en-US" dirty="0"/>
              <a:t>. Maecenas </a:t>
            </a:r>
            <a:r>
              <a:rPr lang="en-US" dirty="0" err="1"/>
              <a:t>nec</a:t>
            </a:r>
            <a:r>
              <a:rPr lang="en-US" dirty="0"/>
              <a:t> </a:t>
            </a:r>
            <a:r>
              <a:rPr lang="en-US" dirty="0" err="1"/>
              <a:t>hendrerit</a:t>
            </a:r>
            <a:r>
              <a:rPr lang="en-US" dirty="0"/>
              <a:t> </a:t>
            </a:r>
            <a:r>
              <a:rPr lang="en-US" dirty="0" err="1"/>
              <a:t>quam</a:t>
            </a:r>
            <a:r>
              <a:rPr lang="en-US" dirty="0"/>
              <a:t>. </a:t>
            </a:r>
            <a:r>
              <a:rPr lang="en-US" dirty="0" err="1"/>
              <a:t>Suspendisse</a:t>
            </a:r>
            <a:r>
              <a:rPr lang="en-US" dirty="0"/>
              <a:t> </a:t>
            </a:r>
            <a:r>
              <a:rPr lang="en-US" dirty="0" err="1"/>
              <a:t>nec</a:t>
            </a:r>
            <a:r>
              <a:rPr lang="en-US" dirty="0"/>
              <a:t> </a:t>
            </a:r>
            <a:r>
              <a:rPr lang="en-US" dirty="0" err="1"/>
              <a:t>felis</a:t>
            </a:r>
            <a:r>
              <a:rPr lang="en-US" dirty="0"/>
              <a:t> </a:t>
            </a:r>
            <a:r>
              <a:rPr lang="en-US" dirty="0" err="1"/>
              <a:t>mollis</a:t>
            </a:r>
            <a:r>
              <a:rPr lang="en-US" dirty="0"/>
              <a:t>, </a:t>
            </a:r>
            <a:r>
              <a:rPr lang="en-US" dirty="0" err="1"/>
              <a:t>dapibus</a:t>
            </a:r>
            <a:r>
              <a:rPr lang="en-US" dirty="0"/>
              <a:t> dui ac, </a:t>
            </a:r>
            <a:r>
              <a:rPr lang="en-US" dirty="0" err="1"/>
              <a:t>imperdiet</a:t>
            </a:r>
            <a:r>
              <a:rPr lang="en-US" dirty="0"/>
              <a:t> nisi. </a:t>
            </a:r>
          </a:p>
        </p:txBody>
      </p:sp>
      <p:sp>
        <p:nvSpPr>
          <p:cNvPr id="60" name="Text Placeholder 16">
            <a:extLst>
              <a:ext uri="{FF2B5EF4-FFF2-40B4-BE49-F238E27FC236}">
                <a16:creationId xmlns:a16="http://schemas.microsoft.com/office/drawing/2014/main" id="{DDCD70C4-F47D-794D-8DB8-7736362529C6}"/>
              </a:ext>
            </a:extLst>
          </p:cNvPr>
          <p:cNvSpPr>
            <a:spLocks noGrp="1"/>
          </p:cNvSpPr>
          <p:nvPr>
            <p:ph type="body" sz="quarter" idx="32" hasCustomPrompt="1"/>
          </p:nvPr>
        </p:nvSpPr>
        <p:spPr>
          <a:xfrm>
            <a:off x="4785628" y="2388678"/>
            <a:ext cx="2514600" cy="652266"/>
          </a:xfrm>
        </p:spPr>
        <p:txBody>
          <a:bodyPr anchor="b">
            <a:normAutofit/>
          </a:bodyPr>
          <a:lstStyle>
            <a:lvl1pPr algn="ctr">
              <a:defRPr sz="1800" b="1" i="0">
                <a:solidFill>
                  <a:schemeClr val="accent3"/>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a:defRPr b="1">
                <a:solidFill>
                  <a:schemeClr val="accent3"/>
                </a:solidFill>
              </a:defRPr>
            </a:lvl2pPr>
            <a:lvl3pPr>
              <a:defRPr b="1">
                <a:solidFill>
                  <a:schemeClr val="accent3"/>
                </a:solidFill>
              </a:defRPr>
            </a:lvl3pPr>
            <a:lvl4pPr>
              <a:defRPr b="1">
                <a:solidFill>
                  <a:schemeClr val="accent3"/>
                </a:solidFill>
              </a:defRPr>
            </a:lvl4pPr>
            <a:lvl5pPr>
              <a:defRPr b="1">
                <a:solidFill>
                  <a:schemeClr val="accent3"/>
                </a:solidFill>
              </a:defRPr>
            </a:lvl5pPr>
          </a:lstStyle>
          <a:p>
            <a:pPr lvl="0"/>
            <a:r>
              <a:rPr lang="en-US" dirty="0"/>
              <a:t>Section Title</a:t>
            </a:r>
          </a:p>
        </p:txBody>
      </p:sp>
      <p:sp>
        <p:nvSpPr>
          <p:cNvPr id="61" name="Picture Placeholder 9">
            <a:extLst>
              <a:ext uri="{FF2B5EF4-FFF2-40B4-BE49-F238E27FC236}">
                <a16:creationId xmlns:a16="http://schemas.microsoft.com/office/drawing/2014/main" id="{EE9CE278-4EB7-8740-B84B-36C9E1509C66}"/>
              </a:ext>
            </a:extLst>
          </p:cNvPr>
          <p:cNvSpPr>
            <a:spLocks noGrp="1"/>
          </p:cNvSpPr>
          <p:nvPr>
            <p:ph type="pic" sz="quarter" idx="33" hasCustomPrompt="1"/>
          </p:nvPr>
        </p:nvSpPr>
        <p:spPr>
          <a:xfrm>
            <a:off x="4785627" y="1219572"/>
            <a:ext cx="2521931" cy="1162050"/>
          </a:xfrm>
        </p:spPr>
        <p:txBody>
          <a:bodyPr anchor="ctr">
            <a:normAutofit/>
          </a:bodyPr>
          <a:lstStyle>
            <a:lvl1pPr algn="ctr">
              <a:defRPr sz="900">
                <a:solidFill>
                  <a:schemeClr val="tx2">
                    <a:lumMod val="25000"/>
                    <a:lumOff val="75000"/>
                  </a:schemeClr>
                </a:solidFill>
              </a:defRPr>
            </a:lvl1pPr>
          </a:lstStyle>
          <a:p>
            <a:r>
              <a:rPr lang="en-US" dirty="0"/>
              <a:t>[insert image]</a:t>
            </a:r>
          </a:p>
        </p:txBody>
      </p:sp>
      <p:sp>
        <p:nvSpPr>
          <p:cNvPr id="62" name="Rectangle 61">
            <a:extLst>
              <a:ext uri="{FF2B5EF4-FFF2-40B4-BE49-F238E27FC236}">
                <a16:creationId xmlns:a16="http://schemas.microsoft.com/office/drawing/2014/main" id="{B06D51B5-2563-A846-996A-3070D148409E}"/>
              </a:ext>
            </a:extLst>
          </p:cNvPr>
          <p:cNvSpPr/>
          <p:nvPr userDrawn="1"/>
        </p:nvSpPr>
        <p:spPr>
          <a:xfrm>
            <a:off x="4671328" y="1143000"/>
            <a:ext cx="2724912" cy="4434840"/>
          </a:xfrm>
          <a:prstGeom prst="rect">
            <a:avLst/>
          </a:prstGeom>
          <a:noFill/>
          <a:ln w="254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ext Placeholder 3">
            <a:extLst>
              <a:ext uri="{FF2B5EF4-FFF2-40B4-BE49-F238E27FC236}">
                <a16:creationId xmlns:a16="http://schemas.microsoft.com/office/drawing/2014/main" id="{DDEF681F-0F34-AB47-AD00-047EBF48B0C4}"/>
              </a:ext>
            </a:extLst>
          </p:cNvPr>
          <p:cNvSpPr>
            <a:spLocks noGrp="1"/>
          </p:cNvSpPr>
          <p:nvPr>
            <p:ph type="body" sz="quarter" idx="34" hasCustomPrompt="1"/>
          </p:nvPr>
        </p:nvSpPr>
        <p:spPr>
          <a:xfrm>
            <a:off x="7704356" y="3048000"/>
            <a:ext cx="2514600" cy="2438400"/>
          </a:xfrm>
        </p:spPr>
        <p:txBody>
          <a:bodyPr>
            <a:normAutofit/>
          </a:bodyPr>
          <a:lstStyle>
            <a:lvl1pPr algn="ctr">
              <a:lnSpc>
                <a:spcPct val="100000"/>
              </a:lnSpc>
              <a:defRPr sz="1200"/>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Mauris</a:t>
            </a:r>
            <a:r>
              <a:rPr lang="en-US" dirty="0"/>
              <a:t> </a:t>
            </a:r>
            <a:r>
              <a:rPr lang="en-US" dirty="0" err="1"/>
              <a:t>eget</a:t>
            </a:r>
            <a:r>
              <a:rPr lang="en-US" dirty="0"/>
              <a:t> </a:t>
            </a:r>
            <a:r>
              <a:rPr lang="en-US" dirty="0" err="1"/>
              <a:t>orci</a:t>
            </a:r>
            <a:r>
              <a:rPr lang="en-US" dirty="0"/>
              <a:t> </a:t>
            </a:r>
            <a:r>
              <a:rPr lang="en-US" dirty="0" err="1"/>
              <a:t>consequat</a:t>
            </a:r>
            <a:r>
              <a:rPr lang="en-US" dirty="0"/>
              <a:t>, porta </a:t>
            </a:r>
            <a:r>
              <a:rPr lang="en-US" dirty="0" err="1"/>
              <a:t>justo</a:t>
            </a:r>
            <a:r>
              <a:rPr lang="en-US" dirty="0"/>
              <a:t> id, </a:t>
            </a:r>
            <a:r>
              <a:rPr lang="en-US" dirty="0" err="1"/>
              <a:t>blandit</a:t>
            </a:r>
            <a:r>
              <a:rPr lang="en-US" dirty="0"/>
              <a:t> mi. </a:t>
            </a:r>
            <a:r>
              <a:rPr lang="en-US" dirty="0" err="1"/>
              <a:t>Suspendisse</a:t>
            </a:r>
            <a:r>
              <a:rPr lang="en-US" dirty="0"/>
              <a:t> </a:t>
            </a:r>
            <a:r>
              <a:rPr lang="en-US" dirty="0" err="1"/>
              <a:t>eu</a:t>
            </a:r>
            <a:r>
              <a:rPr lang="en-US" dirty="0"/>
              <a:t> </a:t>
            </a:r>
            <a:r>
              <a:rPr lang="en-US" dirty="0" err="1"/>
              <a:t>diam</a:t>
            </a:r>
            <a:r>
              <a:rPr lang="en-US" dirty="0"/>
              <a:t> et </a:t>
            </a:r>
            <a:r>
              <a:rPr lang="en-US" dirty="0" err="1"/>
              <a:t>tellus</a:t>
            </a:r>
            <a:r>
              <a:rPr lang="en-US" dirty="0"/>
              <a:t> </a:t>
            </a:r>
            <a:r>
              <a:rPr lang="en-US" dirty="0" err="1"/>
              <a:t>ultrices</a:t>
            </a:r>
            <a:r>
              <a:rPr lang="en-US" dirty="0"/>
              <a:t> </a:t>
            </a:r>
            <a:r>
              <a:rPr lang="en-US" dirty="0" err="1"/>
              <a:t>ultricies</a:t>
            </a:r>
            <a:r>
              <a:rPr lang="en-US" dirty="0"/>
              <a:t>. </a:t>
            </a:r>
            <a:r>
              <a:rPr lang="en-US" dirty="0" err="1"/>
              <a:t>Donec</a:t>
            </a:r>
            <a:r>
              <a:rPr lang="en-US" dirty="0"/>
              <a:t> </a:t>
            </a:r>
            <a:r>
              <a:rPr lang="en-US" dirty="0" err="1"/>
              <a:t>erat</a:t>
            </a:r>
            <a:r>
              <a:rPr lang="en-US" dirty="0"/>
              <a:t> ligula, lacinia </a:t>
            </a:r>
            <a:r>
              <a:rPr lang="en-US" dirty="0" err="1"/>
              <a:t>quis</a:t>
            </a:r>
            <a:r>
              <a:rPr lang="en-US" dirty="0"/>
              <a:t> </a:t>
            </a:r>
            <a:r>
              <a:rPr lang="en-US" dirty="0" err="1"/>
              <a:t>bibendum</a:t>
            </a:r>
            <a:r>
              <a:rPr lang="en-US" dirty="0"/>
              <a:t> a, </a:t>
            </a:r>
            <a:r>
              <a:rPr lang="en-US" dirty="0" err="1"/>
              <a:t>auctor</a:t>
            </a:r>
            <a:r>
              <a:rPr lang="en-US" dirty="0"/>
              <a:t> </a:t>
            </a:r>
            <a:r>
              <a:rPr lang="en-US" dirty="0" err="1"/>
              <a:t>nec</a:t>
            </a:r>
            <a:r>
              <a:rPr lang="en-US" dirty="0"/>
              <a:t> </a:t>
            </a:r>
            <a:r>
              <a:rPr lang="en-US" dirty="0" err="1"/>
              <a:t>odio</a:t>
            </a:r>
            <a:r>
              <a:rPr lang="en-US" dirty="0"/>
              <a:t>. Maecenas </a:t>
            </a:r>
            <a:r>
              <a:rPr lang="en-US" dirty="0" err="1"/>
              <a:t>nec</a:t>
            </a:r>
            <a:r>
              <a:rPr lang="en-US" dirty="0"/>
              <a:t> </a:t>
            </a:r>
            <a:r>
              <a:rPr lang="en-US" dirty="0" err="1"/>
              <a:t>hendrerit</a:t>
            </a:r>
            <a:r>
              <a:rPr lang="en-US" dirty="0"/>
              <a:t> </a:t>
            </a:r>
            <a:r>
              <a:rPr lang="en-US" dirty="0" err="1"/>
              <a:t>quam</a:t>
            </a:r>
            <a:r>
              <a:rPr lang="en-US" dirty="0"/>
              <a:t>. </a:t>
            </a:r>
            <a:r>
              <a:rPr lang="en-US" dirty="0" err="1"/>
              <a:t>Suspendisse</a:t>
            </a:r>
            <a:r>
              <a:rPr lang="en-US" dirty="0"/>
              <a:t> </a:t>
            </a:r>
            <a:r>
              <a:rPr lang="en-US" dirty="0" err="1"/>
              <a:t>nec</a:t>
            </a:r>
            <a:r>
              <a:rPr lang="en-US" dirty="0"/>
              <a:t> </a:t>
            </a:r>
            <a:r>
              <a:rPr lang="en-US" dirty="0" err="1"/>
              <a:t>felis</a:t>
            </a:r>
            <a:r>
              <a:rPr lang="en-US" dirty="0"/>
              <a:t> </a:t>
            </a:r>
            <a:r>
              <a:rPr lang="en-US" dirty="0" err="1"/>
              <a:t>mollis</a:t>
            </a:r>
            <a:r>
              <a:rPr lang="en-US" dirty="0"/>
              <a:t>, </a:t>
            </a:r>
            <a:r>
              <a:rPr lang="en-US" dirty="0" err="1"/>
              <a:t>dapibus</a:t>
            </a:r>
            <a:r>
              <a:rPr lang="en-US" dirty="0"/>
              <a:t> dui ac, </a:t>
            </a:r>
            <a:r>
              <a:rPr lang="en-US" dirty="0" err="1"/>
              <a:t>imperdiet</a:t>
            </a:r>
            <a:r>
              <a:rPr lang="en-US" dirty="0"/>
              <a:t> nisi. </a:t>
            </a:r>
          </a:p>
        </p:txBody>
      </p:sp>
      <p:sp>
        <p:nvSpPr>
          <p:cNvPr id="64" name="Text Placeholder 16">
            <a:extLst>
              <a:ext uri="{FF2B5EF4-FFF2-40B4-BE49-F238E27FC236}">
                <a16:creationId xmlns:a16="http://schemas.microsoft.com/office/drawing/2014/main" id="{953E072D-611C-9146-8CA8-8B2EE63027D6}"/>
              </a:ext>
            </a:extLst>
          </p:cNvPr>
          <p:cNvSpPr>
            <a:spLocks noGrp="1"/>
          </p:cNvSpPr>
          <p:nvPr>
            <p:ph type="body" sz="quarter" idx="35" hasCustomPrompt="1"/>
          </p:nvPr>
        </p:nvSpPr>
        <p:spPr>
          <a:xfrm>
            <a:off x="7704356" y="2388678"/>
            <a:ext cx="2514600" cy="652266"/>
          </a:xfrm>
        </p:spPr>
        <p:txBody>
          <a:bodyPr anchor="b">
            <a:normAutofit/>
          </a:bodyPr>
          <a:lstStyle>
            <a:lvl1pPr algn="ctr">
              <a:defRPr sz="1800" b="1" i="0">
                <a:solidFill>
                  <a:schemeClr val="accent3"/>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a:defRPr b="1">
                <a:solidFill>
                  <a:schemeClr val="accent3"/>
                </a:solidFill>
              </a:defRPr>
            </a:lvl2pPr>
            <a:lvl3pPr>
              <a:defRPr b="1">
                <a:solidFill>
                  <a:schemeClr val="accent3"/>
                </a:solidFill>
              </a:defRPr>
            </a:lvl3pPr>
            <a:lvl4pPr>
              <a:defRPr b="1">
                <a:solidFill>
                  <a:schemeClr val="accent3"/>
                </a:solidFill>
              </a:defRPr>
            </a:lvl4pPr>
            <a:lvl5pPr>
              <a:defRPr b="1">
                <a:solidFill>
                  <a:schemeClr val="accent3"/>
                </a:solidFill>
              </a:defRPr>
            </a:lvl5pPr>
          </a:lstStyle>
          <a:p>
            <a:pPr lvl="0"/>
            <a:r>
              <a:rPr lang="en-US" dirty="0"/>
              <a:t>Section Title</a:t>
            </a:r>
          </a:p>
        </p:txBody>
      </p:sp>
      <p:sp>
        <p:nvSpPr>
          <p:cNvPr id="65" name="Picture Placeholder 9">
            <a:extLst>
              <a:ext uri="{FF2B5EF4-FFF2-40B4-BE49-F238E27FC236}">
                <a16:creationId xmlns:a16="http://schemas.microsoft.com/office/drawing/2014/main" id="{133DD136-6DE1-4444-9B7B-FC7355E7C0F5}"/>
              </a:ext>
            </a:extLst>
          </p:cNvPr>
          <p:cNvSpPr>
            <a:spLocks noGrp="1"/>
          </p:cNvSpPr>
          <p:nvPr>
            <p:ph type="pic" sz="quarter" idx="36" hasCustomPrompt="1"/>
          </p:nvPr>
        </p:nvSpPr>
        <p:spPr>
          <a:xfrm>
            <a:off x="7704355" y="1219572"/>
            <a:ext cx="2521931" cy="1162050"/>
          </a:xfrm>
        </p:spPr>
        <p:txBody>
          <a:bodyPr anchor="ctr">
            <a:normAutofit/>
          </a:bodyPr>
          <a:lstStyle>
            <a:lvl1pPr algn="ctr">
              <a:defRPr sz="900">
                <a:solidFill>
                  <a:schemeClr val="tx2">
                    <a:lumMod val="25000"/>
                    <a:lumOff val="75000"/>
                  </a:schemeClr>
                </a:solidFill>
              </a:defRPr>
            </a:lvl1pPr>
          </a:lstStyle>
          <a:p>
            <a:r>
              <a:rPr lang="en-US" dirty="0"/>
              <a:t>[insert image]</a:t>
            </a:r>
          </a:p>
        </p:txBody>
      </p:sp>
      <p:sp>
        <p:nvSpPr>
          <p:cNvPr id="66" name="Rectangle 65">
            <a:extLst>
              <a:ext uri="{FF2B5EF4-FFF2-40B4-BE49-F238E27FC236}">
                <a16:creationId xmlns:a16="http://schemas.microsoft.com/office/drawing/2014/main" id="{2E4B3FF6-F30E-7645-ACAE-576D63D05BC2}"/>
              </a:ext>
            </a:extLst>
          </p:cNvPr>
          <p:cNvSpPr/>
          <p:nvPr userDrawn="1"/>
        </p:nvSpPr>
        <p:spPr>
          <a:xfrm>
            <a:off x="7590056" y="1143000"/>
            <a:ext cx="2724912" cy="4434840"/>
          </a:xfrm>
          <a:prstGeom prst="rect">
            <a:avLst/>
          </a:prstGeom>
          <a:noFill/>
          <a:ln w="254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7510179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Four Item Showcase w/ Title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7C3BAAD-F141-1E45-A270-D7EC86221492}"/>
              </a:ext>
            </a:extLst>
          </p:cNvPr>
          <p:cNvSpPr/>
          <p:nvPr userDrawn="1"/>
        </p:nvSpPr>
        <p:spPr>
          <a:xfrm>
            <a:off x="0" y="6629400"/>
            <a:ext cx="12192000" cy="228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6" name="Rectangle 5">
            <a:extLst>
              <a:ext uri="{FF2B5EF4-FFF2-40B4-BE49-F238E27FC236}">
                <a16:creationId xmlns:a16="http://schemas.microsoft.com/office/drawing/2014/main" id="{999AF004-6B5A-0544-8771-3FC0045DAA9D}"/>
              </a:ext>
            </a:extLst>
          </p:cNvPr>
          <p:cNvSpPr/>
          <p:nvPr userDrawn="1"/>
        </p:nvSpPr>
        <p:spPr>
          <a:xfrm>
            <a:off x="11429999" y="6629400"/>
            <a:ext cx="762001" cy="2286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Date Placeholder 2">
            <a:extLst>
              <a:ext uri="{FF2B5EF4-FFF2-40B4-BE49-F238E27FC236}">
                <a16:creationId xmlns:a16="http://schemas.microsoft.com/office/drawing/2014/main" id="{3937456D-F68F-D041-B259-55D4E2D576D6}"/>
              </a:ext>
            </a:extLst>
          </p:cNvPr>
          <p:cNvSpPr>
            <a:spLocks noGrp="1"/>
          </p:cNvSpPr>
          <p:nvPr>
            <p:ph type="dt" sz="half" idx="10"/>
          </p:nvPr>
        </p:nvSpPr>
        <p:spPr>
          <a:xfrm>
            <a:off x="61610" y="6569075"/>
            <a:ext cx="703634" cy="365125"/>
          </a:xfrm>
          <a:prstGeom prst="rect">
            <a:avLst/>
          </a:prstGeom>
        </p:spPr>
        <p:txBody>
          <a:bodyPr/>
          <a:lstStyle>
            <a:lvl1pPr>
              <a:defRPr sz="8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DB4888D4-3616-E842-AE0B-F67567F59619}" type="datetime1">
              <a:rPr lang="en-US" smtClean="0"/>
              <a:pPr/>
              <a:t>4/9/2019</a:t>
            </a:fld>
            <a:endParaRPr lang="en-US" dirty="0"/>
          </a:p>
        </p:txBody>
      </p:sp>
      <p:sp>
        <p:nvSpPr>
          <p:cNvPr id="8" name="Slide Number Placeholder 3">
            <a:extLst>
              <a:ext uri="{FF2B5EF4-FFF2-40B4-BE49-F238E27FC236}">
                <a16:creationId xmlns:a16="http://schemas.microsoft.com/office/drawing/2014/main" id="{ECCCA2A7-1A36-7345-8CCD-F0EB9AA8ADAB}"/>
              </a:ext>
            </a:extLst>
          </p:cNvPr>
          <p:cNvSpPr>
            <a:spLocks noGrp="1"/>
          </p:cNvSpPr>
          <p:nvPr>
            <p:ph type="sldNum" sz="quarter" idx="11"/>
          </p:nvPr>
        </p:nvSpPr>
        <p:spPr>
          <a:xfrm>
            <a:off x="11429999" y="6569075"/>
            <a:ext cx="612843" cy="365125"/>
          </a:xfrm>
          <a:prstGeom prst="rect">
            <a:avLst/>
          </a:prstGeom>
        </p:spPr>
        <p:txBody>
          <a:bodyPr/>
          <a:lstStyle>
            <a:lvl1pPr>
              <a:defRPr sz="8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29BEA89B-AEB9-EC4E-ACDE-73189EA191E7}" type="slidenum">
              <a:rPr lang="en-US" smtClean="0"/>
              <a:pPr/>
              <a:t>‹#›</a:t>
            </a:fld>
            <a:endParaRPr lang="en-US"/>
          </a:p>
        </p:txBody>
      </p:sp>
      <p:sp>
        <p:nvSpPr>
          <p:cNvPr id="9" name="Date Placeholder 2">
            <a:extLst>
              <a:ext uri="{FF2B5EF4-FFF2-40B4-BE49-F238E27FC236}">
                <a16:creationId xmlns:a16="http://schemas.microsoft.com/office/drawing/2014/main" id="{C3B0BD8D-618B-CE4C-BE9F-405031B0CBA3}"/>
              </a:ext>
            </a:extLst>
          </p:cNvPr>
          <p:cNvSpPr txBox="1">
            <a:spLocks/>
          </p:cNvSpPr>
          <p:nvPr userDrawn="1"/>
        </p:nvSpPr>
        <p:spPr>
          <a:xfrm>
            <a:off x="685800" y="656907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b="0" i="0" dirty="0">
                <a:solidFill>
                  <a:schemeClr val="bg1"/>
                </a:solidFill>
                <a:latin typeface="Open Sans" panose="020B0606030504020204" pitchFamily="34" charset="0"/>
                <a:ea typeface="Open Sans" panose="020B0606030504020204" pitchFamily="34" charset="0"/>
                <a:cs typeface="Open Sans" panose="020B0606030504020204" pitchFamily="34" charset="0"/>
              </a:rPr>
              <a:t>Wiley</a:t>
            </a:r>
            <a:r>
              <a:rPr lang="en-US" sz="800" b="0" i="0" baseline="0" dirty="0">
                <a:solidFill>
                  <a:schemeClr val="bg1"/>
                </a:solidFill>
                <a:latin typeface="Open Sans" panose="020B0606030504020204" pitchFamily="34" charset="0"/>
                <a:ea typeface="Open Sans" panose="020B0606030504020204" pitchFamily="34" charset="0"/>
                <a:cs typeface="Open Sans" panose="020B0606030504020204" pitchFamily="34" charset="0"/>
              </a:rPr>
              <a:t> - Proprietary &amp; Confidential</a:t>
            </a:r>
            <a:endParaRPr lang="en-US" sz="800" b="0" i="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ext Placeholder 3">
            <a:extLst>
              <a:ext uri="{FF2B5EF4-FFF2-40B4-BE49-F238E27FC236}">
                <a16:creationId xmlns:a16="http://schemas.microsoft.com/office/drawing/2014/main" id="{99057685-760E-C048-917D-C8740EFA1AEF}"/>
              </a:ext>
            </a:extLst>
          </p:cNvPr>
          <p:cNvSpPr>
            <a:spLocks noGrp="1"/>
          </p:cNvSpPr>
          <p:nvPr>
            <p:ph type="body" sz="quarter" idx="12" hasCustomPrompt="1"/>
          </p:nvPr>
        </p:nvSpPr>
        <p:spPr>
          <a:xfrm>
            <a:off x="434073" y="3429000"/>
            <a:ext cx="2514600" cy="2438400"/>
          </a:xfrm>
        </p:spPr>
        <p:txBody>
          <a:bodyPr>
            <a:normAutofit/>
          </a:bodyPr>
          <a:lstStyle>
            <a:lvl1pPr algn="ctr">
              <a:lnSpc>
                <a:spcPct val="100000"/>
              </a:lnSpc>
              <a:defRPr sz="1200"/>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Mauris</a:t>
            </a:r>
            <a:r>
              <a:rPr lang="en-US" dirty="0"/>
              <a:t> </a:t>
            </a:r>
            <a:r>
              <a:rPr lang="en-US" dirty="0" err="1"/>
              <a:t>eget</a:t>
            </a:r>
            <a:r>
              <a:rPr lang="en-US" dirty="0"/>
              <a:t> </a:t>
            </a:r>
            <a:r>
              <a:rPr lang="en-US" dirty="0" err="1"/>
              <a:t>orci</a:t>
            </a:r>
            <a:r>
              <a:rPr lang="en-US" dirty="0"/>
              <a:t> </a:t>
            </a:r>
            <a:r>
              <a:rPr lang="en-US" dirty="0" err="1"/>
              <a:t>consequat</a:t>
            </a:r>
            <a:r>
              <a:rPr lang="en-US" dirty="0"/>
              <a:t>, porta </a:t>
            </a:r>
            <a:r>
              <a:rPr lang="en-US" dirty="0" err="1"/>
              <a:t>justo</a:t>
            </a:r>
            <a:r>
              <a:rPr lang="en-US" dirty="0"/>
              <a:t> id, </a:t>
            </a:r>
            <a:r>
              <a:rPr lang="en-US" dirty="0" err="1"/>
              <a:t>blandit</a:t>
            </a:r>
            <a:r>
              <a:rPr lang="en-US" dirty="0"/>
              <a:t> mi. </a:t>
            </a:r>
            <a:r>
              <a:rPr lang="en-US" dirty="0" err="1"/>
              <a:t>Suspendisse</a:t>
            </a:r>
            <a:r>
              <a:rPr lang="en-US" dirty="0"/>
              <a:t> </a:t>
            </a:r>
            <a:r>
              <a:rPr lang="en-US" dirty="0" err="1"/>
              <a:t>eu</a:t>
            </a:r>
            <a:r>
              <a:rPr lang="en-US" dirty="0"/>
              <a:t> </a:t>
            </a:r>
            <a:r>
              <a:rPr lang="en-US" dirty="0" err="1"/>
              <a:t>diam</a:t>
            </a:r>
            <a:r>
              <a:rPr lang="en-US" dirty="0"/>
              <a:t> et </a:t>
            </a:r>
            <a:r>
              <a:rPr lang="en-US" dirty="0" err="1"/>
              <a:t>tellus</a:t>
            </a:r>
            <a:r>
              <a:rPr lang="en-US" dirty="0"/>
              <a:t> </a:t>
            </a:r>
            <a:r>
              <a:rPr lang="en-US" dirty="0" err="1"/>
              <a:t>ultrices</a:t>
            </a:r>
            <a:r>
              <a:rPr lang="en-US" dirty="0"/>
              <a:t> </a:t>
            </a:r>
            <a:r>
              <a:rPr lang="en-US" dirty="0" err="1"/>
              <a:t>ultricies</a:t>
            </a:r>
            <a:r>
              <a:rPr lang="en-US" dirty="0"/>
              <a:t>. </a:t>
            </a:r>
            <a:r>
              <a:rPr lang="en-US" dirty="0" err="1"/>
              <a:t>Donec</a:t>
            </a:r>
            <a:r>
              <a:rPr lang="en-US" dirty="0"/>
              <a:t> </a:t>
            </a:r>
            <a:r>
              <a:rPr lang="en-US" dirty="0" err="1"/>
              <a:t>erat</a:t>
            </a:r>
            <a:r>
              <a:rPr lang="en-US" dirty="0"/>
              <a:t> ligula, lacinia </a:t>
            </a:r>
            <a:r>
              <a:rPr lang="en-US" dirty="0" err="1"/>
              <a:t>quis</a:t>
            </a:r>
            <a:r>
              <a:rPr lang="en-US" dirty="0"/>
              <a:t> </a:t>
            </a:r>
            <a:r>
              <a:rPr lang="en-US" dirty="0" err="1"/>
              <a:t>bibendum</a:t>
            </a:r>
            <a:r>
              <a:rPr lang="en-US" dirty="0"/>
              <a:t> a, </a:t>
            </a:r>
            <a:r>
              <a:rPr lang="en-US" dirty="0" err="1"/>
              <a:t>auctor</a:t>
            </a:r>
            <a:r>
              <a:rPr lang="en-US" dirty="0"/>
              <a:t> </a:t>
            </a:r>
            <a:r>
              <a:rPr lang="en-US" dirty="0" err="1"/>
              <a:t>nec</a:t>
            </a:r>
            <a:r>
              <a:rPr lang="en-US" dirty="0"/>
              <a:t> </a:t>
            </a:r>
            <a:r>
              <a:rPr lang="en-US" dirty="0" err="1"/>
              <a:t>odio</a:t>
            </a:r>
            <a:r>
              <a:rPr lang="en-US" dirty="0"/>
              <a:t>. Maecenas </a:t>
            </a:r>
            <a:r>
              <a:rPr lang="en-US" dirty="0" err="1"/>
              <a:t>nec</a:t>
            </a:r>
            <a:r>
              <a:rPr lang="en-US" dirty="0"/>
              <a:t> </a:t>
            </a:r>
            <a:r>
              <a:rPr lang="en-US" dirty="0" err="1"/>
              <a:t>hendrerit</a:t>
            </a:r>
            <a:r>
              <a:rPr lang="en-US" dirty="0"/>
              <a:t> </a:t>
            </a:r>
            <a:r>
              <a:rPr lang="en-US" dirty="0" err="1"/>
              <a:t>quam</a:t>
            </a:r>
            <a:r>
              <a:rPr lang="en-US" dirty="0"/>
              <a:t>. </a:t>
            </a:r>
            <a:r>
              <a:rPr lang="en-US" dirty="0" err="1"/>
              <a:t>Suspendisse</a:t>
            </a:r>
            <a:r>
              <a:rPr lang="en-US" dirty="0"/>
              <a:t> </a:t>
            </a:r>
            <a:r>
              <a:rPr lang="en-US" dirty="0" err="1"/>
              <a:t>nec</a:t>
            </a:r>
            <a:r>
              <a:rPr lang="en-US" dirty="0"/>
              <a:t> </a:t>
            </a:r>
            <a:r>
              <a:rPr lang="en-US" dirty="0" err="1"/>
              <a:t>felis</a:t>
            </a:r>
            <a:r>
              <a:rPr lang="en-US" dirty="0"/>
              <a:t> </a:t>
            </a:r>
            <a:r>
              <a:rPr lang="en-US" dirty="0" err="1"/>
              <a:t>mollis</a:t>
            </a:r>
            <a:r>
              <a:rPr lang="en-US" dirty="0"/>
              <a:t>, </a:t>
            </a:r>
            <a:r>
              <a:rPr lang="en-US" dirty="0" err="1"/>
              <a:t>dapibus</a:t>
            </a:r>
            <a:r>
              <a:rPr lang="en-US" dirty="0"/>
              <a:t> dui ac, </a:t>
            </a:r>
            <a:r>
              <a:rPr lang="en-US" dirty="0" err="1"/>
              <a:t>imperdiet</a:t>
            </a:r>
            <a:r>
              <a:rPr lang="en-US" dirty="0"/>
              <a:t> nisi. </a:t>
            </a:r>
          </a:p>
        </p:txBody>
      </p:sp>
      <p:sp>
        <p:nvSpPr>
          <p:cNvPr id="20" name="Text Placeholder 16">
            <a:extLst>
              <a:ext uri="{FF2B5EF4-FFF2-40B4-BE49-F238E27FC236}">
                <a16:creationId xmlns:a16="http://schemas.microsoft.com/office/drawing/2014/main" id="{B106F14F-BE80-2D4C-A738-7D54F6ED612F}"/>
              </a:ext>
            </a:extLst>
          </p:cNvPr>
          <p:cNvSpPr>
            <a:spLocks noGrp="1"/>
          </p:cNvSpPr>
          <p:nvPr>
            <p:ph type="body" sz="quarter" idx="20" hasCustomPrompt="1"/>
          </p:nvPr>
        </p:nvSpPr>
        <p:spPr>
          <a:xfrm>
            <a:off x="434073" y="2769678"/>
            <a:ext cx="2514600" cy="652266"/>
          </a:xfrm>
        </p:spPr>
        <p:txBody>
          <a:bodyPr anchor="b">
            <a:normAutofit/>
          </a:bodyPr>
          <a:lstStyle>
            <a:lvl1pPr algn="ctr">
              <a:defRPr sz="1800" b="1" i="0">
                <a:solidFill>
                  <a:schemeClr val="accent3"/>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a:defRPr b="1">
                <a:solidFill>
                  <a:schemeClr val="accent3"/>
                </a:solidFill>
              </a:defRPr>
            </a:lvl2pPr>
            <a:lvl3pPr>
              <a:defRPr b="1">
                <a:solidFill>
                  <a:schemeClr val="accent3"/>
                </a:solidFill>
              </a:defRPr>
            </a:lvl3pPr>
            <a:lvl4pPr>
              <a:defRPr b="1">
                <a:solidFill>
                  <a:schemeClr val="accent3"/>
                </a:solidFill>
              </a:defRPr>
            </a:lvl4pPr>
            <a:lvl5pPr>
              <a:defRPr b="1">
                <a:solidFill>
                  <a:schemeClr val="accent3"/>
                </a:solidFill>
              </a:defRPr>
            </a:lvl5pPr>
          </a:lstStyle>
          <a:p>
            <a:pPr lvl="0"/>
            <a:r>
              <a:rPr lang="en-US" dirty="0"/>
              <a:t>Section Title</a:t>
            </a:r>
          </a:p>
        </p:txBody>
      </p:sp>
      <p:pic>
        <p:nvPicPr>
          <p:cNvPr id="33" name="Picture 32">
            <a:extLst>
              <a:ext uri="{FF2B5EF4-FFF2-40B4-BE49-F238E27FC236}">
                <a16:creationId xmlns:a16="http://schemas.microsoft.com/office/drawing/2014/main" id="{F189675B-0F70-C547-BEC1-56BF47CCBAC3}"/>
              </a:ext>
            </a:extLst>
          </p:cNvPr>
          <p:cNvPicPr>
            <a:picLocks noChangeAspect="1"/>
          </p:cNvPicPr>
          <p:nvPr userDrawn="1"/>
        </p:nvPicPr>
        <p:blipFill>
          <a:blip r:embed="rId2"/>
          <a:stretch>
            <a:fillRect/>
          </a:stretch>
        </p:blipFill>
        <p:spPr>
          <a:xfrm>
            <a:off x="10439400" y="6169658"/>
            <a:ext cx="1603374" cy="336709"/>
          </a:xfrm>
          <a:prstGeom prst="rect">
            <a:avLst/>
          </a:prstGeom>
        </p:spPr>
      </p:pic>
      <p:pic>
        <p:nvPicPr>
          <p:cNvPr id="34" name="Picture 33">
            <a:extLst>
              <a:ext uri="{FF2B5EF4-FFF2-40B4-BE49-F238E27FC236}">
                <a16:creationId xmlns:a16="http://schemas.microsoft.com/office/drawing/2014/main" id="{E6CD8FE0-97B9-E140-B13E-94E48C0F9416}"/>
              </a:ext>
            </a:extLst>
          </p:cNvPr>
          <p:cNvPicPr>
            <a:picLocks noChangeAspect="1"/>
          </p:cNvPicPr>
          <p:nvPr userDrawn="1"/>
        </p:nvPicPr>
        <p:blipFill>
          <a:blip r:embed="rId3"/>
          <a:stretch>
            <a:fillRect/>
          </a:stretch>
        </p:blipFill>
        <p:spPr>
          <a:xfrm>
            <a:off x="8681720" y="6175735"/>
            <a:ext cx="1452880" cy="330200"/>
          </a:xfrm>
          <a:prstGeom prst="rect">
            <a:avLst/>
          </a:prstGeom>
        </p:spPr>
      </p:pic>
      <p:sp>
        <p:nvSpPr>
          <p:cNvPr id="51" name="Rectangle 50">
            <a:extLst>
              <a:ext uri="{FF2B5EF4-FFF2-40B4-BE49-F238E27FC236}">
                <a16:creationId xmlns:a16="http://schemas.microsoft.com/office/drawing/2014/main" id="{D2F6FE72-8EB7-2146-97E3-E8D2E8005B4D}"/>
              </a:ext>
            </a:extLst>
          </p:cNvPr>
          <p:cNvSpPr/>
          <p:nvPr userDrawn="1"/>
        </p:nvSpPr>
        <p:spPr>
          <a:xfrm>
            <a:off x="0" y="0"/>
            <a:ext cx="12192000" cy="6858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itle 1">
            <a:extLst>
              <a:ext uri="{FF2B5EF4-FFF2-40B4-BE49-F238E27FC236}">
                <a16:creationId xmlns:a16="http://schemas.microsoft.com/office/drawing/2014/main" id="{C0EEDCEE-70E1-284F-AF56-1D37F79CDFEA}"/>
              </a:ext>
            </a:extLst>
          </p:cNvPr>
          <p:cNvSpPr>
            <a:spLocks noGrp="1"/>
          </p:cNvSpPr>
          <p:nvPr>
            <p:ph type="title" hasCustomPrompt="1"/>
          </p:nvPr>
        </p:nvSpPr>
        <p:spPr>
          <a:xfrm>
            <a:off x="137809" y="151117"/>
            <a:ext cx="11905034" cy="458484"/>
          </a:xfrm>
        </p:spPr>
        <p:txBody>
          <a:bodyPr/>
          <a:lstStyle>
            <a:lvl1pPr>
              <a:defRPr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dirty="0"/>
              <a:t>Click to edit title</a:t>
            </a:r>
          </a:p>
        </p:txBody>
      </p:sp>
      <p:grpSp>
        <p:nvGrpSpPr>
          <p:cNvPr id="53" name="Group 52">
            <a:extLst>
              <a:ext uri="{FF2B5EF4-FFF2-40B4-BE49-F238E27FC236}">
                <a16:creationId xmlns:a16="http://schemas.microsoft.com/office/drawing/2014/main" id="{0DB8D552-9D7F-ED4D-8C2C-EFCE35B6EFE8}"/>
              </a:ext>
            </a:extLst>
          </p:cNvPr>
          <p:cNvGrpSpPr/>
          <p:nvPr userDrawn="1"/>
        </p:nvGrpSpPr>
        <p:grpSpPr>
          <a:xfrm>
            <a:off x="0" y="629009"/>
            <a:ext cx="12042774" cy="0"/>
            <a:chOff x="3269379" y="3945802"/>
            <a:chExt cx="12042774" cy="0"/>
          </a:xfrm>
        </p:grpSpPr>
        <p:cxnSp>
          <p:nvCxnSpPr>
            <p:cNvPr id="54" name="Straight Connector 53">
              <a:extLst>
                <a:ext uri="{FF2B5EF4-FFF2-40B4-BE49-F238E27FC236}">
                  <a16:creationId xmlns:a16="http://schemas.microsoft.com/office/drawing/2014/main" id="{940406E5-62B9-8F40-827D-5AD18F70B969}"/>
                </a:ext>
              </a:extLst>
            </p:cNvPr>
            <p:cNvCxnSpPr>
              <a:cxnSpLocks/>
            </p:cNvCxnSpPr>
            <p:nvPr userDrawn="1"/>
          </p:nvCxnSpPr>
          <p:spPr>
            <a:xfrm>
              <a:off x="3269379" y="3945802"/>
              <a:ext cx="2293221"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A8C6ACA1-E537-5448-9284-35D875579525}"/>
                </a:ext>
              </a:extLst>
            </p:cNvPr>
            <p:cNvCxnSpPr>
              <a:cxnSpLocks/>
            </p:cNvCxnSpPr>
            <p:nvPr userDrawn="1"/>
          </p:nvCxnSpPr>
          <p:spPr>
            <a:xfrm>
              <a:off x="5562600" y="3945802"/>
              <a:ext cx="9749553"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grpSp>
      <p:sp>
        <p:nvSpPr>
          <p:cNvPr id="10" name="Picture Placeholder 9">
            <a:extLst>
              <a:ext uri="{FF2B5EF4-FFF2-40B4-BE49-F238E27FC236}">
                <a16:creationId xmlns:a16="http://schemas.microsoft.com/office/drawing/2014/main" id="{EA804E60-C263-A64B-B8A6-A91F5C6140BD}"/>
              </a:ext>
            </a:extLst>
          </p:cNvPr>
          <p:cNvSpPr>
            <a:spLocks noGrp="1"/>
          </p:cNvSpPr>
          <p:nvPr>
            <p:ph type="pic" sz="quarter" idx="30" hasCustomPrompt="1"/>
          </p:nvPr>
        </p:nvSpPr>
        <p:spPr>
          <a:xfrm>
            <a:off x="434072" y="1600572"/>
            <a:ext cx="2521931" cy="1162050"/>
          </a:xfrm>
        </p:spPr>
        <p:txBody>
          <a:bodyPr anchor="ctr">
            <a:normAutofit/>
          </a:bodyPr>
          <a:lstStyle>
            <a:lvl1pPr algn="ctr">
              <a:defRPr sz="900">
                <a:solidFill>
                  <a:schemeClr val="tx2">
                    <a:lumMod val="25000"/>
                    <a:lumOff val="75000"/>
                  </a:schemeClr>
                </a:solidFill>
              </a:defRPr>
            </a:lvl1pPr>
          </a:lstStyle>
          <a:p>
            <a:r>
              <a:rPr lang="en-US" dirty="0"/>
              <a:t>[insert image]</a:t>
            </a:r>
          </a:p>
        </p:txBody>
      </p:sp>
      <p:sp>
        <p:nvSpPr>
          <p:cNvPr id="11" name="Rectangle 10">
            <a:extLst>
              <a:ext uri="{FF2B5EF4-FFF2-40B4-BE49-F238E27FC236}">
                <a16:creationId xmlns:a16="http://schemas.microsoft.com/office/drawing/2014/main" id="{056DC8BF-6329-D445-A274-D698D6682E7D}"/>
              </a:ext>
            </a:extLst>
          </p:cNvPr>
          <p:cNvSpPr/>
          <p:nvPr userDrawn="1"/>
        </p:nvSpPr>
        <p:spPr>
          <a:xfrm>
            <a:off x="319773" y="1524000"/>
            <a:ext cx="2724912" cy="4434840"/>
          </a:xfrm>
          <a:prstGeom prst="rect">
            <a:avLst/>
          </a:prstGeom>
          <a:noFill/>
          <a:ln w="254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Text Placeholder 3">
            <a:extLst>
              <a:ext uri="{FF2B5EF4-FFF2-40B4-BE49-F238E27FC236}">
                <a16:creationId xmlns:a16="http://schemas.microsoft.com/office/drawing/2014/main" id="{7FB06C7E-2D04-F24D-838B-4F4A9FD9DC81}"/>
              </a:ext>
            </a:extLst>
          </p:cNvPr>
          <p:cNvSpPr>
            <a:spLocks noGrp="1"/>
          </p:cNvSpPr>
          <p:nvPr>
            <p:ph type="body" sz="quarter" idx="31" hasCustomPrompt="1"/>
          </p:nvPr>
        </p:nvSpPr>
        <p:spPr>
          <a:xfrm>
            <a:off x="3352801" y="3429000"/>
            <a:ext cx="2514600" cy="2438400"/>
          </a:xfrm>
        </p:spPr>
        <p:txBody>
          <a:bodyPr>
            <a:normAutofit/>
          </a:bodyPr>
          <a:lstStyle>
            <a:lvl1pPr algn="ctr">
              <a:lnSpc>
                <a:spcPct val="100000"/>
              </a:lnSpc>
              <a:defRPr sz="1200"/>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Mauris</a:t>
            </a:r>
            <a:r>
              <a:rPr lang="en-US" dirty="0"/>
              <a:t> </a:t>
            </a:r>
            <a:r>
              <a:rPr lang="en-US" dirty="0" err="1"/>
              <a:t>eget</a:t>
            </a:r>
            <a:r>
              <a:rPr lang="en-US" dirty="0"/>
              <a:t> </a:t>
            </a:r>
            <a:r>
              <a:rPr lang="en-US" dirty="0" err="1"/>
              <a:t>orci</a:t>
            </a:r>
            <a:r>
              <a:rPr lang="en-US" dirty="0"/>
              <a:t> </a:t>
            </a:r>
            <a:r>
              <a:rPr lang="en-US" dirty="0" err="1"/>
              <a:t>consequat</a:t>
            </a:r>
            <a:r>
              <a:rPr lang="en-US" dirty="0"/>
              <a:t>, porta </a:t>
            </a:r>
            <a:r>
              <a:rPr lang="en-US" dirty="0" err="1"/>
              <a:t>justo</a:t>
            </a:r>
            <a:r>
              <a:rPr lang="en-US" dirty="0"/>
              <a:t> id, </a:t>
            </a:r>
            <a:r>
              <a:rPr lang="en-US" dirty="0" err="1"/>
              <a:t>blandit</a:t>
            </a:r>
            <a:r>
              <a:rPr lang="en-US" dirty="0"/>
              <a:t> mi. </a:t>
            </a:r>
            <a:r>
              <a:rPr lang="en-US" dirty="0" err="1"/>
              <a:t>Suspendisse</a:t>
            </a:r>
            <a:r>
              <a:rPr lang="en-US" dirty="0"/>
              <a:t> </a:t>
            </a:r>
            <a:r>
              <a:rPr lang="en-US" dirty="0" err="1"/>
              <a:t>eu</a:t>
            </a:r>
            <a:r>
              <a:rPr lang="en-US" dirty="0"/>
              <a:t> </a:t>
            </a:r>
            <a:r>
              <a:rPr lang="en-US" dirty="0" err="1"/>
              <a:t>diam</a:t>
            </a:r>
            <a:r>
              <a:rPr lang="en-US" dirty="0"/>
              <a:t> et </a:t>
            </a:r>
            <a:r>
              <a:rPr lang="en-US" dirty="0" err="1"/>
              <a:t>tellus</a:t>
            </a:r>
            <a:r>
              <a:rPr lang="en-US" dirty="0"/>
              <a:t> </a:t>
            </a:r>
            <a:r>
              <a:rPr lang="en-US" dirty="0" err="1"/>
              <a:t>ultrices</a:t>
            </a:r>
            <a:r>
              <a:rPr lang="en-US" dirty="0"/>
              <a:t> </a:t>
            </a:r>
            <a:r>
              <a:rPr lang="en-US" dirty="0" err="1"/>
              <a:t>ultricies</a:t>
            </a:r>
            <a:r>
              <a:rPr lang="en-US" dirty="0"/>
              <a:t>. </a:t>
            </a:r>
            <a:r>
              <a:rPr lang="en-US" dirty="0" err="1"/>
              <a:t>Donec</a:t>
            </a:r>
            <a:r>
              <a:rPr lang="en-US" dirty="0"/>
              <a:t> </a:t>
            </a:r>
            <a:r>
              <a:rPr lang="en-US" dirty="0" err="1"/>
              <a:t>erat</a:t>
            </a:r>
            <a:r>
              <a:rPr lang="en-US" dirty="0"/>
              <a:t> ligula, lacinia </a:t>
            </a:r>
            <a:r>
              <a:rPr lang="en-US" dirty="0" err="1"/>
              <a:t>quis</a:t>
            </a:r>
            <a:r>
              <a:rPr lang="en-US" dirty="0"/>
              <a:t> </a:t>
            </a:r>
            <a:r>
              <a:rPr lang="en-US" dirty="0" err="1"/>
              <a:t>bibendum</a:t>
            </a:r>
            <a:r>
              <a:rPr lang="en-US" dirty="0"/>
              <a:t> a, </a:t>
            </a:r>
            <a:r>
              <a:rPr lang="en-US" dirty="0" err="1"/>
              <a:t>auctor</a:t>
            </a:r>
            <a:r>
              <a:rPr lang="en-US" dirty="0"/>
              <a:t> </a:t>
            </a:r>
            <a:r>
              <a:rPr lang="en-US" dirty="0" err="1"/>
              <a:t>nec</a:t>
            </a:r>
            <a:r>
              <a:rPr lang="en-US" dirty="0"/>
              <a:t> </a:t>
            </a:r>
            <a:r>
              <a:rPr lang="en-US" dirty="0" err="1"/>
              <a:t>odio</a:t>
            </a:r>
            <a:r>
              <a:rPr lang="en-US" dirty="0"/>
              <a:t>. Maecenas </a:t>
            </a:r>
            <a:r>
              <a:rPr lang="en-US" dirty="0" err="1"/>
              <a:t>nec</a:t>
            </a:r>
            <a:r>
              <a:rPr lang="en-US" dirty="0"/>
              <a:t> </a:t>
            </a:r>
            <a:r>
              <a:rPr lang="en-US" dirty="0" err="1"/>
              <a:t>hendrerit</a:t>
            </a:r>
            <a:r>
              <a:rPr lang="en-US" dirty="0"/>
              <a:t> </a:t>
            </a:r>
            <a:r>
              <a:rPr lang="en-US" dirty="0" err="1"/>
              <a:t>quam</a:t>
            </a:r>
            <a:r>
              <a:rPr lang="en-US" dirty="0"/>
              <a:t>. </a:t>
            </a:r>
            <a:r>
              <a:rPr lang="en-US" dirty="0" err="1"/>
              <a:t>Suspendisse</a:t>
            </a:r>
            <a:r>
              <a:rPr lang="en-US" dirty="0"/>
              <a:t> </a:t>
            </a:r>
            <a:r>
              <a:rPr lang="en-US" dirty="0" err="1"/>
              <a:t>nec</a:t>
            </a:r>
            <a:r>
              <a:rPr lang="en-US" dirty="0"/>
              <a:t> </a:t>
            </a:r>
            <a:r>
              <a:rPr lang="en-US" dirty="0" err="1"/>
              <a:t>felis</a:t>
            </a:r>
            <a:r>
              <a:rPr lang="en-US" dirty="0"/>
              <a:t> </a:t>
            </a:r>
            <a:r>
              <a:rPr lang="en-US" dirty="0" err="1"/>
              <a:t>mollis</a:t>
            </a:r>
            <a:r>
              <a:rPr lang="en-US" dirty="0"/>
              <a:t>, </a:t>
            </a:r>
            <a:r>
              <a:rPr lang="en-US" dirty="0" err="1"/>
              <a:t>dapibus</a:t>
            </a:r>
            <a:r>
              <a:rPr lang="en-US" dirty="0"/>
              <a:t> dui ac, </a:t>
            </a:r>
            <a:r>
              <a:rPr lang="en-US" dirty="0" err="1"/>
              <a:t>imperdiet</a:t>
            </a:r>
            <a:r>
              <a:rPr lang="en-US" dirty="0"/>
              <a:t> nisi. </a:t>
            </a:r>
          </a:p>
        </p:txBody>
      </p:sp>
      <p:sp>
        <p:nvSpPr>
          <p:cNvPr id="60" name="Text Placeholder 16">
            <a:extLst>
              <a:ext uri="{FF2B5EF4-FFF2-40B4-BE49-F238E27FC236}">
                <a16:creationId xmlns:a16="http://schemas.microsoft.com/office/drawing/2014/main" id="{DDCD70C4-F47D-794D-8DB8-7736362529C6}"/>
              </a:ext>
            </a:extLst>
          </p:cNvPr>
          <p:cNvSpPr>
            <a:spLocks noGrp="1"/>
          </p:cNvSpPr>
          <p:nvPr>
            <p:ph type="body" sz="quarter" idx="32" hasCustomPrompt="1"/>
          </p:nvPr>
        </p:nvSpPr>
        <p:spPr>
          <a:xfrm>
            <a:off x="3352801" y="2769678"/>
            <a:ext cx="2514600" cy="652266"/>
          </a:xfrm>
        </p:spPr>
        <p:txBody>
          <a:bodyPr anchor="b">
            <a:normAutofit/>
          </a:bodyPr>
          <a:lstStyle>
            <a:lvl1pPr algn="ctr">
              <a:defRPr sz="1800" b="1" i="0">
                <a:solidFill>
                  <a:schemeClr val="accent3"/>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a:defRPr b="1">
                <a:solidFill>
                  <a:schemeClr val="accent3"/>
                </a:solidFill>
              </a:defRPr>
            </a:lvl2pPr>
            <a:lvl3pPr>
              <a:defRPr b="1">
                <a:solidFill>
                  <a:schemeClr val="accent3"/>
                </a:solidFill>
              </a:defRPr>
            </a:lvl3pPr>
            <a:lvl4pPr>
              <a:defRPr b="1">
                <a:solidFill>
                  <a:schemeClr val="accent3"/>
                </a:solidFill>
              </a:defRPr>
            </a:lvl4pPr>
            <a:lvl5pPr>
              <a:defRPr b="1">
                <a:solidFill>
                  <a:schemeClr val="accent3"/>
                </a:solidFill>
              </a:defRPr>
            </a:lvl5pPr>
          </a:lstStyle>
          <a:p>
            <a:pPr lvl="0"/>
            <a:r>
              <a:rPr lang="en-US" dirty="0"/>
              <a:t>Section Title</a:t>
            </a:r>
          </a:p>
        </p:txBody>
      </p:sp>
      <p:sp>
        <p:nvSpPr>
          <p:cNvPr id="61" name="Picture Placeholder 9">
            <a:extLst>
              <a:ext uri="{FF2B5EF4-FFF2-40B4-BE49-F238E27FC236}">
                <a16:creationId xmlns:a16="http://schemas.microsoft.com/office/drawing/2014/main" id="{EE9CE278-4EB7-8740-B84B-36C9E1509C66}"/>
              </a:ext>
            </a:extLst>
          </p:cNvPr>
          <p:cNvSpPr>
            <a:spLocks noGrp="1"/>
          </p:cNvSpPr>
          <p:nvPr>
            <p:ph type="pic" sz="quarter" idx="33" hasCustomPrompt="1"/>
          </p:nvPr>
        </p:nvSpPr>
        <p:spPr>
          <a:xfrm>
            <a:off x="3352800" y="1600572"/>
            <a:ext cx="2521931" cy="1162050"/>
          </a:xfrm>
        </p:spPr>
        <p:txBody>
          <a:bodyPr anchor="ctr">
            <a:normAutofit/>
          </a:bodyPr>
          <a:lstStyle>
            <a:lvl1pPr algn="ctr">
              <a:defRPr sz="900">
                <a:solidFill>
                  <a:schemeClr val="tx2">
                    <a:lumMod val="25000"/>
                    <a:lumOff val="75000"/>
                  </a:schemeClr>
                </a:solidFill>
              </a:defRPr>
            </a:lvl1pPr>
          </a:lstStyle>
          <a:p>
            <a:r>
              <a:rPr lang="en-US" dirty="0"/>
              <a:t>[insert image]</a:t>
            </a:r>
          </a:p>
        </p:txBody>
      </p:sp>
      <p:sp>
        <p:nvSpPr>
          <p:cNvPr id="62" name="Rectangle 61">
            <a:extLst>
              <a:ext uri="{FF2B5EF4-FFF2-40B4-BE49-F238E27FC236}">
                <a16:creationId xmlns:a16="http://schemas.microsoft.com/office/drawing/2014/main" id="{B06D51B5-2563-A846-996A-3070D148409E}"/>
              </a:ext>
            </a:extLst>
          </p:cNvPr>
          <p:cNvSpPr/>
          <p:nvPr userDrawn="1"/>
        </p:nvSpPr>
        <p:spPr>
          <a:xfrm>
            <a:off x="3238501" y="1524000"/>
            <a:ext cx="2724912" cy="4434840"/>
          </a:xfrm>
          <a:prstGeom prst="rect">
            <a:avLst/>
          </a:prstGeom>
          <a:noFill/>
          <a:ln w="254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ext Placeholder 3">
            <a:extLst>
              <a:ext uri="{FF2B5EF4-FFF2-40B4-BE49-F238E27FC236}">
                <a16:creationId xmlns:a16="http://schemas.microsoft.com/office/drawing/2014/main" id="{DDEF681F-0F34-AB47-AD00-047EBF48B0C4}"/>
              </a:ext>
            </a:extLst>
          </p:cNvPr>
          <p:cNvSpPr>
            <a:spLocks noGrp="1"/>
          </p:cNvSpPr>
          <p:nvPr>
            <p:ph type="body" sz="quarter" idx="34" hasCustomPrompt="1"/>
          </p:nvPr>
        </p:nvSpPr>
        <p:spPr>
          <a:xfrm>
            <a:off x="6271529" y="3429000"/>
            <a:ext cx="2514600" cy="2438400"/>
          </a:xfrm>
        </p:spPr>
        <p:txBody>
          <a:bodyPr>
            <a:normAutofit/>
          </a:bodyPr>
          <a:lstStyle>
            <a:lvl1pPr algn="ctr">
              <a:lnSpc>
                <a:spcPct val="100000"/>
              </a:lnSpc>
              <a:defRPr sz="1200"/>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Mauris</a:t>
            </a:r>
            <a:r>
              <a:rPr lang="en-US" dirty="0"/>
              <a:t> </a:t>
            </a:r>
            <a:r>
              <a:rPr lang="en-US" dirty="0" err="1"/>
              <a:t>eget</a:t>
            </a:r>
            <a:r>
              <a:rPr lang="en-US" dirty="0"/>
              <a:t> </a:t>
            </a:r>
            <a:r>
              <a:rPr lang="en-US" dirty="0" err="1"/>
              <a:t>orci</a:t>
            </a:r>
            <a:r>
              <a:rPr lang="en-US" dirty="0"/>
              <a:t> </a:t>
            </a:r>
            <a:r>
              <a:rPr lang="en-US" dirty="0" err="1"/>
              <a:t>consequat</a:t>
            </a:r>
            <a:r>
              <a:rPr lang="en-US" dirty="0"/>
              <a:t>, porta </a:t>
            </a:r>
            <a:r>
              <a:rPr lang="en-US" dirty="0" err="1"/>
              <a:t>justo</a:t>
            </a:r>
            <a:r>
              <a:rPr lang="en-US" dirty="0"/>
              <a:t> id, </a:t>
            </a:r>
            <a:r>
              <a:rPr lang="en-US" dirty="0" err="1"/>
              <a:t>blandit</a:t>
            </a:r>
            <a:r>
              <a:rPr lang="en-US" dirty="0"/>
              <a:t> mi. </a:t>
            </a:r>
            <a:r>
              <a:rPr lang="en-US" dirty="0" err="1"/>
              <a:t>Suspendisse</a:t>
            </a:r>
            <a:r>
              <a:rPr lang="en-US" dirty="0"/>
              <a:t> </a:t>
            </a:r>
            <a:r>
              <a:rPr lang="en-US" dirty="0" err="1"/>
              <a:t>eu</a:t>
            </a:r>
            <a:r>
              <a:rPr lang="en-US" dirty="0"/>
              <a:t> </a:t>
            </a:r>
            <a:r>
              <a:rPr lang="en-US" dirty="0" err="1"/>
              <a:t>diam</a:t>
            </a:r>
            <a:r>
              <a:rPr lang="en-US" dirty="0"/>
              <a:t> et </a:t>
            </a:r>
            <a:r>
              <a:rPr lang="en-US" dirty="0" err="1"/>
              <a:t>tellus</a:t>
            </a:r>
            <a:r>
              <a:rPr lang="en-US" dirty="0"/>
              <a:t> </a:t>
            </a:r>
            <a:r>
              <a:rPr lang="en-US" dirty="0" err="1"/>
              <a:t>ultrices</a:t>
            </a:r>
            <a:r>
              <a:rPr lang="en-US" dirty="0"/>
              <a:t> </a:t>
            </a:r>
            <a:r>
              <a:rPr lang="en-US" dirty="0" err="1"/>
              <a:t>ultricies</a:t>
            </a:r>
            <a:r>
              <a:rPr lang="en-US" dirty="0"/>
              <a:t>. </a:t>
            </a:r>
            <a:r>
              <a:rPr lang="en-US" dirty="0" err="1"/>
              <a:t>Donec</a:t>
            </a:r>
            <a:r>
              <a:rPr lang="en-US" dirty="0"/>
              <a:t> </a:t>
            </a:r>
            <a:r>
              <a:rPr lang="en-US" dirty="0" err="1"/>
              <a:t>erat</a:t>
            </a:r>
            <a:r>
              <a:rPr lang="en-US" dirty="0"/>
              <a:t> ligula, lacinia </a:t>
            </a:r>
            <a:r>
              <a:rPr lang="en-US" dirty="0" err="1"/>
              <a:t>quis</a:t>
            </a:r>
            <a:r>
              <a:rPr lang="en-US" dirty="0"/>
              <a:t> </a:t>
            </a:r>
            <a:r>
              <a:rPr lang="en-US" dirty="0" err="1"/>
              <a:t>bibendum</a:t>
            </a:r>
            <a:r>
              <a:rPr lang="en-US" dirty="0"/>
              <a:t> a, </a:t>
            </a:r>
            <a:r>
              <a:rPr lang="en-US" dirty="0" err="1"/>
              <a:t>auctor</a:t>
            </a:r>
            <a:r>
              <a:rPr lang="en-US" dirty="0"/>
              <a:t> </a:t>
            </a:r>
            <a:r>
              <a:rPr lang="en-US" dirty="0" err="1"/>
              <a:t>nec</a:t>
            </a:r>
            <a:r>
              <a:rPr lang="en-US" dirty="0"/>
              <a:t> </a:t>
            </a:r>
            <a:r>
              <a:rPr lang="en-US" dirty="0" err="1"/>
              <a:t>odio</a:t>
            </a:r>
            <a:r>
              <a:rPr lang="en-US" dirty="0"/>
              <a:t>. Maecenas </a:t>
            </a:r>
            <a:r>
              <a:rPr lang="en-US" dirty="0" err="1"/>
              <a:t>nec</a:t>
            </a:r>
            <a:r>
              <a:rPr lang="en-US" dirty="0"/>
              <a:t> </a:t>
            </a:r>
            <a:r>
              <a:rPr lang="en-US" dirty="0" err="1"/>
              <a:t>hendrerit</a:t>
            </a:r>
            <a:r>
              <a:rPr lang="en-US" dirty="0"/>
              <a:t> </a:t>
            </a:r>
            <a:r>
              <a:rPr lang="en-US" dirty="0" err="1"/>
              <a:t>quam</a:t>
            </a:r>
            <a:r>
              <a:rPr lang="en-US" dirty="0"/>
              <a:t>. </a:t>
            </a:r>
            <a:r>
              <a:rPr lang="en-US" dirty="0" err="1"/>
              <a:t>Suspendisse</a:t>
            </a:r>
            <a:r>
              <a:rPr lang="en-US" dirty="0"/>
              <a:t> </a:t>
            </a:r>
            <a:r>
              <a:rPr lang="en-US" dirty="0" err="1"/>
              <a:t>nec</a:t>
            </a:r>
            <a:r>
              <a:rPr lang="en-US" dirty="0"/>
              <a:t> </a:t>
            </a:r>
            <a:r>
              <a:rPr lang="en-US" dirty="0" err="1"/>
              <a:t>felis</a:t>
            </a:r>
            <a:r>
              <a:rPr lang="en-US" dirty="0"/>
              <a:t> </a:t>
            </a:r>
            <a:r>
              <a:rPr lang="en-US" dirty="0" err="1"/>
              <a:t>mollis</a:t>
            </a:r>
            <a:r>
              <a:rPr lang="en-US" dirty="0"/>
              <a:t>, </a:t>
            </a:r>
            <a:r>
              <a:rPr lang="en-US" dirty="0" err="1"/>
              <a:t>dapibus</a:t>
            </a:r>
            <a:r>
              <a:rPr lang="en-US" dirty="0"/>
              <a:t> dui ac, </a:t>
            </a:r>
            <a:r>
              <a:rPr lang="en-US" dirty="0" err="1"/>
              <a:t>imperdiet</a:t>
            </a:r>
            <a:r>
              <a:rPr lang="en-US" dirty="0"/>
              <a:t> nisi. </a:t>
            </a:r>
          </a:p>
        </p:txBody>
      </p:sp>
      <p:sp>
        <p:nvSpPr>
          <p:cNvPr id="64" name="Text Placeholder 16">
            <a:extLst>
              <a:ext uri="{FF2B5EF4-FFF2-40B4-BE49-F238E27FC236}">
                <a16:creationId xmlns:a16="http://schemas.microsoft.com/office/drawing/2014/main" id="{953E072D-611C-9146-8CA8-8B2EE63027D6}"/>
              </a:ext>
            </a:extLst>
          </p:cNvPr>
          <p:cNvSpPr>
            <a:spLocks noGrp="1"/>
          </p:cNvSpPr>
          <p:nvPr>
            <p:ph type="body" sz="quarter" idx="35" hasCustomPrompt="1"/>
          </p:nvPr>
        </p:nvSpPr>
        <p:spPr>
          <a:xfrm>
            <a:off x="6271529" y="2769678"/>
            <a:ext cx="2514600" cy="652266"/>
          </a:xfrm>
        </p:spPr>
        <p:txBody>
          <a:bodyPr anchor="b">
            <a:normAutofit/>
          </a:bodyPr>
          <a:lstStyle>
            <a:lvl1pPr algn="ctr">
              <a:defRPr sz="1800" b="1" i="0">
                <a:solidFill>
                  <a:schemeClr val="accent3"/>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a:defRPr b="1">
                <a:solidFill>
                  <a:schemeClr val="accent3"/>
                </a:solidFill>
              </a:defRPr>
            </a:lvl2pPr>
            <a:lvl3pPr>
              <a:defRPr b="1">
                <a:solidFill>
                  <a:schemeClr val="accent3"/>
                </a:solidFill>
              </a:defRPr>
            </a:lvl3pPr>
            <a:lvl4pPr>
              <a:defRPr b="1">
                <a:solidFill>
                  <a:schemeClr val="accent3"/>
                </a:solidFill>
              </a:defRPr>
            </a:lvl4pPr>
            <a:lvl5pPr>
              <a:defRPr b="1">
                <a:solidFill>
                  <a:schemeClr val="accent3"/>
                </a:solidFill>
              </a:defRPr>
            </a:lvl5pPr>
          </a:lstStyle>
          <a:p>
            <a:pPr lvl="0"/>
            <a:r>
              <a:rPr lang="en-US" dirty="0"/>
              <a:t>Section Title</a:t>
            </a:r>
          </a:p>
        </p:txBody>
      </p:sp>
      <p:sp>
        <p:nvSpPr>
          <p:cNvPr id="65" name="Picture Placeholder 9">
            <a:extLst>
              <a:ext uri="{FF2B5EF4-FFF2-40B4-BE49-F238E27FC236}">
                <a16:creationId xmlns:a16="http://schemas.microsoft.com/office/drawing/2014/main" id="{133DD136-6DE1-4444-9B7B-FC7355E7C0F5}"/>
              </a:ext>
            </a:extLst>
          </p:cNvPr>
          <p:cNvSpPr>
            <a:spLocks noGrp="1"/>
          </p:cNvSpPr>
          <p:nvPr>
            <p:ph type="pic" sz="quarter" idx="36" hasCustomPrompt="1"/>
          </p:nvPr>
        </p:nvSpPr>
        <p:spPr>
          <a:xfrm>
            <a:off x="6271528" y="1600572"/>
            <a:ext cx="2521931" cy="1162050"/>
          </a:xfrm>
        </p:spPr>
        <p:txBody>
          <a:bodyPr anchor="ctr">
            <a:normAutofit/>
          </a:bodyPr>
          <a:lstStyle>
            <a:lvl1pPr algn="ctr">
              <a:defRPr sz="900">
                <a:solidFill>
                  <a:schemeClr val="tx2">
                    <a:lumMod val="25000"/>
                    <a:lumOff val="75000"/>
                  </a:schemeClr>
                </a:solidFill>
              </a:defRPr>
            </a:lvl1pPr>
          </a:lstStyle>
          <a:p>
            <a:r>
              <a:rPr lang="en-US" dirty="0"/>
              <a:t>[insert image]</a:t>
            </a:r>
          </a:p>
        </p:txBody>
      </p:sp>
      <p:sp>
        <p:nvSpPr>
          <p:cNvPr id="66" name="Rectangle 65">
            <a:extLst>
              <a:ext uri="{FF2B5EF4-FFF2-40B4-BE49-F238E27FC236}">
                <a16:creationId xmlns:a16="http://schemas.microsoft.com/office/drawing/2014/main" id="{2E4B3FF6-F30E-7645-ACAE-576D63D05BC2}"/>
              </a:ext>
            </a:extLst>
          </p:cNvPr>
          <p:cNvSpPr/>
          <p:nvPr userDrawn="1"/>
        </p:nvSpPr>
        <p:spPr>
          <a:xfrm>
            <a:off x="6157229" y="1524000"/>
            <a:ext cx="2724912" cy="4434840"/>
          </a:xfrm>
          <a:prstGeom prst="rect">
            <a:avLst/>
          </a:prstGeom>
          <a:noFill/>
          <a:ln w="254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Text Placeholder 3">
            <a:extLst>
              <a:ext uri="{FF2B5EF4-FFF2-40B4-BE49-F238E27FC236}">
                <a16:creationId xmlns:a16="http://schemas.microsoft.com/office/drawing/2014/main" id="{65A57BEE-8859-1E46-A65B-EDE08A49401C}"/>
              </a:ext>
            </a:extLst>
          </p:cNvPr>
          <p:cNvSpPr>
            <a:spLocks noGrp="1"/>
          </p:cNvSpPr>
          <p:nvPr>
            <p:ph type="body" sz="quarter" idx="37" hasCustomPrompt="1"/>
          </p:nvPr>
        </p:nvSpPr>
        <p:spPr>
          <a:xfrm>
            <a:off x="9191244" y="3429000"/>
            <a:ext cx="2514600" cy="2438400"/>
          </a:xfrm>
        </p:spPr>
        <p:txBody>
          <a:bodyPr>
            <a:normAutofit/>
          </a:bodyPr>
          <a:lstStyle>
            <a:lvl1pPr algn="ctr">
              <a:lnSpc>
                <a:spcPct val="100000"/>
              </a:lnSpc>
              <a:defRPr sz="1200"/>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Mauris</a:t>
            </a:r>
            <a:r>
              <a:rPr lang="en-US" dirty="0"/>
              <a:t> </a:t>
            </a:r>
            <a:r>
              <a:rPr lang="en-US" dirty="0" err="1"/>
              <a:t>eget</a:t>
            </a:r>
            <a:r>
              <a:rPr lang="en-US" dirty="0"/>
              <a:t> </a:t>
            </a:r>
            <a:r>
              <a:rPr lang="en-US" dirty="0" err="1"/>
              <a:t>orci</a:t>
            </a:r>
            <a:r>
              <a:rPr lang="en-US" dirty="0"/>
              <a:t> </a:t>
            </a:r>
            <a:r>
              <a:rPr lang="en-US" dirty="0" err="1"/>
              <a:t>consequat</a:t>
            </a:r>
            <a:r>
              <a:rPr lang="en-US" dirty="0"/>
              <a:t>, porta </a:t>
            </a:r>
            <a:r>
              <a:rPr lang="en-US" dirty="0" err="1"/>
              <a:t>justo</a:t>
            </a:r>
            <a:r>
              <a:rPr lang="en-US" dirty="0"/>
              <a:t> id, </a:t>
            </a:r>
            <a:r>
              <a:rPr lang="en-US" dirty="0" err="1"/>
              <a:t>blandit</a:t>
            </a:r>
            <a:r>
              <a:rPr lang="en-US" dirty="0"/>
              <a:t> mi. </a:t>
            </a:r>
            <a:r>
              <a:rPr lang="en-US" dirty="0" err="1"/>
              <a:t>Suspendisse</a:t>
            </a:r>
            <a:r>
              <a:rPr lang="en-US" dirty="0"/>
              <a:t> </a:t>
            </a:r>
            <a:r>
              <a:rPr lang="en-US" dirty="0" err="1"/>
              <a:t>eu</a:t>
            </a:r>
            <a:r>
              <a:rPr lang="en-US" dirty="0"/>
              <a:t> </a:t>
            </a:r>
            <a:r>
              <a:rPr lang="en-US" dirty="0" err="1"/>
              <a:t>diam</a:t>
            </a:r>
            <a:r>
              <a:rPr lang="en-US" dirty="0"/>
              <a:t> et </a:t>
            </a:r>
            <a:r>
              <a:rPr lang="en-US" dirty="0" err="1"/>
              <a:t>tellus</a:t>
            </a:r>
            <a:r>
              <a:rPr lang="en-US" dirty="0"/>
              <a:t> </a:t>
            </a:r>
            <a:r>
              <a:rPr lang="en-US" dirty="0" err="1"/>
              <a:t>ultrices</a:t>
            </a:r>
            <a:r>
              <a:rPr lang="en-US" dirty="0"/>
              <a:t> </a:t>
            </a:r>
            <a:r>
              <a:rPr lang="en-US" dirty="0" err="1"/>
              <a:t>ultricies</a:t>
            </a:r>
            <a:r>
              <a:rPr lang="en-US" dirty="0"/>
              <a:t>. </a:t>
            </a:r>
            <a:r>
              <a:rPr lang="en-US" dirty="0" err="1"/>
              <a:t>Donec</a:t>
            </a:r>
            <a:r>
              <a:rPr lang="en-US" dirty="0"/>
              <a:t> </a:t>
            </a:r>
            <a:r>
              <a:rPr lang="en-US" dirty="0" err="1"/>
              <a:t>erat</a:t>
            </a:r>
            <a:r>
              <a:rPr lang="en-US" dirty="0"/>
              <a:t> ligula, lacinia </a:t>
            </a:r>
            <a:r>
              <a:rPr lang="en-US" dirty="0" err="1"/>
              <a:t>quis</a:t>
            </a:r>
            <a:r>
              <a:rPr lang="en-US" dirty="0"/>
              <a:t> </a:t>
            </a:r>
            <a:r>
              <a:rPr lang="en-US" dirty="0" err="1"/>
              <a:t>bibendum</a:t>
            </a:r>
            <a:r>
              <a:rPr lang="en-US" dirty="0"/>
              <a:t> a, </a:t>
            </a:r>
            <a:r>
              <a:rPr lang="en-US" dirty="0" err="1"/>
              <a:t>auctor</a:t>
            </a:r>
            <a:r>
              <a:rPr lang="en-US" dirty="0"/>
              <a:t> </a:t>
            </a:r>
            <a:r>
              <a:rPr lang="en-US" dirty="0" err="1"/>
              <a:t>nec</a:t>
            </a:r>
            <a:r>
              <a:rPr lang="en-US" dirty="0"/>
              <a:t> </a:t>
            </a:r>
            <a:r>
              <a:rPr lang="en-US" dirty="0" err="1"/>
              <a:t>odio</a:t>
            </a:r>
            <a:r>
              <a:rPr lang="en-US" dirty="0"/>
              <a:t>. Maecenas </a:t>
            </a:r>
            <a:r>
              <a:rPr lang="en-US" dirty="0" err="1"/>
              <a:t>nec</a:t>
            </a:r>
            <a:r>
              <a:rPr lang="en-US" dirty="0"/>
              <a:t> </a:t>
            </a:r>
            <a:r>
              <a:rPr lang="en-US" dirty="0" err="1"/>
              <a:t>hendrerit</a:t>
            </a:r>
            <a:r>
              <a:rPr lang="en-US" dirty="0"/>
              <a:t> </a:t>
            </a:r>
            <a:r>
              <a:rPr lang="en-US" dirty="0" err="1"/>
              <a:t>quam</a:t>
            </a:r>
            <a:r>
              <a:rPr lang="en-US" dirty="0"/>
              <a:t>. </a:t>
            </a:r>
            <a:r>
              <a:rPr lang="en-US" dirty="0" err="1"/>
              <a:t>Suspendisse</a:t>
            </a:r>
            <a:r>
              <a:rPr lang="en-US" dirty="0"/>
              <a:t> </a:t>
            </a:r>
            <a:r>
              <a:rPr lang="en-US" dirty="0" err="1"/>
              <a:t>nec</a:t>
            </a:r>
            <a:r>
              <a:rPr lang="en-US" dirty="0"/>
              <a:t> </a:t>
            </a:r>
            <a:r>
              <a:rPr lang="en-US" dirty="0" err="1"/>
              <a:t>felis</a:t>
            </a:r>
            <a:r>
              <a:rPr lang="en-US" dirty="0"/>
              <a:t> </a:t>
            </a:r>
            <a:r>
              <a:rPr lang="en-US" dirty="0" err="1"/>
              <a:t>mollis</a:t>
            </a:r>
            <a:r>
              <a:rPr lang="en-US" dirty="0"/>
              <a:t>, </a:t>
            </a:r>
            <a:r>
              <a:rPr lang="en-US" dirty="0" err="1"/>
              <a:t>dapibus</a:t>
            </a:r>
            <a:r>
              <a:rPr lang="en-US" dirty="0"/>
              <a:t> dui ac, </a:t>
            </a:r>
            <a:r>
              <a:rPr lang="en-US" dirty="0" err="1"/>
              <a:t>imperdiet</a:t>
            </a:r>
            <a:r>
              <a:rPr lang="en-US" dirty="0"/>
              <a:t> nisi. </a:t>
            </a:r>
          </a:p>
        </p:txBody>
      </p:sp>
      <p:sp>
        <p:nvSpPr>
          <p:cNvPr id="68" name="Text Placeholder 16">
            <a:extLst>
              <a:ext uri="{FF2B5EF4-FFF2-40B4-BE49-F238E27FC236}">
                <a16:creationId xmlns:a16="http://schemas.microsoft.com/office/drawing/2014/main" id="{4A7C4078-F32F-404B-98CE-8044F617D9B3}"/>
              </a:ext>
            </a:extLst>
          </p:cNvPr>
          <p:cNvSpPr>
            <a:spLocks noGrp="1"/>
          </p:cNvSpPr>
          <p:nvPr>
            <p:ph type="body" sz="quarter" idx="38" hasCustomPrompt="1"/>
          </p:nvPr>
        </p:nvSpPr>
        <p:spPr>
          <a:xfrm>
            <a:off x="9191244" y="2769678"/>
            <a:ext cx="2514600" cy="652266"/>
          </a:xfrm>
        </p:spPr>
        <p:txBody>
          <a:bodyPr anchor="b">
            <a:normAutofit/>
          </a:bodyPr>
          <a:lstStyle>
            <a:lvl1pPr algn="ctr">
              <a:defRPr sz="1800" b="1" i="0">
                <a:solidFill>
                  <a:schemeClr val="accent3"/>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a:defRPr b="1">
                <a:solidFill>
                  <a:schemeClr val="accent3"/>
                </a:solidFill>
              </a:defRPr>
            </a:lvl2pPr>
            <a:lvl3pPr>
              <a:defRPr b="1">
                <a:solidFill>
                  <a:schemeClr val="accent3"/>
                </a:solidFill>
              </a:defRPr>
            </a:lvl3pPr>
            <a:lvl4pPr>
              <a:defRPr b="1">
                <a:solidFill>
                  <a:schemeClr val="accent3"/>
                </a:solidFill>
              </a:defRPr>
            </a:lvl4pPr>
            <a:lvl5pPr>
              <a:defRPr b="1">
                <a:solidFill>
                  <a:schemeClr val="accent3"/>
                </a:solidFill>
              </a:defRPr>
            </a:lvl5pPr>
          </a:lstStyle>
          <a:p>
            <a:pPr lvl="0"/>
            <a:r>
              <a:rPr lang="en-US" dirty="0"/>
              <a:t>Section Title</a:t>
            </a:r>
          </a:p>
        </p:txBody>
      </p:sp>
      <p:sp>
        <p:nvSpPr>
          <p:cNvPr id="69" name="Picture Placeholder 9">
            <a:extLst>
              <a:ext uri="{FF2B5EF4-FFF2-40B4-BE49-F238E27FC236}">
                <a16:creationId xmlns:a16="http://schemas.microsoft.com/office/drawing/2014/main" id="{8B8967C1-F82A-FF48-A06B-707A3D6F9769}"/>
              </a:ext>
            </a:extLst>
          </p:cNvPr>
          <p:cNvSpPr>
            <a:spLocks noGrp="1"/>
          </p:cNvSpPr>
          <p:nvPr>
            <p:ph type="pic" sz="quarter" idx="39" hasCustomPrompt="1"/>
          </p:nvPr>
        </p:nvSpPr>
        <p:spPr>
          <a:xfrm>
            <a:off x="9191243" y="1600572"/>
            <a:ext cx="2521931" cy="1162050"/>
          </a:xfrm>
        </p:spPr>
        <p:txBody>
          <a:bodyPr anchor="ctr">
            <a:normAutofit/>
          </a:bodyPr>
          <a:lstStyle>
            <a:lvl1pPr algn="ctr">
              <a:defRPr sz="900">
                <a:solidFill>
                  <a:schemeClr val="tx2">
                    <a:lumMod val="25000"/>
                    <a:lumOff val="75000"/>
                  </a:schemeClr>
                </a:solidFill>
              </a:defRPr>
            </a:lvl1pPr>
          </a:lstStyle>
          <a:p>
            <a:r>
              <a:rPr lang="en-US" dirty="0"/>
              <a:t>[insert image]</a:t>
            </a:r>
          </a:p>
        </p:txBody>
      </p:sp>
      <p:sp>
        <p:nvSpPr>
          <p:cNvPr id="70" name="Rectangle 69">
            <a:extLst>
              <a:ext uri="{FF2B5EF4-FFF2-40B4-BE49-F238E27FC236}">
                <a16:creationId xmlns:a16="http://schemas.microsoft.com/office/drawing/2014/main" id="{BFA5DC70-BCC1-394F-A67C-C6CB02A0A924}"/>
              </a:ext>
            </a:extLst>
          </p:cNvPr>
          <p:cNvSpPr/>
          <p:nvPr userDrawn="1"/>
        </p:nvSpPr>
        <p:spPr>
          <a:xfrm>
            <a:off x="9076944" y="1524000"/>
            <a:ext cx="2724912" cy="4434840"/>
          </a:xfrm>
          <a:prstGeom prst="rect">
            <a:avLst/>
          </a:prstGeom>
          <a:noFill/>
          <a:ln w="254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Text Placeholder 16">
            <a:extLst>
              <a:ext uri="{FF2B5EF4-FFF2-40B4-BE49-F238E27FC236}">
                <a16:creationId xmlns:a16="http://schemas.microsoft.com/office/drawing/2014/main" id="{15B2191D-EFE2-7D41-8720-B1E27DC1AFE9}"/>
              </a:ext>
            </a:extLst>
          </p:cNvPr>
          <p:cNvSpPr>
            <a:spLocks noGrp="1"/>
          </p:cNvSpPr>
          <p:nvPr>
            <p:ph type="body" sz="quarter" idx="14" hasCustomPrompt="1"/>
          </p:nvPr>
        </p:nvSpPr>
        <p:spPr>
          <a:xfrm>
            <a:off x="142291" y="762000"/>
            <a:ext cx="11900483" cy="279760"/>
          </a:xfrm>
        </p:spPr>
        <p:txBody>
          <a:bodyPr>
            <a:normAutofit/>
          </a:bodyPr>
          <a:lstStyle>
            <a:lvl1pPr marL="0" indent="0">
              <a:buNone/>
              <a:defRPr sz="1600" b="1" i="0" baseline="0">
                <a:solidFill>
                  <a:schemeClr val="accent3"/>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a:defRPr b="1">
                <a:solidFill>
                  <a:schemeClr val="accent1"/>
                </a:solidFill>
              </a:defRPr>
            </a:lvl2pPr>
            <a:lvl3pPr>
              <a:defRPr b="1">
                <a:solidFill>
                  <a:schemeClr val="accent1"/>
                </a:solidFill>
              </a:defRPr>
            </a:lvl3pPr>
            <a:lvl4pPr>
              <a:defRPr b="1">
                <a:solidFill>
                  <a:schemeClr val="accent1"/>
                </a:solidFill>
              </a:defRPr>
            </a:lvl4pPr>
            <a:lvl5pPr>
              <a:defRPr b="1">
                <a:solidFill>
                  <a:schemeClr val="accent1"/>
                </a:solidFill>
              </a:defRPr>
            </a:lvl5pPr>
          </a:lstStyle>
          <a:p>
            <a:pPr lvl="0"/>
            <a:r>
              <a:rPr lang="en-US" dirty="0"/>
              <a:t>Subtitle</a:t>
            </a:r>
          </a:p>
        </p:txBody>
      </p:sp>
    </p:spTree>
    <p:extLst>
      <p:ext uri="{BB962C8B-B14F-4D97-AF65-F5344CB8AC3E}">
        <p14:creationId xmlns:p14="http://schemas.microsoft.com/office/powerpoint/2010/main" val="120030515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Our Team [Three pers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AC82A60-455B-6442-9FFC-1173BA3C0A0F}"/>
              </a:ext>
            </a:extLst>
          </p:cNvPr>
          <p:cNvSpPr/>
          <p:nvPr userDrawn="1"/>
        </p:nvSpPr>
        <p:spPr>
          <a:xfrm>
            <a:off x="0" y="0"/>
            <a:ext cx="12192000" cy="6858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3B8BE99-8036-8D4F-8AA1-803CCFEE535E}"/>
              </a:ext>
            </a:extLst>
          </p:cNvPr>
          <p:cNvSpPr>
            <a:spLocks noGrp="1"/>
          </p:cNvSpPr>
          <p:nvPr>
            <p:ph type="title" hasCustomPrompt="1"/>
          </p:nvPr>
        </p:nvSpPr>
        <p:spPr/>
        <p:txBody>
          <a:bodyPr/>
          <a:lstStyle>
            <a:lvl1pPr>
              <a:defRPr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dirty="0"/>
              <a:t>Click to edit title ‘our team’ slide</a:t>
            </a:r>
          </a:p>
        </p:txBody>
      </p:sp>
      <p:sp>
        <p:nvSpPr>
          <p:cNvPr id="5" name="Rectangle 4">
            <a:extLst>
              <a:ext uri="{FF2B5EF4-FFF2-40B4-BE49-F238E27FC236}">
                <a16:creationId xmlns:a16="http://schemas.microsoft.com/office/drawing/2014/main" id="{E7C3BAAD-F141-1E45-A270-D7EC86221492}"/>
              </a:ext>
            </a:extLst>
          </p:cNvPr>
          <p:cNvSpPr/>
          <p:nvPr userDrawn="1"/>
        </p:nvSpPr>
        <p:spPr>
          <a:xfrm>
            <a:off x="0" y="6629400"/>
            <a:ext cx="12192000" cy="228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6" name="Rectangle 5">
            <a:extLst>
              <a:ext uri="{FF2B5EF4-FFF2-40B4-BE49-F238E27FC236}">
                <a16:creationId xmlns:a16="http://schemas.microsoft.com/office/drawing/2014/main" id="{999AF004-6B5A-0544-8771-3FC0045DAA9D}"/>
              </a:ext>
            </a:extLst>
          </p:cNvPr>
          <p:cNvSpPr/>
          <p:nvPr userDrawn="1"/>
        </p:nvSpPr>
        <p:spPr>
          <a:xfrm>
            <a:off x="11429999" y="6629400"/>
            <a:ext cx="762001" cy="2286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Date Placeholder 2">
            <a:extLst>
              <a:ext uri="{FF2B5EF4-FFF2-40B4-BE49-F238E27FC236}">
                <a16:creationId xmlns:a16="http://schemas.microsoft.com/office/drawing/2014/main" id="{3937456D-F68F-D041-B259-55D4E2D576D6}"/>
              </a:ext>
            </a:extLst>
          </p:cNvPr>
          <p:cNvSpPr>
            <a:spLocks noGrp="1"/>
          </p:cNvSpPr>
          <p:nvPr>
            <p:ph type="dt" sz="half" idx="10"/>
          </p:nvPr>
        </p:nvSpPr>
        <p:spPr>
          <a:xfrm>
            <a:off x="61610" y="6569075"/>
            <a:ext cx="703634" cy="365125"/>
          </a:xfrm>
          <a:prstGeom prst="rect">
            <a:avLst/>
          </a:prstGeom>
        </p:spPr>
        <p:txBody>
          <a:bodyPr/>
          <a:lstStyle>
            <a:lvl1pPr>
              <a:defRPr sz="8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DB4888D4-3616-E842-AE0B-F67567F59619}" type="datetime1">
              <a:rPr lang="en-US" smtClean="0"/>
              <a:pPr/>
              <a:t>4/9/2019</a:t>
            </a:fld>
            <a:endParaRPr lang="en-US" dirty="0"/>
          </a:p>
        </p:txBody>
      </p:sp>
      <p:sp>
        <p:nvSpPr>
          <p:cNvPr id="8" name="Slide Number Placeholder 3">
            <a:extLst>
              <a:ext uri="{FF2B5EF4-FFF2-40B4-BE49-F238E27FC236}">
                <a16:creationId xmlns:a16="http://schemas.microsoft.com/office/drawing/2014/main" id="{ECCCA2A7-1A36-7345-8CCD-F0EB9AA8ADAB}"/>
              </a:ext>
            </a:extLst>
          </p:cNvPr>
          <p:cNvSpPr>
            <a:spLocks noGrp="1"/>
          </p:cNvSpPr>
          <p:nvPr>
            <p:ph type="sldNum" sz="quarter" idx="11"/>
          </p:nvPr>
        </p:nvSpPr>
        <p:spPr>
          <a:xfrm>
            <a:off x="11429999" y="6569075"/>
            <a:ext cx="612843" cy="365125"/>
          </a:xfrm>
          <a:prstGeom prst="rect">
            <a:avLst/>
          </a:prstGeom>
        </p:spPr>
        <p:txBody>
          <a:bodyPr/>
          <a:lstStyle>
            <a:lvl1pPr>
              <a:defRPr sz="8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29BEA89B-AEB9-EC4E-ACDE-73189EA191E7}" type="slidenum">
              <a:rPr lang="en-US" smtClean="0"/>
              <a:pPr/>
              <a:t>‹#›</a:t>
            </a:fld>
            <a:endParaRPr lang="en-US"/>
          </a:p>
        </p:txBody>
      </p:sp>
      <p:sp>
        <p:nvSpPr>
          <p:cNvPr id="9" name="Date Placeholder 2">
            <a:extLst>
              <a:ext uri="{FF2B5EF4-FFF2-40B4-BE49-F238E27FC236}">
                <a16:creationId xmlns:a16="http://schemas.microsoft.com/office/drawing/2014/main" id="{C3B0BD8D-618B-CE4C-BE9F-405031B0CBA3}"/>
              </a:ext>
            </a:extLst>
          </p:cNvPr>
          <p:cNvSpPr txBox="1">
            <a:spLocks/>
          </p:cNvSpPr>
          <p:nvPr userDrawn="1"/>
        </p:nvSpPr>
        <p:spPr>
          <a:xfrm>
            <a:off x="685800" y="656907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b="0" i="0" dirty="0">
                <a:solidFill>
                  <a:schemeClr val="bg1"/>
                </a:solidFill>
                <a:latin typeface="Open Sans" panose="020B0606030504020204" pitchFamily="34" charset="0"/>
                <a:ea typeface="Open Sans" panose="020B0606030504020204" pitchFamily="34" charset="0"/>
                <a:cs typeface="Open Sans" panose="020B0606030504020204" pitchFamily="34" charset="0"/>
              </a:rPr>
              <a:t>Wiley</a:t>
            </a:r>
            <a:r>
              <a:rPr lang="en-US" sz="800" b="0" i="0" baseline="0" dirty="0">
                <a:solidFill>
                  <a:schemeClr val="bg1"/>
                </a:solidFill>
                <a:latin typeface="Open Sans" panose="020B0606030504020204" pitchFamily="34" charset="0"/>
                <a:ea typeface="Open Sans" panose="020B0606030504020204" pitchFamily="34" charset="0"/>
                <a:cs typeface="Open Sans" panose="020B0606030504020204" pitchFamily="34" charset="0"/>
              </a:rPr>
              <a:t> - Proprietary &amp; Confidential</a:t>
            </a:r>
            <a:endParaRPr lang="en-US" sz="800" b="0" i="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ext Placeholder 3">
            <a:extLst>
              <a:ext uri="{FF2B5EF4-FFF2-40B4-BE49-F238E27FC236}">
                <a16:creationId xmlns:a16="http://schemas.microsoft.com/office/drawing/2014/main" id="{99057685-760E-C048-917D-C8740EFA1AEF}"/>
              </a:ext>
            </a:extLst>
          </p:cNvPr>
          <p:cNvSpPr>
            <a:spLocks noGrp="1"/>
          </p:cNvSpPr>
          <p:nvPr>
            <p:ph type="body" sz="quarter" idx="12" hasCustomPrompt="1"/>
          </p:nvPr>
        </p:nvSpPr>
        <p:spPr>
          <a:xfrm>
            <a:off x="1947338" y="3422144"/>
            <a:ext cx="2514600" cy="2527956"/>
          </a:xfrm>
        </p:spPr>
        <p:txBody>
          <a:bodyPr>
            <a:normAutofit/>
          </a:bodyPr>
          <a:lstStyle>
            <a:lvl1pPr algn="ctr">
              <a:lnSpc>
                <a:spcPct val="100000"/>
              </a:lnSpc>
              <a:defRPr sz="1200"/>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Mauris</a:t>
            </a:r>
            <a:r>
              <a:rPr lang="en-US" dirty="0"/>
              <a:t> </a:t>
            </a:r>
            <a:r>
              <a:rPr lang="en-US" dirty="0" err="1"/>
              <a:t>eget</a:t>
            </a:r>
            <a:r>
              <a:rPr lang="en-US" dirty="0"/>
              <a:t> </a:t>
            </a:r>
            <a:r>
              <a:rPr lang="en-US" dirty="0" err="1"/>
              <a:t>orci</a:t>
            </a:r>
            <a:r>
              <a:rPr lang="en-US" dirty="0"/>
              <a:t> </a:t>
            </a:r>
            <a:r>
              <a:rPr lang="en-US" dirty="0" err="1"/>
              <a:t>consequat</a:t>
            </a:r>
            <a:r>
              <a:rPr lang="en-US" dirty="0"/>
              <a:t>, porta </a:t>
            </a:r>
            <a:r>
              <a:rPr lang="en-US" dirty="0" err="1"/>
              <a:t>justo</a:t>
            </a:r>
            <a:r>
              <a:rPr lang="en-US" dirty="0"/>
              <a:t> id, </a:t>
            </a:r>
            <a:r>
              <a:rPr lang="en-US" dirty="0" err="1"/>
              <a:t>blandit</a:t>
            </a:r>
            <a:r>
              <a:rPr lang="en-US" dirty="0"/>
              <a:t> mi. </a:t>
            </a:r>
            <a:r>
              <a:rPr lang="en-US" dirty="0" err="1"/>
              <a:t>Suspendisse</a:t>
            </a:r>
            <a:r>
              <a:rPr lang="en-US" dirty="0"/>
              <a:t> </a:t>
            </a:r>
            <a:r>
              <a:rPr lang="en-US" dirty="0" err="1"/>
              <a:t>eu</a:t>
            </a:r>
            <a:r>
              <a:rPr lang="en-US" dirty="0"/>
              <a:t> </a:t>
            </a:r>
            <a:r>
              <a:rPr lang="en-US" dirty="0" err="1"/>
              <a:t>diam</a:t>
            </a:r>
            <a:r>
              <a:rPr lang="en-US" dirty="0"/>
              <a:t> et </a:t>
            </a:r>
            <a:r>
              <a:rPr lang="en-US" dirty="0" err="1"/>
              <a:t>tellus</a:t>
            </a:r>
            <a:r>
              <a:rPr lang="en-US" dirty="0"/>
              <a:t> </a:t>
            </a:r>
            <a:r>
              <a:rPr lang="en-US" dirty="0" err="1"/>
              <a:t>ultrices</a:t>
            </a:r>
            <a:r>
              <a:rPr lang="en-US" dirty="0"/>
              <a:t> </a:t>
            </a:r>
            <a:r>
              <a:rPr lang="en-US" dirty="0" err="1"/>
              <a:t>ultricies</a:t>
            </a:r>
            <a:r>
              <a:rPr lang="en-US" dirty="0"/>
              <a:t>. </a:t>
            </a:r>
            <a:r>
              <a:rPr lang="en-US" dirty="0" err="1"/>
              <a:t>Donec</a:t>
            </a:r>
            <a:r>
              <a:rPr lang="en-US" dirty="0"/>
              <a:t> </a:t>
            </a:r>
            <a:r>
              <a:rPr lang="en-US" dirty="0" err="1"/>
              <a:t>erat</a:t>
            </a:r>
            <a:r>
              <a:rPr lang="en-US" dirty="0"/>
              <a:t> ligula, lacinia </a:t>
            </a:r>
            <a:r>
              <a:rPr lang="en-US" dirty="0" err="1"/>
              <a:t>quis</a:t>
            </a:r>
            <a:r>
              <a:rPr lang="en-US" dirty="0"/>
              <a:t> </a:t>
            </a:r>
            <a:r>
              <a:rPr lang="en-US" dirty="0" err="1"/>
              <a:t>bibendum</a:t>
            </a:r>
            <a:r>
              <a:rPr lang="en-US" dirty="0"/>
              <a:t> a, </a:t>
            </a:r>
            <a:r>
              <a:rPr lang="en-US" dirty="0" err="1"/>
              <a:t>auctor</a:t>
            </a:r>
            <a:r>
              <a:rPr lang="en-US" dirty="0"/>
              <a:t> </a:t>
            </a:r>
            <a:r>
              <a:rPr lang="en-US" dirty="0" err="1"/>
              <a:t>nec</a:t>
            </a:r>
            <a:r>
              <a:rPr lang="en-US" dirty="0"/>
              <a:t> </a:t>
            </a:r>
            <a:r>
              <a:rPr lang="en-US" dirty="0" err="1"/>
              <a:t>odio</a:t>
            </a:r>
            <a:r>
              <a:rPr lang="en-US" dirty="0"/>
              <a:t>. Maecenas </a:t>
            </a:r>
            <a:r>
              <a:rPr lang="en-US" dirty="0" err="1"/>
              <a:t>nec</a:t>
            </a:r>
            <a:r>
              <a:rPr lang="en-US" dirty="0"/>
              <a:t> </a:t>
            </a:r>
            <a:r>
              <a:rPr lang="en-US" dirty="0" err="1"/>
              <a:t>hendrerit</a:t>
            </a:r>
            <a:r>
              <a:rPr lang="en-US" dirty="0"/>
              <a:t> </a:t>
            </a:r>
            <a:r>
              <a:rPr lang="en-US" dirty="0" err="1"/>
              <a:t>quam</a:t>
            </a:r>
            <a:r>
              <a:rPr lang="en-US" dirty="0"/>
              <a:t>. </a:t>
            </a:r>
            <a:r>
              <a:rPr lang="en-US" dirty="0" err="1"/>
              <a:t>Suspendisse</a:t>
            </a:r>
            <a:r>
              <a:rPr lang="en-US" dirty="0"/>
              <a:t> </a:t>
            </a:r>
            <a:r>
              <a:rPr lang="en-US" dirty="0" err="1"/>
              <a:t>nec</a:t>
            </a:r>
            <a:r>
              <a:rPr lang="en-US" dirty="0"/>
              <a:t> </a:t>
            </a:r>
            <a:r>
              <a:rPr lang="en-US" dirty="0" err="1"/>
              <a:t>felis</a:t>
            </a:r>
            <a:r>
              <a:rPr lang="en-US" dirty="0"/>
              <a:t> </a:t>
            </a:r>
            <a:r>
              <a:rPr lang="en-US" dirty="0" err="1"/>
              <a:t>mollis</a:t>
            </a:r>
            <a:r>
              <a:rPr lang="en-US" dirty="0"/>
              <a:t>, </a:t>
            </a:r>
            <a:r>
              <a:rPr lang="en-US" dirty="0" err="1"/>
              <a:t>dapibus</a:t>
            </a:r>
            <a:r>
              <a:rPr lang="en-US" dirty="0"/>
              <a:t> dui ac, </a:t>
            </a:r>
            <a:r>
              <a:rPr lang="en-US" dirty="0" err="1"/>
              <a:t>imperdiet</a:t>
            </a:r>
            <a:r>
              <a:rPr lang="en-US" dirty="0"/>
              <a:t> nisi. </a:t>
            </a:r>
          </a:p>
        </p:txBody>
      </p:sp>
      <p:sp>
        <p:nvSpPr>
          <p:cNvPr id="20" name="Text Placeholder 16">
            <a:extLst>
              <a:ext uri="{FF2B5EF4-FFF2-40B4-BE49-F238E27FC236}">
                <a16:creationId xmlns:a16="http://schemas.microsoft.com/office/drawing/2014/main" id="{B106F14F-BE80-2D4C-A738-7D54F6ED612F}"/>
              </a:ext>
            </a:extLst>
          </p:cNvPr>
          <p:cNvSpPr>
            <a:spLocks noGrp="1"/>
          </p:cNvSpPr>
          <p:nvPr>
            <p:ph type="body" sz="quarter" idx="20" hasCustomPrompt="1"/>
          </p:nvPr>
        </p:nvSpPr>
        <p:spPr>
          <a:xfrm>
            <a:off x="1947338" y="2297804"/>
            <a:ext cx="2514600" cy="547641"/>
          </a:xfrm>
        </p:spPr>
        <p:txBody>
          <a:bodyPr anchor="b">
            <a:normAutofit/>
          </a:bodyPr>
          <a:lstStyle>
            <a:lvl1pPr algn="ctr">
              <a:defRPr sz="1400" b="1" i="0">
                <a:solidFill>
                  <a:schemeClr val="accent3"/>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a:defRPr b="1">
                <a:solidFill>
                  <a:schemeClr val="accent3"/>
                </a:solidFill>
              </a:defRPr>
            </a:lvl2pPr>
            <a:lvl3pPr>
              <a:defRPr b="1">
                <a:solidFill>
                  <a:schemeClr val="accent3"/>
                </a:solidFill>
              </a:defRPr>
            </a:lvl3pPr>
            <a:lvl4pPr>
              <a:defRPr b="1">
                <a:solidFill>
                  <a:schemeClr val="accent3"/>
                </a:solidFill>
              </a:defRPr>
            </a:lvl4pPr>
            <a:lvl5pPr>
              <a:defRPr b="1">
                <a:solidFill>
                  <a:schemeClr val="accent3"/>
                </a:solidFill>
              </a:defRPr>
            </a:lvl5pPr>
          </a:lstStyle>
          <a:p>
            <a:pPr lvl="0"/>
            <a:r>
              <a:rPr lang="en-US" dirty="0" err="1"/>
              <a:t>Firstname</a:t>
            </a:r>
            <a:r>
              <a:rPr lang="en-US" dirty="0"/>
              <a:t> </a:t>
            </a:r>
            <a:r>
              <a:rPr lang="en-US" dirty="0" err="1"/>
              <a:t>Lastname</a:t>
            </a:r>
            <a:endParaRPr lang="en-US" dirty="0"/>
          </a:p>
        </p:txBody>
      </p:sp>
      <p:grpSp>
        <p:nvGrpSpPr>
          <p:cNvPr id="27" name="Group 26">
            <a:extLst>
              <a:ext uri="{FF2B5EF4-FFF2-40B4-BE49-F238E27FC236}">
                <a16:creationId xmlns:a16="http://schemas.microsoft.com/office/drawing/2014/main" id="{17AFA1F9-B140-1D4E-AFB2-DEA1847FD443}"/>
              </a:ext>
            </a:extLst>
          </p:cNvPr>
          <p:cNvGrpSpPr/>
          <p:nvPr userDrawn="1"/>
        </p:nvGrpSpPr>
        <p:grpSpPr>
          <a:xfrm>
            <a:off x="0" y="629009"/>
            <a:ext cx="12042774" cy="0"/>
            <a:chOff x="3269379" y="3945802"/>
            <a:chExt cx="12042774" cy="0"/>
          </a:xfrm>
        </p:grpSpPr>
        <p:cxnSp>
          <p:nvCxnSpPr>
            <p:cNvPr id="31" name="Straight Connector 30">
              <a:extLst>
                <a:ext uri="{FF2B5EF4-FFF2-40B4-BE49-F238E27FC236}">
                  <a16:creationId xmlns:a16="http://schemas.microsoft.com/office/drawing/2014/main" id="{C036412E-4FF1-3246-857A-201A25D65A73}"/>
                </a:ext>
              </a:extLst>
            </p:cNvPr>
            <p:cNvCxnSpPr>
              <a:cxnSpLocks/>
            </p:cNvCxnSpPr>
            <p:nvPr userDrawn="1"/>
          </p:nvCxnSpPr>
          <p:spPr>
            <a:xfrm>
              <a:off x="3269379" y="3945802"/>
              <a:ext cx="2293221"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F6CF9ED3-DAB9-E844-A7D7-E236169658AC}"/>
                </a:ext>
              </a:extLst>
            </p:cNvPr>
            <p:cNvCxnSpPr>
              <a:cxnSpLocks/>
            </p:cNvCxnSpPr>
            <p:nvPr userDrawn="1"/>
          </p:nvCxnSpPr>
          <p:spPr>
            <a:xfrm>
              <a:off x="5562600" y="3945802"/>
              <a:ext cx="9749553"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grpSp>
      <p:pic>
        <p:nvPicPr>
          <p:cNvPr id="33" name="Picture 32">
            <a:extLst>
              <a:ext uri="{FF2B5EF4-FFF2-40B4-BE49-F238E27FC236}">
                <a16:creationId xmlns:a16="http://schemas.microsoft.com/office/drawing/2014/main" id="{F189675B-0F70-C547-BEC1-56BF47CCBAC3}"/>
              </a:ext>
            </a:extLst>
          </p:cNvPr>
          <p:cNvPicPr>
            <a:picLocks noChangeAspect="1"/>
          </p:cNvPicPr>
          <p:nvPr userDrawn="1"/>
        </p:nvPicPr>
        <p:blipFill>
          <a:blip r:embed="rId2"/>
          <a:stretch>
            <a:fillRect/>
          </a:stretch>
        </p:blipFill>
        <p:spPr>
          <a:xfrm>
            <a:off x="10439400" y="6169658"/>
            <a:ext cx="1603374" cy="336709"/>
          </a:xfrm>
          <a:prstGeom prst="rect">
            <a:avLst/>
          </a:prstGeom>
        </p:spPr>
      </p:pic>
      <p:pic>
        <p:nvPicPr>
          <p:cNvPr id="34" name="Picture 33">
            <a:extLst>
              <a:ext uri="{FF2B5EF4-FFF2-40B4-BE49-F238E27FC236}">
                <a16:creationId xmlns:a16="http://schemas.microsoft.com/office/drawing/2014/main" id="{E6CD8FE0-97B9-E140-B13E-94E48C0F9416}"/>
              </a:ext>
            </a:extLst>
          </p:cNvPr>
          <p:cNvPicPr>
            <a:picLocks noChangeAspect="1"/>
          </p:cNvPicPr>
          <p:nvPr userDrawn="1"/>
        </p:nvPicPr>
        <p:blipFill>
          <a:blip r:embed="rId3"/>
          <a:stretch>
            <a:fillRect/>
          </a:stretch>
        </p:blipFill>
        <p:spPr>
          <a:xfrm>
            <a:off x="8681720" y="6175735"/>
            <a:ext cx="1452880" cy="330200"/>
          </a:xfrm>
          <a:prstGeom prst="rect">
            <a:avLst/>
          </a:prstGeom>
        </p:spPr>
      </p:pic>
      <p:cxnSp>
        <p:nvCxnSpPr>
          <p:cNvPr id="35" name="Straight Connector 34">
            <a:extLst>
              <a:ext uri="{FF2B5EF4-FFF2-40B4-BE49-F238E27FC236}">
                <a16:creationId xmlns:a16="http://schemas.microsoft.com/office/drawing/2014/main" id="{85FB34E2-0593-4D42-AB32-09A57C833AD1}"/>
              </a:ext>
            </a:extLst>
          </p:cNvPr>
          <p:cNvCxnSpPr>
            <a:cxnSpLocks/>
          </p:cNvCxnSpPr>
          <p:nvPr userDrawn="1"/>
        </p:nvCxnSpPr>
        <p:spPr>
          <a:xfrm>
            <a:off x="1947338" y="3299110"/>
            <a:ext cx="2514600" cy="0"/>
          </a:xfrm>
          <a:prstGeom prst="line">
            <a:avLst/>
          </a:prstGeom>
          <a:ln w="25400">
            <a:solidFill>
              <a:schemeClr val="accent3"/>
            </a:solidFill>
          </a:ln>
        </p:spPr>
        <p:style>
          <a:lnRef idx="1">
            <a:schemeClr val="accent1"/>
          </a:lnRef>
          <a:fillRef idx="0">
            <a:schemeClr val="accent1"/>
          </a:fillRef>
          <a:effectRef idx="0">
            <a:schemeClr val="accent1"/>
          </a:effectRef>
          <a:fontRef idx="minor">
            <a:schemeClr val="tx1"/>
          </a:fontRef>
        </p:style>
      </p:cxnSp>
      <p:sp>
        <p:nvSpPr>
          <p:cNvPr id="36" name="Text Placeholder 3">
            <a:extLst>
              <a:ext uri="{FF2B5EF4-FFF2-40B4-BE49-F238E27FC236}">
                <a16:creationId xmlns:a16="http://schemas.microsoft.com/office/drawing/2014/main" id="{5DB51F33-D84E-D745-AD94-017538791E31}"/>
              </a:ext>
            </a:extLst>
          </p:cNvPr>
          <p:cNvSpPr>
            <a:spLocks noGrp="1"/>
          </p:cNvSpPr>
          <p:nvPr>
            <p:ph type="body" sz="quarter" idx="21" hasCustomPrompt="1"/>
          </p:nvPr>
        </p:nvSpPr>
        <p:spPr>
          <a:xfrm>
            <a:off x="4665704" y="3422144"/>
            <a:ext cx="2514600" cy="2527956"/>
          </a:xfrm>
        </p:spPr>
        <p:txBody>
          <a:bodyPr>
            <a:normAutofit/>
          </a:bodyPr>
          <a:lstStyle>
            <a:lvl1pPr algn="ctr">
              <a:lnSpc>
                <a:spcPct val="100000"/>
              </a:lnSpc>
              <a:defRPr sz="1200"/>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Mauris</a:t>
            </a:r>
            <a:r>
              <a:rPr lang="en-US" dirty="0"/>
              <a:t> </a:t>
            </a:r>
            <a:r>
              <a:rPr lang="en-US" dirty="0" err="1"/>
              <a:t>eget</a:t>
            </a:r>
            <a:r>
              <a:rPr lang="en-US" dirty="0"/>
              <a:t> </a:t>
            </a:r>
            <a:r>
              <a:rPr lang="en-US" dirty="0" err="1"/>
              <a:t>orci</a:t>
            </a:r>
            <a:r>
              <a:rPr lang="en-US" dirty="0"/>
              <a:t> </a:t>
            </a:r>
            <a:r>
              <a:rPr lang="en-US" dirty="0" err="1"/>
              <a:t>consequat</a:t>
            </a:r>
            <a:r>
              <a:rPr lang="en-US" dirty="0"/>
              <a:t>, porta </a:t>
            </a:r>
            <a:r>
              <a:rPr lang="en-US" dirty="0" err="1"/>
              <a:t>justo</a:t>
            </a:r>
            <a:r>
              <a:rPr lang="en-US" dirty="0"/>
              <a:t> id, </a:t>
            </a:r>
            <a:r>
              <a:rPr lang="en-US" dirty="0" err="1"/>
              <a:t>blandit</a:t>
            </a:r>
            <a:r>
              <a:rPr lang="en-US" dirty="0"/>
              <a:t> mi. </a:t>
            </a:r>
            <a:r>
              <a:rPr lang="en-US" dirty="0" err="1"/>
              <a:t>Suspendisse</a:t>
            </a:r>
            <a:r>
              <a:rPr lang="en-US" dirty="0"/>
              <a:t> </a:t>
            </a:r>
            <a:r>
              <a:rPr lang="en-US" dirty="0" err="1"/>
              <a:t>eu</a:t>
            </a:r>
            <a:r>
              <a:rPr lang="en-US" dirty="0"/>
              <a:t> </a:t>
            </a:r>
            <a:r>
              <a:rPr lang="en-US" dirty="0" err="1"/>
              <a:t>diam</a:t>
            </a:r>
            <a:r>
              <a:rPr lang="en-US" dirty="0"/>
              <a:t> et </a:t>
            </a:r>
            <a:r>
              <a:rPr lang="en-US" dirty="0" err="1"/>
              <a:t>tellus</a:t>
            </a:r>
            <a:r>
              <a:rPr lang="en-US" dirty="0"/>
              <a:t> </a:t>
            </a:r>
            <a:r>
              <a:rPr lang="en-US" dirty="0" err="1"/>
              <a:t>ultrices</a:t>
            </a:r>
            <a:r>
              <a:rPr lang="en-US" dirty="0"/>
              <a:t> </a:t>
            </a:r>
            <a:r>
              <a:rPr lang="en-US" dirty="0" err="1"/>
              <a:t>ultricies</a:t>
            </a:r>
            <a:r>
              <a:rPr lang="en-US" dirty="0"/>
              <a:t>. </a:t>
            </a:r>
            <a:r>
              <a:rPr lang="en-US" dirty="0" err="1"/>
              <a:t>Donec</a:t>
            </a:r>
            <a:r>
              <a:rPr lang="en-US" dirty="0"/>
              <a:t> </a:t>
            </a:r>
            <a:r>
              <a:rPr lang="en-US" dirty="0" err="1"/>
              <a:t>erat</a:t>
            </a:r>
            <a:r>
              <a:rPr lang="en-US" dirty="0"/>
              <a:t> ligula, lacinia </a:t>
            </a:r>
            <a:r>
              <a:rPr lang="en-US" dirty="0" err="1"/>
              <a:t>quis</a:t>
            </a:r>
            <a:r>
              <a:rPr lang="en-US" dirty="0"/>
              <a:t> </a:t>
            </a:r>
            <a:r>
              <a:rPr lang="en-US" dirty="0" err="1"/>
              <a:t>bibendum</a:t>
            </a:r>
            <a:r>
              <a:rPr lang="en-US" dirty="0"/>
              <a:t> a, </a:t>
            </a:r>
            <a:r>
              <a:rPr lang="en-US" dirty="0" err="1"/>
              <a:t>auctor</a:t>
            </a:r>
            <a:r>
              <a:rPr lang="en-US" dirty="0"/>
              <a:t> </a:t>
            </a:r>
            <a:r>
              <a:rPr lang="en-US" dirty="0" err="1"/>
              <a:t>nec</a:t>
            </a:r>
            <a:r>
              <a:rPr lang="en-US" dirty="0"/>
              <a:t> </a:t>
            </a:r>
            <a:r>
              <a:rPr lang="en-US" dirty="0" err="1"/>
              <a:t>odio</a:t>
            </a:r>
            <a:r>
              <a:rPr lang="en-US" dirty="0"/>
              <a:t>. Maecenas </a:t>
            </a:r>
            <a:r>
              <a:rPr lang="en-US" dirty="0" err="1"/>
              <a:t>nec</a:t>
            </a:r>
            <a:r>
              <a:rPr lang="en-US" dirty="0"/>
              <a:t> </a:t>
            </a:r>
            <a:r>
              <a:rPr lang="en-US" dirty="0" err="1"/>
              <a:t>hendrerit</a:t>
            </a:r>
            <a:r>
              <a:rPr lang="en-US" dirty="0"/>
              <a:t> </a:t>
            </a:r>
            <a:r>
              <a:rPr lang="en-US" dirty="0" err="1"/>
              <a:t>quam</a:t>
            </a:r>
            <a:r>
              <a:rPr lang="en-US" dirty="0"/>
              <a:t>. </a:t>
            </a:r>
            <a:r>
              <a:rPr lang="en-US" dirty="0" err="1"/>
              <a:t>Suspendisse</a:t>
            </a:r>
            <a:r>
              <a:rPr lang="en-US" dirty="0"/>
              <a:t> </a:t>
            </a:r>
            <a:r>
              <a:rPr lang="en-US" dirty="0" err="1"/>
              <a:t>nec</a:t>
            </a:r>
            <a:r>
              <a:rPr lang="en-US" dirty="0"/>
              <a:t> </a:t>
            </a:r>
            <a:r>
              <a:rPr lang="en-US" dirty="0" err="1"/>
              <a:t>felis</a:t>
            </a:r>
            <a:r>
              <a:rPr lang="en-US" dirty="0"/>
              <a:t> </a:t>
            </a:r>
            <a:r>
              <a:rPr lang="en-US" dirty="0" err="1"/>
              <a:t>mollis</a:t>
            </a:r>
            <a:r>
              <a:rPr lang="en-US" dirty="0"/>
              <a:t>, </a:t>
            </a:r>
            <a:r>
              <a:rPr lang="en-US" dirty="0" err="1"/>
              <a:t>dapibus</a:t>
            </a:r>
            <a:r>
              <a:rPr lang="en-US" dirty="0"/>
              <a:t> dui ac, </a:t>
            </a:r>
            <a:r>
              <a:rPr lang="en-US" dirty="0" err="1"/>
              <a:t>imperdiet</a:t>
            </a:r>
            <a:r>
              <a:rPr lang="en-US" dirty="0"/>
              <a:t> nisi. </a:t>
            </a:r>
          </a:p>
        </p:txBody>
      </p:sp>
      <p:sp>
        <p:nvSpPr>
          <p:cNvPr id="39" name="Text Placeholder 16">
            <a:extLst>
              <a:ext uri="{FF2B5EF4-FFF2-40B4-BE49-F238E27FC236}">
                <a16:creationId xmlns:a16="http://schemas.microsoft.com/office/drawing/2014/main" id="{14610FF9-C1F1-7545-9C97-1B048F634771}"/>
              </a:ext>
            </a:extLst>
          </p:cNvPr>
          <p:cNvSpPr>
            <a:spLocks noGrp="1"/>
          </p:cNvSpPr>
          <p:nvPr>
            <p:ph type="body" sz="quarter" idx="23" hasCustomPrompt="1"/>
          </p:nvPr>
        </p:nvSpPr>
        <p:spPr>
          <a:xfrm>
            <a:off x="4670301" y="2290748"/>
            <a:ext cx="2514600" cy="547641"/>
          </a:xfrm>
        </p:spPr>
        <p:txBody>
          <a:bodyPr anchor="b">
            <a:normAutofit/>
          </a:bodyPr>
          <a:lstStyle>
            <a:lvl1pPr algn="ctr">
              <a:defRPr sz="1400" b="1" i="0">
                <a:solidFill>
                  <a:schemeClr val="accent3"/>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a:defRPr b="1">
                <a:solidFill>
                  <a:schemeClr val="accent3"/>
                </a:solidFill>
              </a:defRPr>
            </a:lvl2pPr>
            <a:lvl3pPr>
              <a:defRPr b="1">
                <a:solidFill>
                  <a:schemeClr val="accent3"/>
                </a:solidFill>
              </a:defRPr>
            </a:lvl3pPr>
            <a:lvl4pPr>
              <a:defRPr b="1">
                <a:solidFill>
                  <a:schemeClr val="accent3"/>
                </a:solidFill>
              </a:defRPr>
            </a:lvl4pPr>
            <a:lvl5pPr>
              <a:defRPr b="1">
                <a:solidFill>
                  <a:schemeClr val="accent3"/>
                </a:solidFill>
              </a:defRPr>
            </a:lvl5pPr>
          </a:lstStyle>
          <a:p>
            <a:pPr lvl="0"/>
            <a:r>
              <a:rPr lang="en-US" dirty="0" err="1"/>
              <a:t>Firstname</a:t>
            </a:r>
            <a:r>
              <a:rPr lang="en-US" dirty="0"/>
              <a:t> </a:t>
            </a:r>
            <a:r>
              <a:rPr lang="en-US" dirty="0" err="1"/>
              <a:t>Lastname</a:t>
            </a:r>
            <a:endParaRPr lang="en-US" dirty="0"/>
          </a:p>
        </p:txBody>
      </p:sp>
      <p:cxnSp>
        <p:nvCxnSpPr>
          <p:cNvPr id="40" name="Straight Connector 39">
            <a:extLst>
              <a:ext uri="{FF2B5EF4-FFF2-40B4-BE49-F238E27FC236}">
                <a16:creationId xmlns:a16="http://schemas.microsoft.com/office/drawing/2014/main" id="{B27221A9-7746-5B4B-BE4E-8346E1B9F592}"/>
              </a:ext>
            </a:extLst>
          </p:cNvPr>
          <p:cNvCxnSpPr>
            <a:cxnSpLocks/>
          </p:cNvCxnSpPr>
          <p:nvPr userDrawn="1"/>
        </p:nvCxnSpPr>
        <p:spPr>
          <a:xfrm>
            <a:off x="4670301" y="3299110"/>
            <a:ext cx="2514600" cy="0"/>
          </a:xfrm>
          <a:prstGeom prst="line">
            <a:avLst/>
          </a:prstGeom>
          <a:ln w="25400">
            <a:solidFill>
              <a:schemeClr val="accent3"/>
            </a:solidFill>
          </a:ln>
        </p:spPr>
        <p:style>
          <a:lnRef idx="1">
            <a:schemeClr val="accent1"/>
          </a:lnRef>
          <a:fillRef idx="0">
            <a:schemeClr val="accent1"/>
          </a:fillRef>
          <a:effectRef idx="0">
            <a:schemeClr val="accent1"/>
          </a:effectRef>
          <a:fontRef idx="minor">
            <a:schemeClr val="tx1"/>
          </a:fontRef>
        </p:style>
      </p:cxnSp>
      <p:sp>
        <p:nvSpPr>
          <p:cNvPr id="41" name="Text Placeholder 3">
            <a:extLst>
              <a:ext uri="{FF2B5EF4-FFF2-40B4-BE49-F238E27FC236}">
                <a16:creationId xmlns:a16="http://schemas.microsoft.com/office/drawing/2014/main" id="{DDC4A174-91CD-DA4B-90E6-58F7AD77409B}"/>
              </a:ext>
            </a:extLst>
          </p:cNvPr>
          <p:cNvSpPr>
            <a:spLocks noGrp="1"/>
          </p:cNvSpPr>
          <p:nvPr>
            <p:ph type="body" sz="quarter" idx="24" hasCustomPrompt="1"/>
          </p:nvPr>
        </p:nvSpPr>
        <p:spPr>
          <a:xfrm>
            <a:off x="7384070" y="3422144"/>
            <a:ext cx="2514600" cy="2527956"/>
          </a:xfrm>
        </p:spPr>
        <p:txBody>
          <a:bodyPr>
            <a:normAutofit/>
          </a:bodyPr>
          <a:lstStyle>
            <a:lvl1pPr algn="ctr">
              <a:lnSpc>
                <a:spcPct val="100000"/>
              </a:lnSpc>
              <a:defRPr sz="1200"/>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Mauris</a:t>
            </a:r>
            <a:r>
              <a:rPr lang="en-US" dirty="0"/>
              <a:t> </a:t>
            </a:r>
            <a:r>
              <a:rPr lang="en-US" dirty="0" err="1"/>
              <a:t>eget</a:t>
            </a:r>
            <a:r>
              <a:rPr lang="en-US" dirty="0"/>
              <a:t> </a:t>
            </a:r>
            <a:r>
              <a:rPr lang="en-US" dirty="0" err="1"/>
              <a:t>orci</a:t>
            </a:r>
            <a:r>
              <a:rPr lang="en-US" dirty="0"/>
              <a:t> </a:t>
            </a:r>
            <a:r>
              <a:rPr lang="en-US" dirty="0" err="1"/>
              <a:t>consequat</a:t>
            </a:r>
            <a:r>
              <a:rPr lang="en-US" dirty="0"/>
              <a:t>, porta </a:t>
            </a:r>
            <a:r>
              <a:rPr lang="en-US" dirty="0" err="1"/>
              <a:t>justo</a:t>
            </a:r>
            <a:r>
              <a:rPr lang="en-US" dirty="0"/>
              <a:t> id, </a:t>
            </a:r>
            <a:r>
              <a:rPr lang="en-US" dirty="0" err="1"/>
              <a:t>blandit</a:t>
            </a:r>
            <a:r>
              <a:rPr lang="en-US" dirty="0"/>
              <a:t> mi. </a:t>
            </a:r>
            <a:r>
              <a:rPr lang="en-US" dirty="0" err="1"/>
              <a:t>Suspendisse</a:t>
            </a:r>
            <a:r>
              <a:rPr lang="en-US" dirty="0"/>
              <a:t> </a:t>
            </a:r>
            <a:r>
              <a:rPr lang="en-US" dirty="0" err="1"/>
              <a:t>eu</a:t>
            </a:r>
            <a:r>
              <a:rPr lang="en-US" dirty="0"/>
              <a:t> </a:t>
            </a:r>
            <a:r>
              <a:rPr lang="en-US" dirty="0" err="1"/>
              <a:t>diam</a:t>
            </a:r>
            <a:r>
              <a:rPr lang="en-US" dirty="0"/>
              <a:t> et </a:t>
            </a:r>
            <a:r>
              <a:rPr lang="en-US" dirty="0" err="1"/>
              <a:t>tellus</a:t>
            </a:r>
            <a:r>
              <a:rPr lang="en-US" dirty="0"/>
              <a:t> </a:t>
            </a:r>
            <a:r>
              <a:rPr lang="en-US" dirty="0" err="1"/>
              <a:t>ultrices</a:t>
            </a:r>
            <a:r>
              <a:rPr lang="en-US" dirty="0"/>
              <a:t> </a:t>
            </a:r>
            <a:r>
              <a:rPr lang="en-US" dirty="0" err="1"/>
              <a:t>ultricies</a:t>
            </a:r>
            <a:r>
              <a:rPr lang="en-US" dirty="0"/>
              <a:t>. </a:t>
            </a:r>
            <a:r>
              <a:rPr lang="en-US" dirty="0" err="1"/>
              <a:t>Donec</a:t>
            </a:r>
            <a:r>
              <a:rPr lang="en-US" dirty="0"/>
              <a:t> </a:t>
            </a:r>
            <a:r>
              <a:rPr lang="en-US" dirty="0" err="1"/>
              <a:t>erat</a:t>
            </a:r>
            <a:r>
              <a:rPr lang="en-US" dirty="0"/>
              <a:t> ligula, lacinia </a:t>
            </a:r>
            <a:r>
              <a:rPr lang="en-US" dirty="0" err="1"/>
              <a:t>quis</a:t>
            </a:r>
            <a:r>
              <a:rPr lang="en-US" dirty="0"/>
              <a:t> </a:t>
            </a:r>
            <a:r>
              <a:rPr lang="en-US" dirty="0" err="1"/>
              <a:t>bibendum</a:t>
            </a:r>
            <a:r>
              <a:rPr lang="en-US" dirty="0"/>
              <a:t> a, </a:t>
            </a:r>
            <a:r>
              <a:rPr lang="en-US" dirty="0" err="1"/>
              <a:t>auctor</a:t>
            </a:r>
            <a:r>
              <a:rPr lang="en-US" dirty="0"/>
              <a:t> </a:t>
            </a:r>
            <a:r>
              <a:rPr lang="en-US" dirty="0" err="1"/>
              <a:t>nec</a:t>
            </a:r>
            <a:r>
              <a:rPr lang="en-US" dirty="0"/>
              <a:t> </a:t>
            </a:r>
            <a:r>
              <a:rPr lang="en-US" dirty="0" err="1"/>
              <a:t>odio</a:t>
            </a:r>
            <a:r>
              <a:rPr lang="en-US" dirty="0"/>
              <a:t>. Maecenas </a:t>
            </a:r>
            <a:r>
              <a:rPr lang="en-US" dirty="0" err="1"/>
              <a:t>nec</a:t>
            </a:r>
            <a:r>
              <a:rPr lang="en-US" dirty="0"/>
              <a:t> </a:t>
            </a:r>
            <a:r>
              <a:rPr lang="en-US" dirty="0" err="1"/>
              <a:t>hendrerit</a:t>
            </a:r>
            <a:r>
              <a:rPr lang="en-US" dirty="0"/>
              <a:t> </a:t>
            </a:r>
            <a:r>
              <a:rPr lang="en-US" dirty="0" err="1"/>
              <a:t>quam</a:t>
            </a:r>
            <a:r>
              <a:rPr lang="en-US" dirty="0"/>
              <a:t>. </a:t>
            </a:r>
            <a:r>
              <a:rPr lang="en-US" dirty="0" err="1"/>
              <a:t>Suspendisse</a:t>
            </a:r>
            <a:r>
              <a:rPr lang="en-US" dirty="0"/>
              <a:t> </a:t>
            </a:r>
            <a:r>
              <a:rPr lang="en-US" dirty="0" err="1"/>
              <a:t>nec</a:t>
            </a:r>
            <a:r>
              <a:rPr lang="en-US" dirty="0"/>
              <a:t> </a:t>
            </a:r>
            <a:r>
              <a:rPr lang="en-US" dirty="0" err="1"/>
              <a:t>felis</a:t>
            </a:r>
            <a:r>
              <a:rPr lang="en-US" dirty="0"/>
              <a:t> </a:t>
            </a:r>
            <a:r>
              <a:rPr lang="en-US" dirty="0" err="1"/>
              <a:t>mollis</a:t>
            </a:r>
            <a:r>
              <a:rPr lang="en-US" dirty="0"/>
              <a:t>, </a:t>
            </a:r>
            <a:r>
              <a:rPr lang="en-US" dirty="0" err="1"/>
              <a:t>dapibus</a:t>
            </a:r>
            <a:r>
              <a:rPr lang="en-US" dirty="0"/>
              <a:t> dui ac, </a:t>
            </a:r>
            <a:r>
              <a:rPr lang="en-US" dirty="0" err="1"/>
              <a:t>imperdiet</a:t>
            </a:r>
            <a:r>
              <a:rPr lang="en-US" dirty="0"/>
              <a:t> nisi. </a:t>
            </a:r>
          </a:p>
        </p:txBody>
      </p:sp>
      <p:sp>
        <p:nvSpPr>
          <p:cNvPr id="44" name="Text Placeholder 16">
            <a:extLst>
              <a:ext uri="{FF2B5EF4-FFF2-40B4-BE49-F238E27FC236}">
                <a16:creationId xmlns:a16="http://schemas.microsoft.com/office/drawing/2014/main" id="{3A0CA791-C30D-124C-9BCB-8055C6118AD7}"/>
              </a:ext>
            </a:extLst>
          </p:cNvPr>
          <p:cNvSpPr>
            <a:spLocks noGrp="1"/>
          </p:cNvSpPr>
          <p:nvPr>
            <p:ph type="body" sz="quarter" idx="26" hasCustomPrompt="1"/>
          </p:nvPr>
        </p:nvSpPr>
        <p:spPr>
          <a:xfrm>
            <a:off x="7391400" y="2289521"/>
            <a:ext cx="2514600" cy="547641"/>
          </a:xfrm>
        </p:spPr>
        <p:txBody>
          <a:bodyPr anchor="b">
            <a:normAutofit/>
          </a:bodyPr>
          <a:lstStyle>
            <a:lvl1pPr algn="ctr">
              <a:defRPr sz="1400" b="1" i="0">
                <a:solidFill>
                  <a:schemeClr val="accent3"/>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a:defRPr b="1">
                <a:solidFill>
                  <a:schemeClr val="accent3"/>
                </a:solidFill>
              </a:defRPr>
            </a:lvl2pPr>
            <a:lvl3pPr>
              <a:defRPr b="1">
                <a:solidFill>
                  <a:schemeClr val="accent3"/>
                </a:solidFill>
              </a:defRPr>
            </a:lvl3pPr>
            <a:lvl4pPr>
              <a:defRPr b="1">
                <a:solidFill>
                  <a:schemeClr val="accent3"/>
                </a:solidFill>
              </a:defRPr>
            </a:lvl4pPr>
            <a:lvl5pPr>
              <a:defRPr b="1">
                <a:solidFill>
                  <a:schemeClr val="accent3"/>
                </a:solidFill>
              </a:defRPr>
            </a:lvl5pPr>
          </a:lstStyle>
          <a:p>
            <a:pPr lvl="0"/>
            <a:r>
              <a:rPr lang="en-US" dirty="0" err="1"/>
              <a:t>Firstname</a:t>
            </a:r>
            <a:r>
              <a:rPr lang="en-US" dirty="0"/>
              <a:t> </a:t>
            </a:r>
            <a:r>
              <a:rPr lang="en-US" dirty="0" err="1"/>
              <a:t>Lastname</a:t>
            </a:r>
            <a:endParaRPr lang="en-US" dirty="0"/>
          </a:p>
        </p:txBody>
      </p:sp>
      <p:cxnSp>
        <p:nvCxnSpPr>
          <p:cNvPr id="45" name="Straight Connector 44">
            <a:extLst>
              <a:ext uri="{FF2B5EF4-FFF2-40B4-BE49-F238E27FC236}">
                <a16:creationId xmlns:a16="http://schemas.microsoft.com/office/drawing/2014/main" id="{4A6C0CE0-90D3-C541-8DA5-1136DF4B3CA4}"/>
              </a:ext>
            </a:extLst>
          </p:cNvPr>
          <p:cNvCxnSpPr>
            <a:cxnSpLocks/>
          </p:cNvCxnSpPr>
          <p:nvPr userDrawn="1"/>
        </p:nvCxnSpPr>
        <p:spPr>
          <a:xfrm>
            <a:off x="7391400" y="3299110"/>
            <a:ext cx="2514600" cy="0"/>
          </a:xfrm>
          <a:prstGeom prst="line">
            <a:avLst/>
          </a:prstGeom>
          <a:ln w="25400">
            <a:solidFill>
              <a:schemeClr val="accent3"/>
            </a:solidFill>
          </a:ln>
        </p:spPr>
        <p:style>
          <a:lnRef idx="1">
            <a:schemeClr val="accent1"/>
          </a:lnRef>
          <a:fillRef idx="0">
            <a:schemeClr val="accent1"/>
          </a:fillRef>
          <a:effectRef idx="0">
            <a:schemeClr val="accent1"/>
          </a:effectRef>
          <a:fontRef idx="minor">
            <a:schemeClr val="tx1"/>
          </a:fontRef>
        </p:style>
      </p:cxnSp>
      <p:sp>
        <p:nvSpPr>
          <p:cNvPr id="10" name="Picture Placeholder 9">
            <a:extLst>
              <a:ext uri="{FF2B5EF4-FFF2-40B4-BE49-F238E27FC236}">
                <a16:creationId xmlns:a16="http://schemas.microsoft.com/office/drawing/2014/main" id="{57259BB5-C031-AA4D-9FA1-54D9206554E7}"/>
              </a:ext>
            </a:extLst>
          </p:cNvPr>
          <p:cNvSpPr>
            <a:spLocks noGrp="1"/>
          </p:cNvSpPr>
          <p:nvPr>
            <p:ph type="pic" sz="quarter" idx="30" hasCustomPrompt="1"/>
          </p:nvPr>
        </p:nvSpPr>
        <p:spPr>
          <a:xfrm>
            <a:off x="2569240" y="838200"/>
            <a:ext cx="1371600" cy="1371600"/>
          </a:xfrm>
          <a:prstGeom prst="ellipse">
            <a:avLst/>
          </a:prstGeom>
          <a:ln w="25400">
            <a:noFill/>
          </a:ln>
        </p:spPr>
        <p:txBody>
          <a:bodyPr anchor="ctr">
            <a:normAutofit/>
          </a:bodyPr>
          <a:lstStyle>
            <a:lvl1pPr algn="ctr">
              <a:defRPr sz="800"/>
            </a:lvl1pPr>
          </a:lstStyle>
          <a:p>
            <a:r>
              <a:rPr lang="en-US" dirty="0"/>
              <a:t>[person photo]</a:t>
            </a:r>
          </a:p>
        </p:txBody>
      </p:sp>
      <p:sp>
        <p:nvSpPr>
          <p:cNvPr id="51" name="Picture Placeholder 9">
            <a:extLst>
              <a:ext uri="{FF2B5EF4-FFF2-40B4-BE49-F238E27FC236}">
                <a16:creationId xmlns:a16="http://schemas.microsoft.com/office/drawing/2014/main" id="{706BDBC5-C94A-184B-BF1B-E9E799A7A202}"/>
              </a:ext>
            </a:extLst>
          </p:cNvPr>
          <p:cNvSpPr>
            <a:spLocks noGrp="1"/>
          </p:cNvSpPr>
          <p:nvPr>
            <p:ph type="pic" sz="quarter" idx="31" hasCustomPrompt="1"/>
          </p:nvPr>
        </p:nvSpPr>
        <p:spPr>
          <a:xfrm>
            <a:off x="5270806" y="842341"/>
            <a:ext cx="1371600" cy="1371600"/>
          </a:xfrm>
          <a:prstGeom prst="ellipse">
            <a:avLst/>
          </a:prstGeom>
          <a:ln w="25400">
            <a:noFill/>
          </a:ln>
        </p:spPr>
        <p:txBody>
          <a:bodyPr anchor="ctr">
            <a:normAutofit/>
          </a:bodyPr>
          <a:lstStyle>
            <a:lvl1pPr algn="ctr">
              <a:defRPr sz="800"/>
            </a:lvl1pPr>
          </a:lstStyle>
          <a:p>
            <a:r>
              <a:rPr lang="en-US" dirty="0"/>
              <a:t>[person photo]</a:t>
            </a:r>
          </a:p>
        </p:txBody>
      </p:sp>
      <p:sp>
        <p:nvSpPr>
          <p:cNvPr id="52" name="Picture Placeholder 9">
            <a:extLst>
              <a:ext uri="{FF2B5EF4-FFF2-40B4-BE49-F238E27FC236}">
                <a16:creationId xmlns:a16="http://schemas.microsoft.com/office/drawing/2014/main" id="{0D6C7070-C73E-DC4A-AEC2-14C0F28715EF}"/>
              </a:ext>
            </a:extLst>
          </p:cNvPr>
          <p:cNvSpPr>
            <a:spLocks noGrp="1"/>
          </p:cNvSpPr>
          <p:nvPr>
            <p:ph type="pic" sz="quarter" idx="32" hasCustomPrompt="1"/>
          </p:nvPr>
        </p:nvSpPr>
        <p:spPr>
          <a:xfrm>
            <a:off x="7972372" y="844342"/>
            <a:ext cx="1371600" cy="1371600"/>
          </a:xfrm>
          <a:prstGeom prst="ellipse">
            <a:avLst/>
          </a:prstGeom>
          <a:ln w="25400">
            <a:noFill/>
          </a:ln>
        </p:spPr>
        <p:txBody>
          <a:bodyPr anchor="ctr">
            <a:normAutofit/>
          </a:bodyPr>
          <a:lstStyle>
            <a:lvl1pPr algn="ctr">
              <a:defRPr sz="800"/>
            </a:lvl1pPr>
          </a:lstStyle>
          <a:p>
            <a:r>
              <a:rPr lang="en-US" dirty="0"/>
              <a:t>[person photo]</a:t>
            </a:r>
          </a:p>
        </p:txBody>
      </p:sp>
      <p:sp>
        <p:nvSpPr>
          <p:cNvPr id="54" name="Text Placeholder 16">
            <a:extLst>
              <a:ext uri="{FF2B5EF4-FFF2-40B4-BE49-F238E27FC236}">
                <a16:creationId xmlns:a16="http://schemas.microsoft.com/office/drawing/2014/main" id="{40A97528-4EB7-374F-AE79-BF4362A936B0}"/>
              </a:ext>
            </a:extLst>
          </p:cNvPr>
          <p:cNvSpPr>
            <a:spLocks noGrp="1"/>
          </p:cNvSpPr>
          <p:nvPr>
            <p:ph type="body" sz="quarter" idx="34" hasCustomPrompt="1"/>
          </p:nvPr>
        </p:nvSpPr>
        <p:spPr>
          <a:xfrm>
            <a:off x="1942741" y="2882099"/>
            <a:ext cx="2514600" cy="417011"/>
          </a:xfrm>
        </p:spPr>
        <p:txBody>
          <a:bodyPr anchor="b">
            <a:normAutofit/>
          </a:bodyPr>
          <a:lstStyle>
            <a:lvl1pPr algn="ctr">
              <a:defRPr sz="1100" b="1" i="0">
                <a:solidFill>
                  <a:schemeClr val="tx2"/>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a:defRPr b="1">
                <a:solidFill>
                  <a:schemeClr val="accent3"/>
                </a:solidFill>
              </a:defRPr>
            </a:lvl2pPr>
            <a:lvl3pPr>
              <a:defRPr b="1">
                <a:solidFill>
                  <a:schemeClr val="accent3"/>
                </a:solidFill>
              </a:defRPr>
            </a:lvl3pPr>
            <a:lvl4pPr>
              <a:defRPr b="1">
                <a:solidFill>
                  <a:schemeClr val="accent3"/>
                </a:solidFill>
              </a:defRPr>
            </a:lvl4pPr>
            <a:lvl5pPr>
              <a:defRPr b="1">
                <a:solidFill>
                  <a:schemeClr val="accent3"/>
                </a:solidFill>
              </a:defRPr>
            </a:lvl5pPr>
          </a:lstStyle>
          <a:p>
            <a:pPr lvl="0"/>
            <a:r>
              <a:rPr lang="en-US" dirty="0"/>
              <a:t>Title lorem ipsum</a:t>
            </a:r>
          </a:p>
        </p:txBody>
      </p:sp>
      <p:sp>
        <p:nvSpPr>
          <p:cNvPr id="55" name="Text Placeholder 16">
            <a:extLst>
              <a:ext uri="{FF2B5EF4-FFF2-40B4-BE49-F238E27FC236}">
                <a16:creationId xmlns:a16="http://schemas.microsoft.com/office/drawing/2014/main" id="{59596016-7768-D94A-8C7A-9EF5845196D7}"/>
              </a:ext>
            </a:extLst>
          </p:cNvPr>
          <p:cNvSpPr>
            <a:spLocks noGrp="1"/>
          </p:cNvSpPr>
          <p:nvPr>
            <p:ph type="body" sz="quarter" idx="35" hasCustomPrompt="1"/>
          </p:nvPr>
        </p:nvSpPr>
        <p:spPr>
          <a:xfrm>
            <a:off x="4665704" y="2875043"/>
            <a:ext cx="2514600" cy="417011"/>
          </a:xfrm>
        </p:spPr>
        <p:txBody>
          <a:bodyPr anchor="b">
            <a:normAutofit/>
          </a:bodyPr>
          <a:lstStyle>
            <a:lvl1pPr algn="ctr">
              <a:defRPr sz="1100" b="1" i="0">
                <a:solidFill>
                  <a:schemeClr val="tx2"/>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a:defRPr b="1">
                <a:solidFill>
                  <a:schemeClr val="accent3"/>
                </a:solidFill>
              </a:defRPr>
            </a:lvl2pPr>
            <a:lvl3pPr>
              <a:defRPr b="1">
                <a:solidFill>
                  <a:schemeClr val="accent3"/>
                </a:solidFill>
              </a:defRPr>
            </a:lvl3pPr>
            <a:lvl4pPr>
              <a:defRPr b="1">
                <a:solidFill>
                  <a:schemeClr val="accent3"/>
                </a:solidFill>
              </a:defRPr>
            </a:lvl4pPr>
            <a:lvl5pPr>
              <a:defRPr b="1">
                <a:solidFill>
                  <a:schemeClr val="accent3"/>
                </a:solidFill>
              </a:defRPr>
            </a:lvl5pPr>
          </a:lstStyle>
          <a:p>
            <a:pPr lvl="0"/>
            <a:r>
              <a:rPr lang="en-US" dirty="0"/>
              <a:t>Title lorem ipsum</a:t>
            </a:r>
          </a:p>
        </p:txBody>
      </p:sp>
      <p:sp>
        <p:nvSpPr>
          <p:cNvPr id="56" name="Text Placeholder 16">
            <a:extLst>
              <a:ext uri="{FF2B5EF4-FFF2-40B4-BE49-F238E27FC236}">
                <a16:creationId xmlns:a16="http://schemas.microsoft.com/office/drawing/2014/main" id="{52B36EF8-4FB6-C447-B7F9-8CEF6E72C287}"/>
              </a:ext>
            </a:extLst>
          </p:cNvPr>
          <p:cNvSpPr>
            <a:spLocks noGrp="1"/>
          </p:cNvSpPr>
          <p:nvPr>
            <p:ph type="body" sz="quarter" idx="36" hasCustomPrompt="1"/>
          </p:nvPr>
        </p:nvSpPr>
        <p:spPr>
          <a:xfrm>
            <a:off x="7386803" y="2873816"/>
            <a:ext cx="2514600" cy="417011"/>
          </a:xfrm>
        </p:spPr>
        <p:txBody>
          <a:bodyPr anchor="b">
            <a:normAutofit/>
          </a:bodyPr>
          <a:lstStyle>
            <a:lvl1pPr algn="ctr">
              <a:defRPr sz="1100" b="1" i="0">
                <a:solidFill>
                  <a:schemeClr val="tx2"/>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a:defRPr b="1">
                <a:solidFill>
                  <a:schemeClr val="accent3"/>
                </a:solidFill>
              </a:defRPr>
            </a:lvl2pPr>
            <a:lvl3pPr>
              <a:defRPr b="1">
                <a:solidFill>
                  <a:schemeClr val="accent3"/>
                </a:solidFill>
              </a:defRPr>
            </a:lvl3pPr>
            <a:lvl4pPr>
              <a:defRPr b="1">
                <a:solidFill>
                  <a:schemeClr val="accent3"/>
                </a:solidFill>
              </a:defRPr>
            </a:lvl4pPr>
            <a:lvl5pPr>
              <a:defRPr b="1">
                <a:solidFill>
                  <a:schemeClr val="accent3"/>
                </a:solidFill>
              </a:defRPr>
            </a:lvl5pPr>
          </a:lstStyle>
          <a:p>
            <a:pPr lvl="0"/>
            <a:r>
              <a:rPr lang="en-US" dirty="0"/>
              <a:t>Title lorem ipsum</a:t>
            </a:r>
          </a:p>
        </p:txBody>
      </p:sp>
    </p:spTree>
    <p:extLst>
      <p:ext uri="{BB962C8B-B14F-4D97-AF65-F5344CB8AC3E}">
        <p14:creationId xmlns:p14="http://schemas.microsoft.com/office/powerpoint/2010/main" val="337870221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Our Team [Four pers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AC82A60-455B-6442-9FFC-1173BA3C0A0F}"/>
              </a:ext>
            </a:extLst>
          </p:cNvPr>
          <p:cNvSpPr/>
          <p:nvPr userDrawn="1"/>
        </p:nvSpPr>
        <p:spPr>
          <a:xfrm>
            <a:off x="0" y="0"/>
            <a:ext cx="12192000" cy="6858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3B8BE99-8036-8D4F-8AA1-803CCFEE535E}"/>
              </a:ext>
            </a:extLst>
          </p:cNvPr>
          <p:cNvSpPr>
            <a:spLocks noGrp="1"/>
          </p:cNvSpPr>
          <p:nvPr>
            <p:ph type="title" hasCustomPrompt="1"/>
          </p:nvPr>
        </p:nvSpPr>
        <p:spPr/>
        <p:txBody>
          <a:bodyPr/>
          <a:lstStyle>
            <a:lvl1pPr>
              <a:defRPr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dirty="0"/>
              <a:t>Click to edit title ‘our team’ slide</a:t>
            </a:r>
          </a:p>
        </p:txBody>
      </p:sp>
      <p:sp>
        <p:nvSpPr>
          <p:cNvPr id="5" name="Rectangle 4">
            <a:extLst>
              <a:ext uri="{FF2B5EF4-FFF2-40B4-BE49-F238E27FC236}">
                <a16:creationId xmlns:a16="http://schemas.microsoft.com/office/drawing/2014/main" id="{E7C3BAAD-F141-1E45-A270-D7EC86221492}"/>
              </a:ext>
            </a:extLst>
          </p:cNvPr>
          <p:cNvSpPr/>
          <p:nvPr userDrawn="1"/>
        </p:nvSpPr>
        <p:spPr>
          <a:xfrm>
            <a:off x="0" y="6629400"/>
            <a:ext cx="12192000" cy="228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6" name="Rectangle 5">
            <a:extLst>
              <a:ext uri="{FF2B5EF4-FFF2-40B4-BE49-F238E27FC236}">
                <a16:creationId xmlns:a16="http://schemas.microsoft.com/office/drawing/2014/main" id="{999AF004-6B5A-0544-8771-3FC0045DAA9D}"/>
              </a:ext>
            </a:extLst>
          </p:cNvPr>
          <p:cNvSpPr/>
          <p:nvPr userDrawn="1"/>
        </p:nvSpPr>
        <p:spPr>
          <a:xfrm>
            <a:off x="11429999" y="6629400"/>
            <a:ext cx="762001" cy="2286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Date Placeholder 2">
            <a:extLst>
              <a:ext uri="{FF2B5EF4-FFF2-40B4-BE49-F238E27FC236}">
                <a16:creationId xmlns:a16="http://schemas.microsoft.com/office/drawing/2014/main" id="{3937456D-F68F-D041-B259-55D4E2D576D6}"/>
              </a:ext>
            </a:extLst>
          </p:cNvPr>
          <p:cNvSpPr>
            <a:spLocks noGrp="1"/>
          </p:cNvSpPr>
          <p:nvPr>
            <p:ph type="dt" sz="half" idx="10"/>
          </p:nvPr>
        </p:nvSpPr>
        <p:spPr>
          <a:xfrm>
            <a:off x="61610" y="6569075"/>
            <a:ext cx="703634" cy="365125"/>
          </a:xfrm>
          <a:prstGeom prst="rect">
            <a:avLst/>
          </a:prstGeom>
        </p:spPr>
        <p:txBody>
          <a:bodyPr/>
          <a:lstStyle>
            <a:lvl1pPr>
              <a:defRPr sz="8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DB4888D4-3616-E842-AE0B-F67567F59619}" type="datetime1">
              <a:rPr lang="en-US" smtClean="0"/>
              <a:pPr/>
              <a:t>4/9/2019</a:t>
            </a:fld>
            <a:endParaRPr lang="en-US" dirty="0"/>
          </a:p>
        </p:txBody>
      </p:sp>
      <p:sp>
        <p:nvSpPr>
          <p:cNvPr id="8" name="Slide Number Placeholder 3">
            <a:extLst>
              <a:ext uri="{FF2B5EF4-FFF2-40B4-BE49-F238E27FC236}">
                <a16:creationId xmlns:a16="http://schemas.microsoft.com/office/drawing/2014/main" id="{ECCCA2A7-1A36-7345-8CCD-F0EB9AA8ADAB}"/>
              </a:ext>
            </a:extLst>
          </p:cNvPr>
          <p:cNvSpPr>
            <a:spLocks noGrp="1"/>
          </p:cNvSpPr>
          <p:nvPr>
            <p:ph type="sldNum" sz="quarter" idx="11"/>
          </p:nvPr>
        </p:nvSpPr>
        <p:spPr>
          <a:xfrm>
            <a:off x="11429999" y="6569075"/>
            <a:ext cx="612843" cy="365125"/>
          </a:xfrm>
          <a:prstGeom prst="rect">
            <a:avLst/>
          </a:prstGeom>
        </p:spPr>
        <p:txBody>
          <a:bodyPr/>
          <a:lstStyle>
            <a:lvl1pPr>
              <a:defRPr sz="8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29BEA89B-AEB9-EC4E-ACDE-73189EA191E7}" type="slidenum">
              <a:rPr lang="en-US" smtClean="0"/>
              <a:pPr/>
              <a:t>‹#›</a:t>
            </a:fld>
            <a:endParaRPr lang="en-US"/>
          </a:p>
        </p:txBody>
      </p:sp>
      <p:sp>
        <p:nvSpPr>
          <p:cNvPr id="9" name="Date Placeholder 2">
            <a:extLst>
              <a:ext uri="{FF2B5EF4-FFF2-40B4-BE49-F238E27FC236}">
                <a16:creationId xmlns:a16="http://schemas.microsoft.com/office/drawing/2014/main" id="{C3B0BD8D-618B-CE4C-BE9F-405031B0CBA3}"/>
              </a:ext>
            </a:extLst>
          </p:cNvPr>
          <p:cNvSpPr txBox="1">
            <a:spLocks/>
          </p:cNvSpPr>
          <p:nvPr userDrawn="1"/>
        </p:nvSpPr>
        <p:spPr>
          <a:xfrm>
            <a:off x="685800" y="656907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b="0" i="0" dirty="0">
                <a:solidFill>
                  <a:schemeClr val="bg1"/>
                </a:solidFill>
                <a:latin typeface="Open Sans" panose="020B0606030504020204" pitchFamily="34" charset="0"/>
                <a:ea typeface="Open Sans" panose="020B0606030504020204" pitchFamily="34" charset="0"/>
                <a:cs typeface="Open Sans" panose="020B0606030504020204" pitchFamily="34" charset="0"/>
              </a:rPr>
              <a:t>Wiley</a:t>
            </a:r>
            <a:r>
              <a:rPr lang="en-US" sz="800" b="0" i="0" baseline="0" dirty="0">
                <a:solidFill>
                  <a:schemeClr val="bg1"/>
                </a:solidFill>
                <a:latin typeface="Open Sans" panose="020B0606030504020204" pitchFamily="34" charset="0"/>
                <a:ea typeface="Open Sans" panose="020B0606030504020204" pitchFamily="34" charset="0"/>
                <a:cs typeface="Open Sans" panose="020B0606030504020204" pitchFamily="34" charset="0"/>
              </a:rPr>
              <a:t> - Proprietary &amp; Confidential</a:t>
            </a:r>
            <a:endParaRPr lang="en-US" sz="800" b="0" i="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ext Placeholder 3">
            <a:extLst>
              <a:ext uri="{FF2B5EF4-FFF2-40B4-BE49-F238E27FC236}">
                <a16:creationId xmlns:a16="http://schemas.microsoft.com/office/drawing/2014/main" id="{99057685-760E-C048-917D-C8740EFA1AEF}"/>
              </a:ext>
            </a:extLst>
          </p:cNvPr>
          <p:cNvSpPr>
            <a:spLocks noGrp="1"/>
          </p:cNvSpPr>
          <p:nvPr>
            <p:ph type="body" sz="quarter" idx="12" hasCustomPrompt="1"/>
          </p:nvPr>
        </p:nvSpPr>
        <p:spPr>
          <a:xfrm>
            <a:off x="749698" y="3422144"/>
            <a:ext cx="2514600" cy="2527956"/>
          </a:xfrm>
        </p:spPr>
        <p:txBody>
          <a:bodyPr>
            <a:normAutofit/>
          </a:bodyPr>
          <a:lstStyle>
            <a:lvl1pPr algn="ctr">
              <a:lnSpc>
                <a:spcPct val="100000"/>
              </a:lnSpc>
              <a:defRPr sz="1200"/>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Mauris</a:t>
            </a:r>
            <a:r>
              <a:rPr lang="en-US" dirty="0"/>
              <a:t> </a:t>
            </a:r>
            <a:r>
              <a:rPr lang="en-US" dirty="0" err="1"/>
              <a:t>eget</a:t>
            </a:r>
            <a:r>
              <a:rPr lang="en-US" dirty="0"/>
              <a:t> </a:t>
            </a:r>
            <a:r>
              <a:rPr lang="en-US" dirty="0" err="1"/>
              <a:t>orci</a:t>
            </a:r>
            <a:r>
              <a:rPr lang="en-US" dirty="0"/>
              <a:t> </a:t>
            </a:r>
            <a:r>
              <a:rPr lang="en-US" dirty="0" err="1"/>
              <a:t>consequat</a:t>
            </a:r>
            <a:r>
              <a:rPr lang="en-US" dirty="0"/>
              <a:t>, porta </a:t>
            </a:r>
            <a:r>
              <a:rPr lang="en-US" dirty="0" err="1"/>
              <a:t>justo</a:t>
            </a:r>
            <a:r>
              <a:rPr lang="en-US" dirty="0"/>
              <a:t> id, </a:t>
            </a:r>
            <a:r>
              <a:rPr lang="en-US" dirty="0" err="1"/>
              <a:t>blandit</a:t>
            </a:r>
            <a:r>
              <a:rPr lang="en-US" dirty="0"/>
              <a:t> mi. </a:t>
            </a:r>
            <a:r>
              <a:rPr lang="en-US" dirty="0" err="1"/>
              <a:t>Suspendisse</a:t>
            </a:r>
            <a:r>
              <a:rPr lang="en-US" dirty="0"/>
              <a:t> </a:t>
            </a:r>
            <a:r>
              <a:rPr lang="en-US" dirty="0" err="1"/>
              <a:t>eu</a:t>
            </a:r>
            <a:r>
              <a:rPr lang="en-US" dirty="0"/>
              <a:t> </a:t>
            </a:r>
            <a:r>
              <a:rPr lang="en-US" dirty="0" err="1"/>
              <a:t>diam</a:t>
            </a:r>
            <a:r>
              <a:rPr lang="en-US" dirty="0"/>
              <a:t> et </a:t>
            </a:r>
            <a:r>
              <a:rPr lang="en-US" dirty="0" err="1"/>
              <a:t>tellus</a:t>
            </a:r>
            <a:r>
              <a:rPr lang="en-US" dirty="0"/>
              <a:t> </a:t>
            </a:r>
            <a:r>
              <a:rPr lang="en-US" dirty="0" err="1"/>
              <a:t>ultrices</a:t>
            </a:r>
            <a:r>
              <a:rPr lang="en-US" dirty="0"/>
              <a:t> </a:t>
            </a:r>
            <a:r>
              <a:rPr lang="en-US" dirty="0" err="1"/>
              <a:t>ultricies</a:t>
            </a:r>
            <a:r>
              <a:rPr lang="en-US" dirty="0"/>
              <a:t>. </a:t>
            </a:r>
            <a:r>
              <a:rPr lang="en-US" dirty="0" err="1"/>
              <a:t>Donec</a:t>
            </a:r>
            <a:r>
              <a:rPr lang="en-US" dirty="0"/>
              <a:t> </a:t>
            </a:r>
            <a:r>
              <a:rPr lang="en-US" dirty="0" err="1"/>
              <a:t>erat</a:t>
            </a:r>
            <a:r>
              <a:rPr lang="en-US" dirty="0"/>
              <a:t> ligula, lacinia </a:t>
            </a:r>
            <a:r>
              <a:rPr lang="en-US" dirty="0" err="1"/>
              <a:t>quis</a:t>
            </a:r>
            <a:r>
              <a:rPr lang="en-US" dirty="0"/>
              <a:t> </a:t>
            </a:r>
            <a:r>
              <a:rPr lang="en-US" dirty="0" err="1"/>
              <a:t>bibendum</a:t>
            </a:r>
            <a:r>
              <a:rPr lang="en-US" dirty="0"/>
              <a:t> a, </a:t>
            </a:r>
            <a:r>
              <a:rPr lang="en-US" dirty="0" err="1"/>
              <a:t>auctor</a:t>
            </a:r>
            <a:r>
              <a:rPr lang="en-US" dirty="0"/>
              <a:t> </a:t>
            </a:r>
            <a:r>
              <a:rPr lang="en-US" dirty="0" err="1"/>
              <a:t>nec</a:t>
            </a:r>
            <a:r>
              <a:rPr lang="en-US" dirty="0"/>
              <a:t> </a:t>
            </a:r>
            <a:r>
              <a:rPr lang="en-US" dirty="0" err="1"/>
              <a:t>odio</a:t>
            </a:r>
            <a:r>
              <a:rPr lang="en-US" dirty="0"/>
              <a:t>. Maecenas </a:t>
            </a:r>
            <a:r>
              <a:rPr lang="en-US" dirty="0" err="1"/>
              <a:t>nec</a:t>
            </a:r>
            <a:r>
              <a:rPr lang="en-US" dirty="0"/>
              <a:t> </a:t>
            </a:r>
            <a:r>
              <a:rPr lang="en-US" dirty="0" err="1"/>
              <a:t>hendrerit</a:t>
            </a:r>
            <a:r>
              <a:rPr lang="en-US" dirty="0"/>
              <a:t> </a:t>
            </a:r>
            <a:r>
              <a:rPr lang="en-US" dirty="0" err="1"/>
              <a:t>quam</a:t>
            </a:r>
            <a:r>
              <a:rPr lang="en-US" dirty="0"/>
              <a:t>. </a:t>
            </a:r>
            <a:r>
              <a:rPr lang="en-US" dirty="0" err="1"/>
              <a:t>Suspendisse</a:t>
            </a:r>
            <a:r>
              <a:rPr lang="en-US" dirty="0"/>
              <a:t> </a:t>
            </a:r>
            <a:r>
              <a:rPr lang="en-US" dirty="0" err="1"/>
              <a:t>nec</a:t>
            </a:r>
            <a:r>
              <a:rPr lang="en-US" dirty="0"/>
              <a:t> </a:t>
            </a:r>
            <a:r>
              <a:rPr lang="en-US" dirty="0" err="1"/>
              <a:t>felis</a:t>
            </a:r>
            <a:r>
              <a:rPr lang="en-US" dirty="0"/>
              <a:t> </a:t>
            </a:r>
            <a:r>
              <a:rPr lang="en-US" dirty="0" err="1"/>
              <a:t>mollis</a:t>
            </a:r>
            <a:r>
              <a:rPr lang="en-US" dirty="0"/>
              <a:t>, </a:t>
            </a:r>
            <a:r>
              <a:rPr lang="en-US" dirty="0" err="1"/>
              <a:t>dapibus</a:t>
            </a:r>
            <a:r>
              <a:rPr lang="en-US" dirty="0"/>
              <a:t> dui ac, </a:t>
            </a:r>
            <a:r>
              <a:rPr lang="en-US" dirty="0" err="1"/>
              <a:t>imperdiet</a:t>
            </a:r>
            <a:r>
              <a:rPr lang="en-US" dirty="0"/>
              <a:t> nisi. </a:t>
            </a:r>
          </a:p>
        </p:txBody>
      </p:sp>
      <p:sp>
        <p:nvSpPr>
          <p:cNvPr id="20" name="Text Placeholder 16">
            <a:extLst>
              <a:ext uri="{FF2B5EF4-FFF2-40B4-BE49-F238E27FC236}">
                <a16:creationId xmlns:a16="http://schemas.microsoft.com/office/drawing/2014/main" id="{B106F14F-BE80-2D4C-A738-7D54F6ED612F}"/>
              </a:ext>
            </a:extLst>
          </p:cNvPr>
          <p:cNvSpPr>
            <a:spLocks noGrp="1"/>
          </p:cNvSpPr>
          <p:nvPr>
            <p:ph type="body" sz="quarter" idx="20" hasCustomPrompt="1"/>
          </p:nvPr>
        </p:nvSpPr>
        <p:spPr>
          <a:xfrm>
            <a:off x="749698" y="2297804"/>
            <a:ext cx="2514600" cy="547641"/>
          </a:xfrm>
        </p:spPr>
        <p:txBody>
          <a:bodyPr anchor="b">
            <a:normAutofit/>
          </a:bodyPr>
          <a:lstStyle>
            <a:lvl1pPr algn="ctr">
              <a:defRPr sz="1400" b="1" i="0">
                <a:solidFill>
                  <a:schemeClr val="accent3"/>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a:defRPr b="1">
                <a:solidFill>
                  <a:schemeClr val="accent3"/>
                </a:solidFill>
              </a:defRPr>
            </a:lvl2pPr>
            <a:lvl3pPr>
              <a:defRPr b="1">
                <a:solidFill>
                  <a:schemeClr val="accent3"/>
                </a:solidFill>
              </a:defRPr>
            </a:lvl3pPr>
            <a:lvl4pPr>
              <a:defRPr b="1">
                <a:solidFill>
                  <a:schemeClr val="accent3"/>
                </a:solidFill>
              </a:defRPr>
            </a:lvl4pPr>
            <a:lvl5pPr>
              <a:defRPr b="1">
                <a:solidFill>
                  <a:schemeClr val="accent3"/>
                </a:solidFill>
              </a:defRPr>
            </a:lvl5pPr>
          </a:lstStyle>
          <a:p>
            <a:pPr lvl="0"/>
            <a:r>
              <a:rPr lang="en-US" dirty="0" err="1"/>
              <a:t>Firstname</a:t>
            </a:r>
            <a:r>
              <a:rPr lang="en-US" dirty="0"/>
              <a:t> </a:t>
            </a:r>
            <a:r>
              <a:rPr lang="en-US" dirty="0" err="1"/>
              <a:t>Lastname</a:t>
            </a:r>
            <a:endParaRPr lang="en-US" dirty="0"/>
          </a:p>
        </p:txBody>
      </p:sp>
      <p:grpSp>
        <p:nvGrpSpPr>
          <p:cNvPr id="27" name="Group 26">
            <a:extLst>
              <a:ext uri="{FF2B5EF4-FFF2-40B4-BE49-F238E27FC236}">
                <a16:creationId xmlns:a16="http://schemas.microsoft.com/office/drawing/2014/main" id="{17AFA1F9-B140-1D4E-AFB2-DEA1847FD443}"/>
              </a:ext>
            </a:extLst>
          </p:cNvPr>
          <p:cNvGrpSpPr/>
          <p:nvPr userDrawn="1"/>
        </p:nvGrpSpPr>
        <p:grpSpPr>
          <a:xfrm>
            <a:off x="0" y="629009"/>
            <a:ext cx="12042774" cy="0"/>
            <a:chOff x="3269379" y="3945802"/>
            <a:chExt cx="12042774" cy="0"/>
          </a:xfrm>
        </p:grpSpPr>
        <p:cxnSp>
          <p:nvCxnSpPr>
            <p:cNvPr id="31" name="Straight Connector 30">
              <a:extLst>
                <a:ext uri="{FF2B5EF4-FFF2-40B4-BE49-F238E27FC236}">
                  <a16:creationId xmlns:a16="http://schemas.microsoft.com/office/drawing/2014/main" id="{C036412E-4FF1-3246-857A-201A25D65A73}"/>
                </a:ext>
              </a:extLst>
            </p:cNvPr>
            <p:cNvCxnSpPr>
              <a:cxnSpLocks/>
            </p:cNvCxnSpPr>
            <p:nvPr userDrawn="1"/>
          </p:nvCxnSpPr>
          <p:spPr>
            <a:xfrm>
              <a:off x="3269379" y="3945802"/>
              <a:ext cx="2293221"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F6CF9ED3-DAB9-E844-A7D7-E236169658AC}"/>
                </a:ext>
              </a:extLst>
            </p:cNvPr>
            <p:cNvCxnSpPr>
              <a:cxnSpLocks/>
            </p:cNvCxnSpPr>
            <p:nvPr userDrawn="1"/>
          </p:nvCxnSpPr>
          <p:spPr>
            <a:xfrm>
              <a:off x="5562600" y="3945802"/>
              <a:ext cx="9749553"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grpSp>
      <p:pic>
        <p:nvPicPr>
          <p:cNvPr id="33" name="Picture 32">
            <a:extLst>
              <a:ext uri="{FF2B5EF4-FFF2-40B4-BE49-F238E27FC236}">
                <a16:creationId xmlns:a16="http://schemas.microsoft.com/office/drawing/2014/main" id="{F189675B-0F70-C547-BEC1-56BF47CCBAC3}"/>
              </a:ext>
            </a:extLst>
          </p:cNvPr>
          <p:cNvPicPr>
            <a:picLocks noChangeAspect="1"/>
          </p:cNvPicPr>
          <p:nvPr userDrawn="1"/>
        </p:nvPicPr>
        <p:blipFill>
          <a:blip r:embed="rId2"/>
          <a:stretch>
            <a:fillRect/>
          </a:stretch>
        </p:blipFill>
        <p:spPr>
          <a:xfrm>
            <a:off x="10439400" y="6169658"/>
            <a:ext cx="1603374" cy="336709"/>
          </a:xfrm>
          <a:prstGeom prst="rect">
            <a:avLst/>
          </a:prstGeom>
        </p:spPr>
      </p:pic>
      <p:pic>
        <p:nvPicPr>
          <p:cNvPr id="34" name="Picture 33">
            <a:extLst>
              <a:ext uri="{FF2B5EF4-FFF2-40B4-BE49-F238E27FC236}">
                <a16:creationId xmlns:a16="http://schemas.microsoft.com/office/drawing/2014/main" id="{E6CD8FE0-97B9-E140-B13E-94E48C0F9416}"/>
              </a:ext>
            </a:extLst>
          </p:cNvPr>
          <p:cNvPicPr>
            <a:picLocks noChangeAspect="1"/>
          </p:cNvPicPr>
          <p:nvPr userDrawn="1"/>
        </p:nvPicPr>
        <p:blipFill>
          <a:blip r:embed="rId3"/>
          <a:stretch>
            <a:fillRect/>
          </a:stretch>
        </p:blipFill>
        <p:spPr>
          <a:xfrm>
            <a:off x="8681720" y="6175735"/>
            <a:ext cx="1452880" cy="330200"/>
          </a:xfrm>
          <a:prstGeom prst="rect">
            <a:avLst/>
          </a:prstGeom>
        </p:spPr>
      </p:pic>
      <p:cxnSp>
        <p:nvCxnSpPr>
          <p:cNvPr id="35" name="Straight Connector 34">
            <a:extLst>
              <a:ext uri="{FF2B5EF4-FFF2-40B4-BE49-F238E27FC236}">
                <a16:creationId xmlns:a16="http://schemas.microsoft.com/office/drawing/2014/main" id="{85FB34E2-0593-4D42-AB32-09A57C833AD1}"/>
              </a:ext>
            </a:extLst>
          </p:cNvPr>
          <p:cNvCxnSpPr>
            <a:cxnSpLocks/>
          </p:cNvCxnSpPr>
          <p:nvPr userDrawn="1"/>
        </p:nvCxnSpPr>
        <p:spPr>
          <a:xfrm>
            <a:off x="749698" y="3299110"/>
            <a:ext cx="2514600" cy="0"/>
          </a:xfrm>
          <a:prstGeom prst="line">
            <a:avLst/>
          </a:prstGeom>
          <a:ln w="25400">
            <a:solidFill>
              <a:schemeClr val="accent3"/>
            </a:solidFill>
          </a:ln>
        </p:spPr>
        <p:style>
          <a:lnRef idx="1">
            <a:schemeClr val="accent1"/>
          </a:lnRef>
          <a:fillRef idx="0">
            <a:schemeClr val="accent1"/>
          </a:fillRef>
          <a:effectRef idx="0">
            <a:schemeClr val="accent1"/>
          </a:effectRef>
          <a:fontRef idx="minor">
            <a:schemeClr val="tx1"/>
          </a:fontRef>
        </p:style>
      </p:cxnSp>
      <p:sp>
        <p:nvSpPr>
          <p:cNvPr id="36" name="Text Placeholder 3">
            <a:extLst>
              <a:ext uri="{FF2B5EF4-FFF2-40B4-BE49-F238E27FC236}">
                <a16:creationId xmlns:a16="http://schemas.microsoft.com/office/drawing/2014/main" id="{5DB51F33-D84E-D745-AD94-017538791E31}"/>
              </a:ext>
            </a:extLst>
          </p:cNvPr>
          <p:cNvSpPr>
            <a:spLocks noGrp="1"/>
          </p:cNvSpPr>
          <p:nvPr>
            <p:ph type="body" sz="quarter" idx="21" hasCustomPrompt="1"/>
          </p:nvPr>
        </p:nvSpPr>
        <p:spPr>
          <a:xfrm>
            <a:off x="3468064" y="3422144"/>
            <a:ext cx="2514600" cy="2527956"/>
          </a:xfrm>
        </p:spPr>
        <p:txBody>
          <a:bodyPr>
            <a:normAutofit/>
          </a:bodyPr>
          <a:lstStyle>
            <a:lvl1pPr algn="ctr">
              <a:lnSpc>
                <a:spcPct val="100000"/>
              </a:lnSpc>
              <a:defRPr sz="1200"/>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Mauris</a:t>
            </a:r>
            <a:r>
              <a:rPr lang="en-US" dirty="0"/>
              <a:t> </a:t>
            </a:r>
            <a:r>
              <a:rPr lang="en-US" dirty="0" err="1"/>
              <a:t>eget</a:t>
            </a:r>
            <a:r>
              <a:rPr lang="en-US" dirty="0"/>
              <a:t> </a:t>
            </a:r>
            <a:r>
              <a:rPr lang="en-US" dirty="0" err="1"/>
              <a:t>orci</a:t>
            </a:r>
            <a:r>
              <a:rPr lang="en-US" dirty="0"/>
              <a:t> </a:t>
            </a:r>
            <a:r>
              <a:rPr lang="en-US" dirty="0" err="1"/>
              <a:t>consequat</a:t>
            </a:r>
            <a:r>
              <a:rPr lang="en-US" dirty="0"/>
              <a:t>, porta </a:t>
            </a:r>
            <a:r>
              <a:rPr lang="en-US" dirty="0" err="1"/>
              <a:t>justo</a:t>
            </a:r>
            <a:r>
              <a:rPr lang="en-US" dirty="0"/>
              <a:t> id, </a:t>
            </a:r>
            <a:r>
              <a:rPr lang="en-US" dirty="0" err="1"/>
              <a:t>blandit</a:t>
            </a:r>
            <a:r>
              <a:rPr lang="en-US" dirty="0"/>
              <a:t> mi. </a:t>
            </a:r>
            <a:r>
              <a:rPr lang="en-US" dirty="0" err="1"/>
              <a:t>Suspendisse</a:t>
            </a:r>
            <a:r>
              <a:rPr lang="en-US" dirty="0"/>
              <a:t> </a:t>
            </a:r>
            <a:r>
              <a:rPr lang="en-US" dirty="0" err="1"/>
              <a:t>eu</a:t>
            </a:r>
            <a:r>
              <a:rPr lang="en-US" dirty="0"/>
              <a:t> </a:t>
            </a:r>
            <a:r>
              <a:rPr lang="en-US" dirty="0" err="1"/>
              <a:t>diam</a:t>
            </a:r>
            <a:r>
              <a:rPr lang="en-US" dirty="0"/>
              <a:t> et </a:t>
            </a:r>
            <a:r>
              <a:rPr lang="en-US" dirty="0" err="1"/>
              <a:t>tellus</a:t>
            </a:r>
            <a:r>
              <a:rPr lang="en-US" dirty="0"/>
              <a:t> </a:t>
            </a:r>
            <a:r>
              <a:rPr lang="en-US" dirty="0" err="1"/>
              <a:t>ultrices</a:t>
            </a:r>
            <a:r>
              <a:rPr lang="en-US" dirty="0"/>
              <a:t> </a:t>
            </a:r>
            <a:r>
              <a:rPr lang="en-US" dirty="0" err="1"/>
              <a:t>ultricies</a:t>
            </a:r>
            <a:r>
              <a:rPr lang="en-US" dirty="0"/>
              <a:t>. </a:t>
            </a:r>
            <a:r>
              <a:rPr lang="en-US" dirty="0" err="1"/>
              <a:t>Donec</a:t>
            </a:r>
            <a:r>
              <a:rPr lang="en-US" dirty="0"/>
              <a:t> </a:t>
            </a:r>
            <a:r>
              <a:rPr lang="en-US" dirty="0" err="1"/>
              <a:t>erat</a:t>
            </a:r>
            <a:r>
              <a:rPr lang="en-US" dirty="0"/>
              <a:t> ligula, lacinia </a:t>
            </a:r>
            <a:r>
              <a:rPr lang="en-US" dirty="0" err="1"/>
              <a:t>quis</a:t>
            </a:r>
            <a:r>
              <a:rPr lang="en-US" dirty="0"/>
              <a:t> </a:t>
            </a:r>
            <a:r>
              <a:rPr lang="en-US" dirty="0" err="1"/>
              <a:t>bibendum</a:t>
            </a:r>
            <a:r>
              <a:rPr lang="en-US" dirty="0"/>
              <a:t> a, </a:t>
            </a:r>
            <a:r>
              <a:rPr lang="en-US" dirty="0" err="1"/>
              <a:t>auctor</a:t>
            </a:r>
            <a:r>
              <a:rPr lang="en-US" dirty="0"/>
              <a:t> </a:t>
            </a:r>
            <a:r>
              <a:rPr lang="en-US" dirty="0" err="1"/>
              <a:t>nec</a:t>
            </a:r>
            <a:r>
              <a:rPr lang="en-US" dirty="0"/>
              <a:t> </a:t>
            </a:r>
            <a:r>
              <a:rPr lang="en-US" dirty="0" err="1"/>
              <a:t>odio</a:t>
            </a:r>
            <a:r>
              <a:rPr lang="en-US" dirty="0"/>
              <a:t>. Maecenas </a:t>
            </a:r>
            <a:r>
              <a:rPr lang="en-US" dirty="0" err="1"/>
              <a:t>nec</a:t>
            </a:r>
            <a:r>
              <a:rPr lang="en-US" dirty="0"/>
              <a:t> </a:t>
            </a:r>
            <a:r>
              <a:rPr lang="en-US" dirty="0" err="1"/>
              <a:t>hendrerit</a:t>
            </a:r>
            <a:r>
              <a:rPr lang="en-US" dirty="0"/>
              <a:t> </a:t>
            </a:r>
            <a:r>
              <a:rPr lang="en-US" dirty="0" err="1"/>
              <a:t>quam</a:t>
            </a:r>
            <a:r>
              <a:rPr lang="en-US" dirty="0"/>
              <a:t>. </a:t>
            </a:r>
            <a:r>
              <a:rPr lang="en-US" dirty="0" err="1"/>
              <a:t>Suspendisse</a:t>
            </a:r>
            <a:r>
              <a:rPr lang="en-US" dirty="0"/>
              <a:t> </a:t>
            </a:r>
            <a:r>
              <a:rPr lang="en-US" dirty="0" err="1"/>
              <a:t>nec</a:t>
            </a:r>
            <a:r>
              <a:rPr lang="en-US" dirty="0"/>
              <a:t> </a:t>
            </a:r>
            <a:r>
              <a:rPr lang="en-US" dirty="0" err="1"/>
              <a:t>felis</a:t>
            </a:r>
            <a:r>
              <a:rPr lang="en-US" dirty="0"/>
              <a:t> </a:t>
            </a:r>
            <a:r>
              <a:rPr lang="en-US" dirty="0" err="1"/>
              <a:t>mollis</a:t>
            </a:r>
            <a:r>
              <a:rPr lang="en-US" dirty="0"/>
              <a:t>, </a:t>
            </a:r>
            <a:r>
              <a:rPr lang="en-US" dirty="0" err="1"/>
              <a:t>dapibus</a:t>
            </a:r>
            <a:r>
              <a:rPr lang="en-US" dirty="0"/>
              <a:t> dui ac, </a:t>
            </a:r>
            <a:r>
              <a:rPr lang="en-US" dirty="0" err="1"/>
              <a:t>imperdiet</a:t>
            </a:r>
            <a:r>
              <a:rPr lang="en-US" dirty="0"/>
              <a:t> nisi. </a:t>
            </a:r>
          </a:p>
        </p:txBody>
      </p:sp>
      <p:sp>
        <p:nvSpPr>
          <p:cNvPr id="39" name="Text Placeholder 16">
            <a:extLst>
              <a:ext uri="{FF2B5EF4-FFF2-40B4-BE49-F238E27FC236}">
                <a16:creationId xmlns:a16="http://schemas.microsoft.com/office/drawing/2014/main" id="{14610FF9-C1F1-7545-9C97-1B048F634771}"/>
              </a:ext>
            </a:extLst>
          </p:cNvPr>
          <p:cNvSpPr>
            <a:spLocks noGrp="1"/>
          </p:cNvSpPr>
          <p:nvPr>
            <p:ph type="body" sz="quarter" idx="23" hasCustomPrompt="1"/>
          </p:nvPr>
        </p:nvSpPr>
        <p:spPr>
          <a:xfrm>
            <a:off x="3472661" y="2290748"/>
            <a:ext cx="2514600" cy="547641"/>
          </a:xfrm>
        </p:spPr>
        <p:txBody>
          <a:bodyPr anchor="b">
            <a:normAutofit/>
          </a:bodyPr>
          <a:lstStyle>
            <a:lvl1pPr algn="ctr">
              <a:defRPr sz="1400" b="1" i="0">
                <a:solidFill>
                  <a:schemeClr val="accent3"/>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a:defRPr b="1">
                <a:solidFill>
                  <a:schemeClr val="accent3"/>
                </a:solidFill>
              </a:defRPr>
            </a:lvl2pPr>
            <a:lvl3pPr>
              <a:defRPr b="1">
                <a:solidFill>
                  <a:schemeClr val="accent3"/>
                </a:solidFill>
              </a:defRPr>
            </a:lvl3pPr>
            <a:lvl4pPr>
              <a:defRPr b="1">
                <a:solidFill>
                  <a:schemeClr val="accent3"/>
                </a:solidFill>
              </a:defRPr>
            </a:lvl4pPr>
            <a:lvl5pPr>
              <a:defRPr b="1">
                <a:solidFill>
                  <a:schemeClr val="accent3"/>
                </a:solidFill>
              </a:defRPr>
            </a:lvl5pPr>
          </a:lstStyle>
          <a:p>
            <a:pPr lvl="0"/>
            <a:r>
              <a:rPr lang="en-US" dirty="0" err="1"/>
              <a:t>Firstname</a:t>
            </a:r>
            <a:r>
              <a:rPr lang="en-US" dirty="0"/>
              <a:t> </a:t>
            </a:r>
            <a:r>
              <a:rPr lang="en-US" dirty="0" err="1"/>
              <a:t>Lastname</a:t>
            </a:r>
            <a:endParaRPr lang="en-US" dirty="0"/>
          </a:p>
        </p:txBody>
      </p:sp>
      <p:cxnSp>
        <p:nvCxnSpPr>
          <p:cNvPr id="40" name="Straight Connector 39">
            <a:extLst>
              <a:ext uri="{FF2B5EF4-FFF2-40B4-BE49-F238E27FC236}">
                <a16:creationId xmlns:a16="http://schemas.microsoft.com/office/drawing/2014/main" id="{B27221A9-7746-5B4B-BE4E-8346E1B9F592}"/>
              </a:ext>
            </a:extLst>
          </p:cNvPr>
          <p:cNvCxnSpPr>
            <a:cxnSpLocks/>
          </p:cNvCxnSpPr>
          <p:nvPr userDrawn="1"/>
        </p:nvCxnSpPr>
        <p:spPr>
          <a:xfrm>
            <a:off x="3472661" y="3299110"/>
            <a:ext cx="2514600" cy="0"/>
          </a:xfrm>
          <a:prstGeom prst="line">
            <a:avLst/>
          </a:prstGeom>
          <a:ln w="25400">
            <a:solidFill>
              <a:schemeClr val="accent3"/>
            </a:solidFill>
          </a:ln>
        </p:spPr>
        <p:style>
          <a:lnRef idx="1">
            <a:schemeClr val="accent1"/>
          </a:lnRef>
          <a:fillRef idx="0">
            <a:schemeClr val="accent1"/>
          </a:fillRef>
          <a:effectRef idx="0">
            <a:schemeClr val="accent1"/>
          </a:effectRef>
          <a:fontRef idx="minor">
            <a:schemeClr val="tx1"/>
          </a:fontRef>
        </p:style>
      </p:cxnSp>
      <p:sp>
        <p:nvSpPr>
          <p:cNvPr id="41" name="Text Placeholder 3">
            <a:extLst>
              <a:ext uri="{FF2B5EF4-FFF2-40B4-BE49-F238E27FC236}">
                <a16:creationId xmlns:a16="http://schemas.microsoft.com/office/drawing/2014/main" id="{DDC4A174-91CD-DA4B-90E6-58F7AD77409B}"/>
              </a:ext>
            </a:extLst>
          </p:cNvPr>
          <p:cNvSpPr>
            <a:spLocks noGrp="1"/>
          </p:cNvSpPr>
          <p:nvPr>
            <p:ph type="body" sz="quarter" idx="24" hasCustomPrompt="1"/>
          </p:nvPr>
        </p:nvSpPr>
        <p:spPr>
          <a:xfrm>
            <a:off x="6186430" y="3422144"/>
            <a:ext cx="2514600" cy="2527956"/>
          </a:xfrm>
        </p:spPr>
        <p:txBody>
          <a:bodyPr>
            <a:normAutofit/>
          </a:bodyPr>
          <a:lstStyle>
            <a:lvl1pPr algn="ctr">
              <a:lnSpc>
                <a:spcPct val="100000"/>
              </a:lnSpc>
              <a:defRPr sz="1200"/>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Mauris</a:t>
            </a:r>
            <a:r>
              <a:rPr lang="en-US" dirty="0"/>
              <a:t> </a:t>
            </a:r>
            <a:r>
              <a:rPr lang="en-US" dirty="0" err="1"/>
              <a:t>eget</a:t>
            </a:r>
            <a:r>
              <a:rPr lang="en-US" dirty="0"/>
              <a:t> </a:t>
            </a:r>
            <a:r>
              <a:rPr lang="en-US" dirty="0" err="1"/>
              <a:t>orci</a:t>
            </a:r>
            <a:r>
              <a:rPr lang="en-US" dirty="0"/>
              <a:t> </a:t>
            </a:r>
            <a:r>
              <a:rPr lang="en-US" dirty="0" err="1"/>
              <a:t>consequat</a:t>
            </a:r>
            <a:r>
              <a:rPr lang="en-US" dirty="0"/>
              <a:t>, porta </a:t>
            </a:r>
            <a:r>
              <a:rPr lang="en-US" dirty="0" err="1"/>
              <a:t>justo</a:t>
            </a:r>
            <a:r>
              <a:rPr lang="en-US" dirty="0"/>
              <a:t> id, </a:t>
            </a:r>
            <a:r>
              <a:rPr lang="en-US" dirty="0" err="1"/>
              <a:t>blandit</a:t>
            </a:r>
            <a:r>
              <a:rPr lang="en-US" dirty="0"/>
              <a:t> mi. </a:t>
            </a:r>
            <a:r>
              <a:rPr lang="en-US" dirty="0" err="1"/>
              <a:t>Suspendisse</a:t>
            </a:r>
            <a:r>
              <a:rPr lang="en-US" dirty="0"/>
              <a:t> </a:t>
            </a:r>
            <a:r>
              <a:rPr lang="en-US" dirty="0" err="1"/>
              <a:t>eu</a:t>
            </a:r>
            <a:r>
              <a:rPr lang="en-US" dirty="0"/>
              <a:t> </a:t>
            </a:r>
            <a:r>
              <a:rPr lang="en-US" dirty="0" err="1"/>
              <a:t>diam</a:t>
            </a:r>
            <a:r>
              <a:rPr lang="en-US" dirty="0"/>
              <a:t> et </a:t>
            </a:r>
            <a:r>
              <a:rPr lang="en-US" dirty="0" err="1"/>
              <a:t>tellus</a:t>
            </a:r>
            <a:r>
              <a:rPr lang="en-US" dirty="0"/>
              <a:t> </a:t>
            </a:r>
            <a:r>
              <a:rPr lang="en-US" dirty="0" err="1"/>
              <a:t>ultrices</a:t>
            </a:r>
            <a:r>
              <a:rPr lang="en-US" dirty="0"/>
              <a:t> </a:t>
            </a:r>
            <a:r>
              <a:rPr lang="en-US" dirty="0" err="1"/>
              <a:t>ultricies</a:t>
            </a:r>
            <a:r>
              <a:rPr lang="en-US" dirty="0"/>
              <a:t>. </a:t>
            </a:r>
            <a:r>
              <a:rPr lang="en-US" dirty="0" err="1"/>
              <a:t>Donec</a:t>
            </a:r>
            <a:r>
              <a:rPr lang="en-US" dirty="0"/>
              <a:t> </a:t>
            </a:r>
            <a:r>
              <a:rPr lang="en-US" dirty="0" err="1"/>
              <a:t>erat</a:t>
            </a:r>
            <a:r>
              <a:rPr lang="en-US" dirty="0"/>
              <a:t> ligula, lacinia </a:t>
            </a:r>
            <a:r>
              <a:rPr lang="en-US" dirty="0" err="1"/>
              <a:t>quis</a:t>
            </a:r>
            <a:r>
              <a:rPr lang="en-US" dirty="0"/>
              <a:t> </a:t>
            </a:r>
            <a:r>
              <a:rPr lang="en-US" dirty="0" err="1"/>
              <a:t>bibendum</a:t>
            </a:r>
            <a:r>
              <a:rPr lang="en-US" dirty="0"/>
              <a:t> a, </a:t>
            </a:r>
            <a:r>
              <a:rPr lang="en-US" dirty="0" err="1"/>
              <a:t>auctor</a:t>
            </a:r>
            <a:r>
              <a:rPr lang="en-US" dirty="0"/>
              <a:t> </a:t>
            </a:r>
            <a:r>
              <a:rPr lang="en-US" dirty="0" err="1"/>
              <a:t>nec</a:t>
            </a:r>
            <a:r>
              <a:rPr lang="en-US" dirty="0"/>
              <a:t> </a:t>
            </a:r>
            <a:r>
              <a:rPr lang="en-US" dirty="0" err="1"/>
              <a:t>odio</a:t>
            </a:r>
            <a:r>
              <a:rPr lang="en-US" dirty="0"/>
              <a:t>. Maecenas </a:t>
            </a:r>
            <a:r>
              <a:rPr lang="en-US" dirty="0" err="1"/>
              <a:t>nec</a:t>
            </a:r>
            <a:r>
              <a:rPr lang="en-US" dirty="0"/>
              <a:t> </a:t>
            </a:r>
            <a:r>
              <a:rPr lang="en-US" dirty="0" err="1"/>
              <a:t>hendrerit</a:t>
            </a:r>
            <a:r>
              <a:rPr lang="en-US" dirty="0"/>
              <a:t> </a:t>
            </a:r>
            <a:r>
              <a:rPr lang="en-US" dirty="0" err="1"/>
              <a:t>quam</a:t>
            </a:r>
            <a:r>
              <a:rPr lang="en-US" dirty="0"/>
              <a:t>. </a:t>
            </a:r>
            <a:r>
              <a:rPr lang="en-US" dirty="0" err="1"/>
              <a:t>Suspendisse</a:t>
            </a:r>
            <a:r>
              <a:rPr lang="en-US" dirty="0"/>
              <a:t> </a:t>
            </a:r>
            <a:r>
              <a:rPr lang="en-US" dirty="0" err="1"/>
              <a:t>nec</a:t>
            </a:r>
            <a:r>
              <a:rPr lang="en-US" dirty="0"/>
              <a:t> </a:t>
            </a:r>
            <a:r>
              <a:rPr lang="en-US" dirty="0" err="1"/>
              <a:t>felis</a:t>
            </a:r>
            <a:r>
              <a:rPr lang="en-US" dirty="0"/>
              <a:t> </a:t>
            </a:r>
            <a:r>
              <a:rPr lang="en-US" dirty="0" err="1"/>
              <a:t>mollis</a:t>
            </a:r>
            <a:r>
              <a:rPr lang="en-US" dirty="0"/>
              <a:t>, </a:t>
            </a:r>
            <a:r>
              <a:rPr lang="en-US" dirty="0" err="1"/>
              <a:t>dapibus</a:t>
            </a:r>
            <a:r>
              <a:rPr lang="en-US" dirty="0"/>
              <a:t> dui ac, </a:t>
            </a:r>
            <a:r>
              <a:rPr lang="en-US" dirty="0" err="1"/>
              <a:t>imperdiet</a:t>
            </a:r>
            <a:r>
              <a:rPr lang="en-US" dirty="0"/>
              <a:t> nisi. </a:t>
            </a:r>
          </a:p>
        </p:txBody>
      </p:sp>
      <p:sp>
        <p:nvSpPr>
          <p:cNvPr id="44" name="Text Placeholder 16">
            <a:extLst>
              <a:ext uri="{FF2B5EF4-FFF2-40B4-BE49-F238E27FC236}">
                <a16:creationId xmlns:a16="http://schemas.microsoft.com/office/drawing/2014/main" id="{3A0CA791-C30D-124C-9BCB-8055C6118AD7}"/>
              </a:ext>
            </a:extLst>
          </p:cNvPr>
          <p:cNvSpPr>
            <a:spLocks noGrp="1"/>
          </p:cNvSpPr>
          <p:nvPr>
            <p:ph type="body" sz="quarter" idx="26" hasCustomPrompt="1"/>
          </p:nvPr>
        </p:nvSpPr>
        <p:spPr>
          <a:xfrm>
            <a:off x="6193760" y="2289521"/>
            <a:ext cx="2514600" cy="547641"/>
          </a:xfrm>
        </p:spPr>
        <p:txBody>
          <a:bodyPr anchor="b">
            <a:normAutofit/>
          </a:bodyPr>
          <a:lstStyle>
            <a:lvl1pPr algn="ctr">
              <a:defRPr sz="1400" b="1" i="0">
                <a:solidFill>
                  <a:schemeClr val="accent3"/>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a:defRPr b="1">
                <a:solidFill>
                  <a:schemeClr val="accent3"/>
                </a:solidFill>
              </a:defRPr>
            </a:lvl2pPr>
            <a:lvl3pPr>
              <a:defRPr b="1">
                <a:solidFill>
                  <a:schemeClr val="accent3"/>
                </a:solidFill>
              </a:defRPr>
            </a:lvl3pPr>
            <a:lvl4pPr>
              <a:defRPr b="1">
                <a:solidFill>
                  <a:schemeClr val="accent3"/>
                </a:solidFill>
              </a:defRPr>
            </a:lvl4pPr>
            <a:lvl5pPr>
              <a:defRPr b="1">
                <a:solidFill>
                  <a:schemeClr val="accent3"/>
                </a:solidFill>
              </a:defRPr>
            </a:lvl5pPr>
          </a:lstStyle>
          <a:p>
            <a:pPr lvl="0"/>
            <a:r>
              <a:rPr lang="en-US" dirty="0" err="1"/>
              <a:t>Firstname</a:t>
            </a:r>
            <a:r>
              <a:rPr lang="en-US" dirty="0"/>
              <a:t> </a:t>
            </a:r>
            <a:r>
              <a:rPr lang="en-US" dirty="0" err="1"/>
              <a:t>Lastname</a:t>
            </a:r>
            <a:endParaRPr lang="en-US" dirty="0"/>
          </a:p>
        </p:txBody>
      </p:sp>
      <p:cxnSp>
        <p:nvCxnSpPr>
          <p:cNvPr id="45" name="Straight Connector 44">
            <a:extLst>
              <a:ext uri="{FF2B5EF4-FFF2-40B4-BE49-F238E27FC236}">
                <a16:creationId xmlns:a16="http://schemas.microsoft.com/office/drawing/2014/main" id="{4A6C0CE0-90D3-C541-8DA5-1136DF4B3CA4}"/>
              </a:ext>
            </a:extLst>
          </p:cNvPr>
          <p:cNvCxnSpPr>
            <a:cxnSpLocks/>
          </p:cNvCxnSpPr>
          <p:nvPr userDrawn="1"/>
        </p:nvCxnSpPr>
        <p:spPr>
          <a:xfrm>
            <a:off x="6193760" y="3299110"/>
            <a:ext cx="2514600" cy="0"/>
          </a:xfrm>
          <a:prstGeom prst="line">
            <a:avLst/>
          </a:prstGeom>
          <a:ln w="25400">
            <a:solidFill>
              <a:schemeClr val="accent3"/>
            </a:solidFill>
          </a:ln>
        </p:spPr>
        <p:style>
          <a:lnRef idx="1">
            <a:schemeClr val="accent1"/>
          </a:lnRef>
          <a:fillRef idx="0">
            <a:schemeClr val="accent1"/>
          </a:fillRef>
          <a:effectRef idx="0">
            <a:schemeClr val="accent1"/>
          </a:effectRef>
          <a:fontRef idx="minor">
            <a:schemeClr val="tx1"/>
          </a:fontRef>
        </p:style>
      </p:cxnSp>
      <p:sp>
        <p:nvSpPr>
          <p:cNvPr id="46" name="Text Placeholder 3">
            <a:extLst>
              <a:ext uri="{FF2B5EF4-FFF2-40B4-BE49-F238E27FC236}">
                <a16:creationId xmlns:a16="http://schemas.microsoft.com/office/drawing/2014/main" id="{C4066DD6-4422-BF47-B1CB-852C049E4931}"/>
              </a:ext>
            </a:extLst>
          </p:cNvPr>
          <p:cNvSpPr>
            <a:spLocks noGrp="1"/>
          </p:cNvSpPr>
          <p:nvPr>
            <p:ph type="body" sz="quarter" idx="27" hasCustomPrompt="1"/>
          </p:nvPr>
        </p:nvSpPr>
        <p:spPr>
          <a:xfrm>
            <a:off x="8904797" y="3422144"/>
            <a:ext cx="2514600" cy="2527956"/>
          </a:xfrm>
        </p:spPr>
        <p:txBody>
          <a:bodyPr>
            <a:normAutofit/>
          </a:bodyPr>
          <a:lstStyle>
            <a:lvl1pPr algn="ctr">
              <a:lnSpc>
                <a:spcPct val="100000"/>
              </a:lnSpc>
              <a:defRPr sz="1200"/>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Mauris</a:t>
            </a:r>
            <a:r>
              <a:rPr lang="en-US" dirty="0"/>
              <a:t> </a:t>
            </a:r>
            <a:r>
              <a:rPr lang="en-US" dirty="0" err="1"/>
              <a:t>eget</a:t>
            </a:r>
            <a:r>
              <a:rPr lang="en-US" dirty="0"/>
              <a:t> </a:t>
            </a:r>
            <a:r>
              <a:rPr lang="en-US" dirty="0" err="1"/>
              <a:t>orci</a:t>
            </a:r>
            <a:r>
              <a:rPr lang="en-US" dirty="0"/>
              <a:t> </a:t>
            </a:r>
            <a:r>
              <a:rPr lang="en-US" dirty="0" err="1"/>
              <a:t>consequat</a:t>
            </a:r>
            <a:r>
              <a:rPr lang="en-US" dirty="0"/>
              <a:t>, porta </a:t>
            </a:r>
            <a:r>
              <a:rPr lang="en-US" dirty="0" err="1"/>
              <a:t>justo</a:t>
            </a:r>
            <a:r>
              <a:rPr lang="en-US" dirty="0"/>
              <a:t> id, </a:t>
            </a:r>
            <a:r>
              <a:rPr lang="en-US" dirty="0" err="1"/>
              <a:t>blandit</a:t>
            </a:r>
            <a:r>
              <a:rPr lang="en-US" dirty="0"/>
              <a:t> mi. </a:t>
            </a:r>
            <a:r>
              <a:rPr lang="en-US" dirty="0" err="1"/>
              <a:t>Suspendisse</a:t>
            </a:r>
            <a:r>
              <a:rPr lang="en-US" dirty="0"/>
              <a:t> </a:t>
            </a:r>
            <a:r>
              <a:rPr lang="en-US" dirty="0" err="1"/>
              <a:t>eu</a:t>
            </a:r>
            <a:r>
              <a:rPr lang="en-US" dirty="0"/>
              <a:t> </a:t>
            </a:r>
            <a:r>
              <a:rPr lang="en-US" dirty="0" err="1"/>
              <a:t>diam</a:t>
            </a:r>
            <a:r>
              <a:rPr lang="en-US" dirty="0"/>
              <a:t> et </a:t>
            </a:r>
            <a:r>
              <a:rPr lang="en-US" dirty="0" err="1"/>
              <a:t>tellus</a:t>
            </a:r>
            <a:r>
              <a:rPr lang="en-US" dirty="0"/>
              <a:t> </a:t>
            </a:r>
            <a:r>
              <a:rPr lang="en-US" dirty="0" err="1"/>
              <a:t>ultrices</a:t>
            </a:r>
            <a:r>
              <a:rPr lang="en-US" dirty="0"/>
              <a:t> </a:t>
            </a:r>
            <a:r>
              <a:rPr lang="en-US" dirty="0" err="1"/>
              <a:t>ultricies</a:t>
            </a:r>
            <a:r>
              <a:rPr lang="en-US" dirty="0"/>
              <a:t>. </a:t>
            </a:r>
            <a:r>
              <a:rPr lang="en-US" dirty="0" err="1"/>
              <a:t>Donec</a:t>
            </a:r>
            <a:r>
              <a:rPr lang="en-US" dirty="0"/>
              <a:t> </a:t>
            </a:r>
            <a:r>
              <a:rPr lang="en-US" dirty="0" err="1"/>
              <a:t>erat</a:t>
            </a:r>
            <a:r>
              <a:rPr lang="en-US" dirty="0"/>
              <a:t> ligula, lacinia </a:t>
            </a:r>
            <a:r>
              <a:rPr lang="en-US" dirty="0" err="1"/>
              <a:t>quis</a:t>
            </a:r>
            <a:r>
              <a:rPr lang="en-US" dirty="0"/>
              <a:t> </a:t>
            </a:r>
            <a:r>
              <a:rPr lang="en-US" dirty="0" err="1"/>
              <a:t>bibendum</a:t>
            </a:r>
            <a:r>
              <a:rPr lang="en-US" dirty="0"/>
              <a:t> a, </a:t>
            </a:r>
            <a:r>
              <a:rPr lang="en-US" dirty="0" err="1"/>
              <a:t>auctor</a:t>
            </a:r>
            <a:r>
              <a:rPr lang="en-US" dirty="0"/>
              <a:t> </a:t>
            </a:r>
            <a:r>
              <a:rPr lang="en-US" dirty="0" err="1"/>
              <a:t>nec</a:t>
            </a:r>
            <a:r>
              <a:rPr lang="en-US" dirty="0"/>
              <a:t> </a:t>
            </a:r>
            <a:r>
              <a:rPr lang="en-US" dirty="0" err="1"/>
              <a:t>odio</a:t>
            </a:r>
            <a:r>
              <a:rPr lang="en-US" dirty="0"/>
              <a:t>. Maecenas </a:t>
            </a:r>
            <a:r>
              <a:rPr lang="en-US" dirty="0" err="1"/>
              <a:t>nec</a:t>
            </a:r>
            <a:r>
              <a:rPr lang="en-US" dirty="0"/>
              <a:t> </a:t>
            </a:r>
            <a:r>
              <a:rPr lang="en-US" dirty="0" err="1"/>
              <a:t>hendrerit</a:t>
            </a:r>
            <a:r>
              <a:rPr lang="en-US" dirty="0"/>
              <a:t> </a:t>
            </a:r>
            <a:r>
              <a:rPr lang="en-US" dirty="0" err="1"/>
              <a:t>quam</a:t>
            </a:r>
            <a:r>
              <a:rPr lang="en-US" dirty="0"/>
              <a:t>. </a:t>
            </a:r>
            <a:r>
              <a:rPr lang="en-US" dirty="0" err="1"/>
              <a:t>Suspendisse</a:t>
            </a:r>
            <a:r>
              <a:rPr lang="en-US" dirty="0"/>
              <a:t> </a:t>
            </a:r>
            <a:r>
              <a:rPr lang="en-US" dirty="0" err="1"/>
              <a:t>nec</a:t>
            </a:r>
            <a:r>
              <a:rPr lang="en-US" dirty="0"/>
              <a:t> </a:t>
            </a:r>
            <a:r>
              <a:rPr lang="en-US" dirty="0" err="1"/>
              <a:t>felis</a:t>
            </a:r>
            <a:r>
              <a:rPr lang="en-US" dirty="0"/>
              <a:t> </a:t>
            </a:r>
            <a:r>
              <a:rPr lang="en-US" dirty="0" err="1"/>
              <a:t>mollis</a:t>
            </a:r>
            <a:r>
              <a:rPr lang="en-US" dirty="0"/>
              <a:t>, </a:t>
            </a:r>
            <a:r>
              <a:rPr lang="en-US" dirty="0" err="1"/>
              <a:t>dapibus</a:t>
            </a:r>
            <a:r>
              <a:rPr lang="en-US" dirty="0"/>
              <a:t> dui ac, </a:t>
            </a:r>
            <a:r>
              <a:rPr lang="en-US" dirty="0" err="1"/>
              <a:t>imperdiet</a:t>
            </a:r>
            <a:r>
              <a:rPr lang="en-US" dirty="0"/>
              <a:t> nisi. </a:t>
            </a:r>
          </a:p>
        </p:txBody>
      </p:sp>
      <p:sp>
        <p:nvSpPr>
          <p:cNvPr id="49" name="Text Placeholder 16">
            <a:extLst>
              <a:ext uri="{FF2B5EF4-FFF2-40B4-BE49-F238E27FC236}">
                <a16:creationId xmlns:a16="http://schemas.microsoft.com/office/drawing/2014/main" id="{DAC2B661-5673-2F41-8CEF-FEBD0D9FFF2F}"/>
              </a:ext>
            </a:extLst>
          </p:cNvPr>
          <p:cNvSpPr>
            <a:spLocks noGrp="1"/>
          </p:cNvSpPr>
          <p:nvPr>
            <p:ph type="body" sz="quarter" idx="29" hasCustomPrompt="1"/>
          </p:nvPr>
        </p:nvSpPr>
        <p:spPr>
          <a:xfrm>
            <a:off x="8904797" y="2282465"/>
            <a:ext cx="2514600" cy="547641"/>
          </a:xfrm>
        </p:spPr>
        <p:txBody>
          <a:bodyPr anchor="b">
            <a:normAutofit/>
          </a:bodyPr>
          <a:lstStyle>
            <a:lvl1pPr algn="ctr">
              <a:defRPr sz="1400" b="1" i="0">
                <a:solidFill>
                  <a:schemeClr val="accent3"/>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a:defRPr b="1">
                <a:solidFill>
                  <a:schemeClr val="accent3"/>
                </a:solidFill>
              </a:defRPr>
            </a:lvl2pPr>
            <a:lvl3pPr>
              <a:defRPr b="1">
                <a:solidFill>
                  <a:schemeClr val="accent3"/>
                </a:solidFill>
              </a:defRPr>
            </a:lvl3pPr>
            <a:lvl4pPr>
              <a:defRPr b="1">
                <a:solidFill>
                  <a:schemeClr val="accent3"/>
                </a:solidFill>
              </a:defRPr>
            </a:lvl4pPr>
            <a:lvl5pPr>
              <a:defRPr b="1">
                <a:solidFill>
                  <a:schemeClr val="accent3"/>
                </a:solidFill>
              </a:defRPr>
            </a:lvl5pPr>
          </a:lstStyle>
          <a:p>
            <a:pPr lvl="0"/>
            <a:r>
              <a:rPr lang="en-US" dirty="0" err="1"/>
              <a:t>Firstname</a:t>
            </a:r>
            <a:r>
              <a:rPr lang="en-US" dirty="0"/>
              <a:t> </a:t>
            </a:r>
            <a:r>
              <a:rPr lang="en-US" dirty="0" err="1"/>
              <a:t>Lastname</a:t>
            </a:r>
            <a:endParaRPr lang="en-US" dirty="0"/>
          </a:p>
        </p:txBody>
      </p:sp>
      <p:cxnSp>
        <p:nvCxnSpPr>
          <p:cNvPr id="50" name="Straight Connector 49">
            <a:extLst>
              <a:ext uri="{FF2B5EF4-FFF2-40B4-BE49-F238E27FC236}">
                <a16:creationId xmlns:a16="http://schemas.microsoft.com/office/drawing/2014/main" id="{315AE125-4FAB-3F44-A99F-579E75DE3FA2}"/>
              </a:ext>
            </a:extLst>
          </p:cNvPr>
          <p:cNvCxnSpPr>
            <a:cxnSpLocks/>
          </p:cNvCxnSpPr>
          <p:nvPr userDrawn="1"/>
        </p:nvCxnSpPr>
        <p:spPr>
          <a:xfrm>
            <a:off x="8904797" y="3299110"/>
            <a:ext cx="2514600" cy="0"/>
          </a:xfrm>
          <a:prstGeom prst="line">
            <a:avLst/>
          </a:prstGeom>
          <a:ln w="25400">
            <a:solidFill>
              <a:schemeClr val="accent3"/>
            </a:solidFill>
          </a:ln>
        </p:spPr>
        <p:style>
          <a:lnRef idx="1">
            <a:schemeClr val="accent1"/>
          </a:lnRef>
          <a:fillRef idx="0">
            <a:schemeClr val="accent1"/>
          </a:fillRef>
          <a:effectRef idx="0">
            <a:schemeClr val="accent1"/>
          </a:effectRef>
          <a:fontRef idx="minor">
            <a:schemeClr val="tx1"/>
          </a:fontRef>
        </p:style>
      </p:cxnSp>
      <p:sp>
        <p:nvSpPr>
          <p:cNvPr id="10" name="Picture Placeholder 9">
            <a:extLst>
              <a:ext uri="{FF2B5EF4-FFF2-40B4-BE49-F238E27FC236}">
                <a16:creationId xmlns:a16="http://schemas.microsoft.com/office/drawing/2014/main" id="{57259BB5-C031-AA4D-9FA1-54D9206554E7}"/>
              </a:ext>
            </a:extLst>
          </p:cNvPr>
          <p:cNvSpPr>
            <a:spLocks noGrp="1"/>
          </p:cNvSpPr>
          <p:nvPr>
            <p:ph type="pic" sz="quarter" idx="30" hasCustomPrompt="1"/>
          </p:nvPr>
        </p:nvSpPr>
        <p:spPr>
          <a:xfrm>
            <a:off x="1371600" y="838200"/>
            <a:ext cx="1371600" cy="1371600"/>
          </a:xfrm>
          <a:prstGeom prst="ellipse">
            <a:avLst/>
          </a:prstGeom>
          <a:ln w="25400">
            <a:noFill/>
          </a:ln>
        </p:spPr>
        <p:txBody>
          <a:bodyPr anchor="ctr">
            <a:normAutofit/>
          </a:bodyPr>
          <a:lstStyle>
            <a:lvl1pPr algn="ctr">
              <a:defRPr sz="800"/>
            </a:lvl1pPr>
          </a:lstStyle>
          <a:p>
            <a:r>
              <a:rPr lang="en-US" dirty="0"/>
              <a:t>[person photo]</a:t>
            </a:r>
          </a:p>
        </p:txBody>
      </p:sp>
      <p:sp>
        <p:nvSpPr>
          <p:cNvPr id="51" name="Picture Placeholder 9">
            <a:extLst>
              <a:ext uri="{FF2B5EF4-FFF2-40B4-BE49-F238E27FC236}">
                <a16:creationId xmlns:a16="http://schemas.microsoft.com/office/drawing/2014/main" id="{706BDBC5-C94A-184B-BF1B-E9E799A7A202}"/>
              </a:ext>
            </a:extLst>
          </p:cNvPr>
          <p:cNvSpPr>
            <a:spLocks noGrp="1"/>
          </p:cNvSpPr>
          <p:nvPr>
            <p:ph type="pic" sz="quarter" idx="31" hasCustomPrompt="1"/>
          </p:nvPr>
        </p:nvSpPr>
        <p:spPr>
          <a:xfrm>
            <a:off x="4073166" y="842341"/>
            <a:ext cx="1371600" cy="1371600"/>
          </a:xfrm>
          <a:prstGeom prst="ellipse">
            <a:avLst/>
          </a:prstGeom>
          <a:ln w="25400">
            <a:noFill/>
          </a:ln>
        </p:spPr>
        <p:txBody>
          <a:bodyPr anchor="ctr">
            <a:normAutofit/>
          </a:bodyPr>
          <a:lstStyle>
            <a:lvl1pPr algn="ctr">
              <a:defRPr sz="800"/>
            </a:lvl1pPr>
          </a:lstStyle>
          <a:p>
            <a:r>
              <a:rPr lang="en-US" dirty="0"/>
              <a:t>[person photo]</a:t>
            </a:r>
          </a:p>
        </p:txBody>
      </p:sp>
      <p:sp>
        <p:nvSpPr>
          <p:cNvPr id="52" name="Picture Placeholder 9">
            <a:extLst>
              <a:ext uri="{FF2B5EF4-FFF2-40B4-BE49-F238E27FC236}">
                <a16:creationId xmlns:a16="http://schemas.microsoft.com/office/drawing/2014/main" id="{0D6C7070-C73E-DC4A-AEC2-14C0F28715EF}"/>
              </a:ext>
            </a:extLst>
          </p:cNvPr>
          <p:cNvSpPr>
            <a:spLocks noGrp="1"/>
          </p:cNvSpPr>
          <p:nvPr>
            <p:ph type="pic" sz="quarter" idx="32" hasCustomPrompt="1"/>
          </p:nvPr>
        </p:nvSpPr>
        <p:spPr>
          <a:xfrm>
            <a:off x="6774732" y="844342"/>
            <a:ext cx="1371600" cy="1371600"/>
          </a:xfrm>
          <a:prstGeom prst="ellipse">
            <a:avLst/>
          </a:prstGeom>
          <a:ln w="25400">
            <a:noFill/>
          </a:ln>
        </p:spPr>
        <p:txBody>
          <a:bodyPr anchor="ctr">
            <a:normAutofit/>
          </a:bodyPr>
          <a:lstStyle>
            <a:lvl1pPr algn="ctr">
              <a:defRPr sz="800"/>
            </a:lvl1pPr>
          </a:lstStyle>
          <a:p>
            <a:r>
              <a:rPr lang="en-US" dirty="0"/>
              <a:t>[person photo]</a:t>
            </a:r>
          </a:p>
        </p:txBody>
      </p:sp>
      <p:sp>
        <p:nvSpPr>
          <p:cNvPr id="53" name="Picture Placeholder 9">
            <a:extLst>
              <a:ext uri="{FF2B5EF4-FFF2-40B4-BE49-F238E27FC236}">
                <a16:creationId xmlns:a16="http://schemas.microsoft.com/office/drawing/2014/main" id="{983D2FCD-28F3-5949-B213-D3ADDEBB60F8}"/>
              </a:ext>
            </a:extLst>
          </p:cNvPr>
          <p:cNvSpPr>
            <a:spLocks noGrp="1"/>
          </p:cNvSpPr>
          <p:nvPr>
            <p:ph type="pic" sz="quarter" idx="33" hasCustomPrompt="1"/>
          </p:nvPr>
        </p:nvSpPr>
        <p:spPr>
          <a:xfrm>
            <a:off x="9476297" y="848483"/>
            <a:ext cx="1371600" cy="1371600"/>
          </a:xfrm>
          <a:prstGeom prst="ellipse">
            <a:avLst/>
          </a:prstGeom>
          <a:ln w="25400">
            <a:noFill/>
          </a:ln>
        </p:spPr>
        <p:txBody>
          <a:bodyPr anchor="ctr">
            <a:normAutofit/>
          </a:bodyPr>
          <a:lstStyle>
            <a:lvl1pPr algn="ctr">
              <a:defRPr sz="800"/>
            </a:lvl1pPr>
          </a:lstStyle>
          <a:p>
            <a:r>
              <a:rPr lang="en-US" dirty="0"/>
              <a:t>[person photo]</a:t>
            </a:r>
          </a:p>
        </p:txBody>
      </p:sp>
      <p:sp>
        <p:nvSpPr>
          <p:cNvPr id="54" name="Text Placeholder 16">
            <a:extLst>
              <a:ext uri="{FF2B5EF4-FFF2-40B4-BE49-F238E27FC236}">
                <a16:creationId xmlns:a16="http://schemas.microsoft.com/office/drawing/2014/main" id="{40A97528-4EB7-374F-AE79-BF4362A936B0}"/>
              </a:ext>
            </a:extLst>
          </p:cNvPr>
          <p:cNvSpPr>
            <a:spLocks noGrp="1"/>
          </p:cNvSpPr>
          <p:nvPr>
            <p:ph type="body" sz="quarter" idx="34" hasCustomPrompt="1"/>
          </p:nvPr>
        </p:nvSpPr>
        <p:spPr>
          <a:xfrm>
            <a:off x="745101" y="2882099"/>
            <a:ext cx="2514600" cy="417011"/>
          </a:xfrm>
        </p:spPr>
        <p:txBody>
          <a:bodyPr anchor="b">
            <a:normAutofit/>
          </a:bodyPr>
          <a:lstStyle>
            <a:lvl1pPr algn="ctr">
              <a:defRPr sz="1100" b="1" i="0">
                <a:solidFill>
                  <a:schemeClr val="tx2"/>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a:defRPr b="1">
                <a:solidFill>
                  <a:schemeClr val="accent3"/>
                </a:solidFill>
              </a:defRPr>
            </a:lvl2pPr>
            <a:lvl3pPr>
              <a:defRPr b="1">
                <a:solidFill>
                  <a:schemeClr val="accent3"/>
                </a:solidFill>
              </a:defRPr>
            </a:lvl3pPr>
            <a:lvl4pPr>
              <a:defRPr b="1">
                <a:solidFill>
                  <a:schemeClr val="accent3"/>
                </a:solidFill>
              </a:defRPr>
            </a:lvl4pPr>
            <a:lvl5pPr>
              <a:defRPr b="1">
                <a:solidFill>
                  <a:schemeClr val="accent3"/>
                </a:solidFill>
              </a:defRPr>
            </a:lvl5pPr>
          </a:lstStyle>
          <a:p>
            <a:pPr lvl="0"/>
            <a:r>
              <a:rPr lang="en-US" dirty="0"/>
              <a:t>Title lorem ipsum</a:t>
            </a:r>
          </a:p>
        </p:txBody>
      </p:sp>
      <p:sp>
        <p:nvSpPr>
          <p:cNvPr id="55" name="Text Placeholder 16">
            <a:extLst>
              <a:ext uri="{FF2B5EF4-FFF2-40B4-BE49-F238E27FC236}">
                <a16:creationId xmlns:a16="http://schemas.microsoft.com/office/drawing/2014/main" id="{59596016-7768-D94A-8C7A-9EF5845196D7}"/>
              </a:ext>
            </a:extLst>
          </p:cNvPr>
          <p:cNvSpPr>
            <a:spLocks noGrp="1"/>
          </p:cNvSpPr>
          <p:nvPr>
            <p:ph type="body" sz="quarter" idx="35" hasCustomPrompt="1"/>
          </p:nvPr>
        </p:nvSpPr>
        <p:spPr>
          <a:xfrm>
            <a:off x="3468064" y="2875043"/>
            <a:ext cx="2514600" cy="417011"/>
          </a:xfrm>
        </p:spPr>
        <p:txBody>
          <a:bodyPr anchor="b">
            <a:normAutofit/>
          </a:bodyPr>
          <a:lstStyle>
            <a:lvl1pPr algn="ctr">
              <a:defRPr sz="1100" b="1" i="0">
                <a:solidFill>
                  <a:schemeClr val="tx2"/>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a:defRPr b="1">
                <a:solidFill>
                  <a:schemeClr val="accent3"/>
                </a:solidFill>
              </a:defRPr>
            </a:lvl2pPr>
            <a:lvl3pPr>
              <a:defRPr b="1">
                <a:solidFill>
                  <a:schemeClr val="accent3"/>
                </a:solidFill>
              </a:defRPr>
            </a:lvl3pPr>
            <a:lvl4pPr>
              <a:defRPr b="1">
                <a:solidFill>
                  <a:schemeClr val="accent3"/>
                </a:solidFill>
              </a:defRPr>
            </a:lvl4pPr>
            <a:lvl5pPr>
              <a:defRPr b="1">
                <a:solidFill>
                  <a:schemeClr val="accent3"/>
                </a:solidFill>
              </a:defRPr>
            </a:lvl5pPr>
          </a:lstStyle>
          <a:p>
            <a:pPr lvl="0"/>
            <a:r>
              <a:rPr lang="en-US" dirty="0"/>
              <a:t>Title lorem ipsum</a:t>
            </a:r>
          </a:p>
        </p:txBody>
      </p:sp>
      <p:sp>
        <p:nvSpPr>
          <p:cNvPr id="56" name="Text Placeholder 16">
            <a:extLst>
              <a:ext uri="{FF2B5EF4-FFF2-40B4-BE49-F238E27FC236}">
                <a16:creationId xmlns:a16="http://schemas.microsoft.com/office/drawing/2014/main" id="{52B36EF8-4FB6-C447-B7F9-8CEF6E72C287}"/>
              </a:ext>
            </a:extLst>
          </p:cNvPr>
          <p:cNvSpPr>
            <a:spLocks noGrp="1"/>
          </p:cNvSpPr>
          <p:nvPr>
            <p:ph type="body" sz="quarter" idx="36" hasCustomPrompt="1"/>
          </p:nvPr>
        </p:nvSpPr>
        <p:spPr>
          <a:xfrm>
            <a:off x="6189163" y="2873816"/>
            <a:ext cx="2514600" cy="417011"/>
          </a:xfrm>
        </p:spPr>
        <p:txBody>
          <a:bodyPr anchor="b">
            <a:normAutofit/>
          </a:bodyPr>
          <a:lstStyle>
            <a:lvl1pPr algn="ctr">
              <a:defRPr sz="1100" b="1" i="0">
                <a:solidFill>
                  <a:schemeClr val="tx2"/>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a:defRPr b="1">
                <a:solidFill>
                  <a:schemeClr val="accent3"/>
                </a:solidFill>
              </a:defRPr>
            </a:lvl2pPr>
            <a:lvl3pPr>
              <a:defRPr b="1">
                <a:solidFill>
                  <a:schemeClr val="accent3"/>
                </a:solidFill>
              </a:defRPr>
            </a:lvl3pPr>
            <a:lvl4pPr>
              <a:defRPr b="1">
                <a:solidFill>
                  <a:schemeClr val="accent3"/>
                </a:solidFill>
              </a:defRPr>
            </a:lvl4pPr>
            <a:lvl5pPr>
              <a:defRPr b="1">
                <a:solidFill>
                  <a:schemeClr val="accent3"/>
                </a:solidFill>
              </a:defRPr>
            </a:lvl5pPr>
          </a:lstStyle>
          <a:p>
            <a:pPr lvl="0"/>
            <a:r>
              <a:rPr lang="en-US" dirty="0"/>
              <a:t>Title lorem ipsum</a:t>
            </a:r>
          </a:p>
        </p:txBody>
      </p:sp>
      <p:sp>
        <p:nvSpPr>
          <p:cNvPr id="57" name="Text Placeholder 16">
            <a:extLst>
              <a:ext uri="{FF2B5EF4-FFF2-40B4-BE49-F238E27FC236}">
                <a16:creationId xmlns:a16="http://schemas.microsoft.com/office/drawing/2014/main" id="{7F52CC45-850E-B041-A9BD-E2A1CF43173B}"/>
              </a:ext>
            </a:extLst>
          </p:cNvPr>
          <p:cNvSpPr>
            <a:spLocks noGrp="1"/>
          </p:cNvSpPr>
          <p:nvPr>
            <p:ph type="body" sz="quarter" idx="37" hasCustomPrompt="1"/>
          </p:nvPr>
        </p:nvSpPr>
        <p:spPr>
          <a:xfrm>
            <a:off x="8900200" y="2866760"/>
            <a:ext cx="2514600" cy="417011"/>
          </a:xfrm>
        </p:spPr>
        <p:txBody>
          <a:bodyPr anchor="b">
            <a:normAutofit/>
          </a:bodyPr>
          <a:lstStyle>
            <a:lvl1pPr algn="ctr">
              <a:defRPr sz="1100" b="1" i="0">
                <a:solidFill>
                  <a:schemeClr val="tx2"/>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a:defRPr b="1">
                <a:solidFill>
                  <a:schemeClr val="accent3"/>
                </a:solidFill>
              </a:defRPr>
            </a:lvl2pPr>
            <a:lvl3pPr>
              <a:defRPr b="1">
                <a:solidFill>
                  <a:schemeClr val="accent3"/>
                </a:solidFill>
              </a:defRPr>
            </a:lvl3pPr>
            <a:lvl4pPr>
              <a:defRPr b="1">
                <a:solidFill>
                  <a:schemeClr val="accent3"/>
                </a:solidFill>
              </a:defRPr>
            </a:lvl4pPr>
            <a:lvl5pPr>
              <a:defRPr b="1">
                <a:solidFill>
                  <a:schemeClr val="accent3"/>
                </a:solidFill>
              </a:defRPr>
            </a:lvl5pPr>
          </a:lstStyle>
          <a:p>
            <a:pPr lvl="0"/>
            <a:r>
              <a:rPr lang="en-US" dirty="0"/>
              <a:t>Title lorem ipsum</a:t>
            </a:r>
          </a:p>
        </p:txBody>
      </p:sp>
    </p:spTree>
    <p:extLst>
      <p:ext uri="{BB962C8B-B14F-4D97-AF65-F5344CB8AC3E}">
        <p14:creationId xmlns:p14="http://schemas.microsoft.com/office/powerpoint/2010/main" val="318510308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Image and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7C3BAAD-F141-1E45-A270-D7EC86221492}"/>
              </a:ext>
            </a:extLst>
          </p:cNvPr>
          <p:cNvSpPr/>
          <p:nvPr userDrawn="1"/>
        </p:nvSpPr>
        <p:spPr>
          <a:xfrm>
            <a:off x="0" y="6629400"/>
            <a:ext cx="12192000" cy="228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6" name="Rectangle 5">
            <a:extLst>
              <a:ext uri="{FF2B5EF4-FFF2-40B4-BE49-F238E27FC236}">
                <a16:creationId xmlns:a16="http://schemas.microsoft.com/office/drawing/2014/main" id="{999AF004-6B5A-0544-8771-3FC0045DAA9D}"/>
              </a:ext>
            </a:extLst>
          </p:cNvPr>
          <p:cNvSpPr/>
          <p:nvPr userDrawn="1"/>
        </p:nvSpPr>
        <p:spPr>
          <a:xfrm>
            <a:off x="11429999" y="6629400"/>
            <a:ext cx="762001" cy="2286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Date Placeholder 2">
            <a:extLst>
              <a:ext uri="{FF2B5EF4-FFF2-40B4-BE49-F238E27FC236}">
                <a16:creationId xmlns:a16="http://schemas.microsoft.com/office/drawing/2014/main" id="{3937456D-F68F-D041-B259-55D4E2D576D6}"/>
              </a:ext>
            </a:extLst>
          </p:cNvPr>
          <p:cNvSpPr>
            <a:spLocks noGrp="1"/>
          </p:cNvSpPr>
          <p:nvPr>
            <p:ph type="dt" sz="half" idx="10"/>
          </p:nvPr>
        </p:nvSpPr>
        <p:spPr>
          <a:xfrm>
            <a:off x="61610" y="6569075"/>
            <a:ext cx="703634" cy="365125"/>
          </a:xfrm>
          <a:prstGeom prst="rect">
            <a:avLst/>
          </a:prstGeom>
        </p:spPr>
        <p:txBody>
          <a:bodyPr/>
          <a:lstStyle>
            <a:lvl1pPr>
              <a:defRPr sz="8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DB4888D4-3616-E842-AE0B-F67567F59619}" type="datetime1">
              <a:rPr lang="en-US" smtClean="0"/>
              <a:pPr/>
              <a:t>4/9/2019</a:t>
            </a:fld>
            <a:endParaRPr lang="en-US" dirty="0"/>
          </a:p>
        </p:txBody>
      </p:sp>
      <p:sp>
        <p:nvSpPr>
          <p:cNvPr id="8" name="Slide Number Placeholder 3">
            <a:extLst>
              <a:ext uri="{FF2B5EF4-FFF2-40B4-BE49-F238E27FC236}">
                <a16:creationId xmlns:a16="http://schemas.microsoft.com/office/drawing/2014/main" id="{ECCCA2A7-1A36-7345-8CCD-F0EB9AA8ADAB}"/>
              </a:ext>
            </a:extLst>
          </p:cNvPr>
          <p:cNvSpPr>
            <a:spLocks noGrp="1"/>
          </p:cNvSpPr>
          <p:nvPr>
            <p:ph type="sldNum" sz="quarter" idx="11"/>
          </p:nvPr>
        </p:nvSpPr>
        <p:spPr>
          <a:xfrm>
            <a:off x="11429999" y="6569075"/>
            <a:ext cx="612843" cy="365125"/>
          </a:xfrm>
          <a:prstGeom prst="rect">
            <a:avLst/>
          </a:prstGeom>
        </p:spPr>
        <p:txBody>
          <a:bodyPr/>
          <a:lstStyle>
            <a:lvl1pPr>
              <a:defRPr sz="8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29BEA89B-AEB9-EC4E-ACDE-73189EA191E7}" type="slidenum">
              <a:rPr lang="en-US" smtClean="0"/>
              <a:pPr/>
              <a:t>‹#›</a:t>
            </a:fld>
            <a:endParaRPr lang="en-US"/>
          </a:p>
        </p:txBody>
      </p:sp>
      <p:sp>
        <p:nvSpPr>
          <p:cNvPr id="9" name="Date Placeholder 2">
            <a:extLst>
              <a:ext uri="{FF2B5EF4-FFF2-40B4-BE49-F238E27FC236}">
                <a16:creationId xmlns:a16="http://schemas.microsoft.com/office/drawing/2014/main" id="{C3B0BD8D-618B-CE4C-BE9F-405031B0CBA3}"/>
              </a:ext>
            </a:extLst>
          </p:cNvPr>
          <p:cNvSpPr txBox="1">
            <a:spLocks/>
          </p:cNvSpPr>
          <p:nvPr userDrawn="1"/>
        </p:nvSpPr>
        <p:spPr>
          <a:xfrm>
            <a:off x="685800" y="656907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b="0" i="0" dirty="0">
                <a:solidFill>
                  <a:schemeClr val="bg1"/>
                </a:solidFill>
                <a:latin typeface="Open Sans" panose="020B0606030504020204" pitchFamily="34" charset="0"/>
                <a:ea typeface="Open Sans" panose="020B0606030504020204" pitchFamily="34" charset="0"/>
                <a:cs typeface="Open Sans" panose="020B0606030504020204" pitchFamily="34" charset="0"/>
              </a:rPr>
              <a:t>Wiley</a:t>
            </a:r>
            <a:r>
              <a:rPr lang="en-US" sz="800" b="0" i="0" baseline="0" dirty="0">
                <a:solidFill>
                  <a:schemeClr val="bg1"/>
                </a:solidFill>
                <a:latin typeface="Open Sans" panose="020B0606030504020204" pitchFamily="34" charset="0"/>
                <a:ea typeface="Open Sans" panose="020B0606030504020204" pitchFamily="34" charset="0"/>
                <a:cs typeface="Open Sans" panose="020B0606030504020204" pitchFamily="34" charset="0"/>
              </a:rPr>
              <a:t> - Proprietary &amp; Confidential</a:t>
            </a:r>
            <a:endParaRPr lang="en-US" sz="800" b="0" i="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4" name="Picture 33">
            <a:extLst>
              <a:ext uri="{FF2B5EF4-FFF2-40B4-BE49-F238E27FC236}">
                <a16:creationId xmlns:a16="http://schemas.microsoft.com/office/drawing/2014/main" id="{89BC5B35-A5B0-AE40-98A6-B4F9867083F0}"/>
              </a:ext>
            </a:extLst>
          </p:cNvPr>
          <p:cNvPicPr>
            <a:picLocks noChangeAspect="1"/>
          </p:cNvPicPr>
          <p:nvPr userDrawn="1"/>
        </p:nvPicPr>
        <p:blipFill>
          <a:blip r:embed="rId2"/>
          <a:stretch>
            <a:fillRect/>
          </a:stretch>
        </p:blipFill>
        <p:spPr>
          <a:xfrm>
            <a:off x="10439400" y="6169658"/>
            <a:ext cx="1603374" cy="336709"/>
          </a:xfrm>
          <a:prstGeom prst="rect">
            <a:avLst/>
          </a:prstGeom>
        </p:spPr>
      </p:pic>
      <p:pic>
        <p:nvPicPr>
          <p:cNvPr id="35" name="Picture 34">
            <a:extLst>
              <a:ext uri="{FF2B5EF4-FFF2-40B4-BE49-F238E27FC236}">
                <a16:creationId xmlns:a16="http://schemas.microsoft.com/office/drawing/2014/main" id="{2BAEE29F-37D1-4445-8352-1D0543301C33}"/>
              </a:ext>
            </a:extLst>
          </p:cNvPr>
          <p:cNvPicPr>
            <a:picLocks noChangeAspect="1"/>
          </p:cNvPicPr>
          <p:nvPr userDrawn="1"/>
        </p:nvPicPr>
        <p:blipFill>
          <a:blip r:embed="rId3"/>
          <a:stretch>
            <a:fillRect/>
          </a:stretch>
        </p:blipFill>
        <p:spPr>
          <a:xfrm>
            <a:off x="8681720" y="6175735"/>
            <a:ext cx="1452880" cy="330200"/>
          </a:xfrm>
          <a:prstGeom prst="rect">
            <a:avLst/>
          </a:prstGeom>
        </p:spPr>
      </p:pic>
      <p:sp>
        <p:nvSpPr>
          <p:cNvPr id="17" name="Picture Placeholder 16">
            <a:extLst>
              <a:ext uri="{FF2B5EF4-FFF2-40B4-BE49-F238E27FC236}">
                <a16:creationId xmlns:a16="http://schemas.microsoft.com/office/drawing/2014/main" id="{6A1B4161-F95C-9B4F-8664-C2E3DB3E3714}"/>
              </a:ext>
            </a:extLst>
          </p:cNvPr>
          <p:cNvSpPr>
            <a:spLocks noGrp="1"/>
          </p:cNvSpPr>
          <p:nvPr>
            <p:ph type="pic" sz="quarter" idx="13" hasCustomPrompt="1"/>
          </p:nvPr>
        </p:nvSpPr>
        <p:spPr>
          <a:xfrm>
            <a:off x="137808" y="808832"/>
            <a:ext cx="4586591" cy="5134767"/>
          </a:xfrm>
        </p:spPr>
        <p:txBody>
          <a:bodyPr anchor="ctr">
            <a:normAutofit/>
          </a:bodyPr>
          <a:lstStyle>
            <a:lvl1pPr algn="ctr">
              <a:defRPr sz="1100"/>
            </a:lvl1pPr>
          </a:lstStyle>
          <a:p>
            <a:r>
              <a:rPr lang="en-US" dirty="0"/>
              <a:t>[Insert Image]</a:t>
            </a:r>
          </a:p>
        </p:txBody>
      </p:sp>
      <p:sp>
        <p:nvSpPr>
          <p:cNvPr id="37" name="Text Placeholder 5">
            <a:extLst>
              <a:ext uri="{FF2B5EF4-FFF2-40B4-BE49-F238E27FC236}">
                <a16:creationId xmlns:a16="http://schemas.microsoft.com/office/drawing/2014/main" id="{95EE3126-0477-BA4C-AF28-0C95738480A7}"/>
              </a:ext>
            </a:extLst>
          </p:cNvPr>
          <p:cNvSpPr>
            <a:spLocks noGrp="1"/>
          </p:cNvSpPr>
          <p:nvPr>
            <p:ph type="body" sz="quarter" idx="16"/>
          </p:nvPr>
        </p:nvSpPr>
        <p:spPr>
          <a:xfrm>
            <a:off x="5029326" y="1189833"/>
            <a:ext cx="7013448" cy="4753768"/>
          </a:xfrm>
        </p:spPr>
        <p:txBody>
          <a:bodyPr>
            <a:noAutofit/>
          </a:bodyPr>
          <a:lstStyle>
            <a:lvl1pPr>
              <a:lnSpc>
                <a:spcPct val="150000"/>
              </a:lnSpc>
              <a:buClr>
                <a:schemeClr val="accent3"/>
              </a:buClr>
              <a:defRPr sz="1600">
                <a:solidFill>
                  <a:schemeClr val="tx2"/>
                </a:solidFill>
              </a:defRPr>
            </a:lvl1pPr>
            <a:lvl2pPr>
              <a:lnSpc>
                <a:spcPct val="150000"/>
              </a:lnSpc>
              <a:buClr>
                <a:schemeClr val="accent3"/>
              </a:buClr>
              <a:buSzPct val="85000"/>
              <a:defRPr sz="1600">
                <a:solidFill>
                  <a:schemeClr val="tx2"/>
                </a:solidFill>
              </a:defRPr>
            </a:lvl2pPr>
            <a:lvl3pPr>
              <a:lnSpc>
                <a:spcPct val="150000"/>
              </a:lnSpc>
              <a:buClr>
                <a:schemeClr val="accent3"/>
              </a:buClr>
              <a:defRPr sz="1600">
                <a:solidFill>
                  <a:schemeClr val="tx2"/>
                </a:solidFill>
              </a:defRPr>
            </a:lvl3pPr>
            <a:lvl4pPr>
              <a:lnSpc>
                <a:spcPct val="150000"/>
              </a:lnSpc>
              <a:buClr>
                <a:schemeClr val="accent3"/>
              </a:buClr>
              <a:defRPr sz="1600">
                <a:solidFill>
                  <a:schemeClr val="tx2"/>
                </a:solidFill>
              </a:defRPr>
            </a:lvl4pPr>
            <a:lvl5pPr>
              <a:lnSpc>
                <a:spcPct val="150000"/>
              </a:lnSpc>
              <a:buClr>
                <a:schemeClr val="accent3"/>
              </a:buClr>
              <a:defRPr sz="16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Text Placeholder 16">
            <a:extLst>
              <a:ext uri="{FF2B5EF4-FFF2-40B4-BE49-F238E27FC236}">
                <a16:creationId xmlns:a16="http://schemas.microsoft.com/office/drawing/2014/main" id="{D7DBFFBA-AD8E-D74A-85ED-DEFE55A08D51}"/>
              </a:ext>
            </a:extLst>
          </p:cNvPr>
          <p:cNvSpPr>
            <a:spLocks noGrp="1"/>
          </p:cNvSpPr>
          <p:nvPr>
            <p:ph type="body" sz="quarter" idx="14" hasCustomPrompt="1"/>
          </p:nvPr>
        </p:nvSpPr>
        <p:spPr>
          <a:xfrm>
            <a:off x="5029326" y="808832"/>
            <a:ext cx="7017930" cy="381000"/>
          </a:xfrm>
        </p:spPr>
        <p:txBody>
          <a:bodyPr>
            <a:normAutofit/>
          </a:bodyPr>
          <a:lstStyle>
            <a:lvl1pPr marL="0" indent="0">
              <a:buNone/>
              <a:defRPr sz="1800" b="1" i="0" baseline="0">
                <a:solidFill>
                  <a:schemeClr val="accent3"/>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a:defRPr b="1">
                <a:solidFill>
                  <a:schemeClr val="accent1"/>
                </a:solidFill>
              </a:defRPr>
            </a:lvl2pPr>
            <a:lvl3pPr>
              <a:defRPr b="1">
                <a:solidFill>
                  <a:schemeClr val="accent1"/>
                </a:solidFill>
              </a:defRPr>
            </a:lvl3pPr>
            <a:lvl4pPr>
              <a:defRPr b="1">
                <a:solidFill>
                  <a:schemeClr val="accent1"/>
                </a:solidFill>
              </a:defRPr>
            </a:lvl4pPr>
            <a:lvl5pPr>
              <a:defRPr b="1">
                <a:solidFill>
                  <a:schemeClr val="accent1"/>
                </a:solidFill>
              </a:defRPr>
            </a:lvl5pPr>
          </a:lstStyle>
          <a:p>
            <a:pPr lvl="0"/>
            <a:r>
              <a:rPr lang="en-US" dirty="0"/>
              <a:t>Edit Heading</a:t>
            </a:r>
          </a:p>
        </p:txBody>
      </p:sp>
      <p:sp>
        <p:nvSpPr>
          <p:cNvPr id="19" name="Rectangle 18">
            <a:extLst>
              <a:ext uri="{FF2B5EF4-FFF2-40B4-BE49-F238E27FC236}">
                <a16:creationId xmlns:a16="http://schemas.microsoft.com/office/drawing/2014/main" id="{8584B9D0-2441-B346-8C08-E4737A247C80}"/>
              </a:ext>
            </a:extLst>
          </p:cNvPr>
          <p:cNvSpPr/>
          <p:nvPr userDrawn="1"/>
        </p:nvSpPr>
        <p:spPr>
          <a:xfrm>
            <a:off x="0" y="0"/>
            <a:ext cx="12192000" cy="6858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tle 1">
            <a:extLst>
              <a:ext uri="{FF2B5EF4-FFF2-40B4-BE49-F238E27FC236}">
                <a16:creationId xmlns:a16="http://schemas.microsoft.com/office/drawing/2014/main" id="{244EBF1E-B836-4141-BE34-D1830E4A33DC}"/>
              </a:ext>
            </a:extLst>
          </p:cNvPr>
          <p:cNvSpPr>
            <a:spLocks noGrp="1"/>
          </p:cNvSpPr>
          <p:nvPr>
            <p:ph type="title" hasCustomPrompt="1"/>
          </p:nvPr>
        </p:nvSpPr>
        <p:spPr>
          <a:xfrm>
            <a:off x="137809" y="151117"/>
            <a:ext cx="11905034" cy="458484"/>
          </a:xfrm>
        </p:spPr>
        <p:txBody>
          <a:bodyPr/>
          <a:lstStyle>
            <a:lvl1pPr>
              <a:defRPr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dirty="0"/>
              <a:t>Click to edit title</a:t>
            </a:r>
          </a:p>
        </p:txBody>
      </p:sp>
      <p:grpSp>
        <p:nvGrpSpPr>
          <p:cNvPr id="21" name="Group 20">
            <a:extLst>
              <a:ext uri="{FF2B5EF4-FFF2-40B4-BE49-F238E27FC236}">
                <a16:creationId xmlns:a16="http://schemas.microsoft.com/office/drawing/2014/main" id="{65554FDB-BB5F-4E4A-82F1-802EED390CB5}"/>
              </a:ext>
            </a:extLst>
          </p:cNvPr>
          <p:cNvGrpSpPr/>
          <p:nvPr userDrawn="1"/>
        </p:nvGrpSpPr>
        <p:grpSpPr>
          <a:xfrm>
            <a:off x="0" y="629009"/>
            <a:ext cx="12042774" cy="0"/>
            <a:chOff x="3269379" y="3945802"/>
            <a:chExt cx="12042774" cy="0"/>
          </a:xfrm>
        </p:grpSpPr>
        <p:cxnSp>
          <p:nvCxnSpPr>
            <p:cNvPr id="22" name="Straight Connector 21">
              <a:extLst>
                <a:ext uri="{FF2B5EF4-FFF2-40B4-BE49-F238E27FC236}">
                  <a16:creationId xmlns:a16="http://schemas.microsoft.com/office/drawing/2014/main" id="{4199DFE5-2EFC-6840-AF00-26EA386BA4B7}"/>
                </a:ext>
              </a:extLst>
            </p:cNvPr>
            <p:cNvCxnSpPr>
              <a:cxnSpLocks/>
            </p:cNvCxnSpPr>
            <p:nvPr userDrawn="1"/>
          </p:nvCxnSpPr>
          <p:spPr>
            <a:xfrm>
              <a:off x="3269379" y="3945802"/>
              <a:ext cx="2293221"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2A62356C-9108-AF4E-B30D-0D905B26778D}"/>
                </a:ext>
              </a:extLst>
            </p:cNvPr>
            <p:cNvCxnSpPr>
              <a:cxnSpLocks/>
            </p:cNvCxnSpPr>
            <p:nvPr userDrawn="1"/>
          </p:nvCxnSpPr>
          <p:spPr>
            <a:xfrm>
              <a:off x="5562600" y="3945802"/>
              <a:ext cx="9749553"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906490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genda [Two Column]">
    <p:bg>
      <p:bgPr>
        <a:blipFill dpi="0" rotWithShape="1">
          <a:blip r:embed="rId2">
            <a:lum/>
          </a:blip>
          <a:srcRect/>
          <a:stretch>
            <a:fillRect l="-2000" r="-2000"/>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F84EF54-4BE5-B945-8E06-E90203A6FCD6}"/>
              </a:ext>
            </a:extLst>
          </p:cNvPr>
          <p:cNvSpPr/>
          <p:nvPr userDrawn="1"/>
        </p:nvSpPr>
        <p:spPr>
          <a:xfrm>
            <a:off x="0" y="1215256"/>
            <a:ext cx="12192000" cy="5642744"/>
          </a:xfrm>
          <a:prstGeom prst="rect">
            <a:avLst/>
          </a:prstGeom>
          <a:solidFill>
            <a:schemeClr val="tx1">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DED80998-D38F-3C43-AAB4-14235A90E0B0}"/>
              </a:ext>
            </a:extLst>
          </p:cNvPr>
          <p:cNvSpPr/>
          <p:nvPr userDrawn="1"/>
        </p:nvSpPr>
        <p:spPr>
          <a:xfrm>
            <a:off x="0" y="6629400"/>
            <a:ext cx="12192000" cy="228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A3640B11-7C82-2846-B820-940DCC2DBAC0}"/>
              </a:ext>
            </a:extLst>
          </p:cNvPr>
          <p:cNvSpPr/>
          <p:nvPr userDrawn="1"/>
        </p:nvSpPr>
        <p:spPr>
          <a:xfrm>
            <a:off x="11429999" y="6629400"/>
            <a:ext cx="762001" cy="2286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Date Placeholder 2"/>
          <p:cNvSpPr>
            <a:spLocks noGrp="1"/>
          </p:cNvSpPr>
          <p:nvPr>
            <p:ph type="dt" sz="half" idx="10"/>
          </p:nvPr>
        </p:nvSpPr>
        <p:spPr>
          <a:xfrm>
            <a:off x="61610" y="6569075"/>
            <a:ext cx="703634" cy="365125"/>
          </a:xfrm>
          <a:prstGeom prst="rect">
            <a:avLst/>
          </a:prstGeom>
        </p:spPr>
        <p:txBody>
          <a:bodyPr/>
          <a:lstStyle>
            <a:lvl1pPr>
              <a:defRPr sz="8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DB4888D4-3616-E842-AE0B-F67567F59619}" type="datetime1">
              <a:rPr lang="en-US" smtClean="0"/>
              <a:pPr/>
              <a:t>4/9/2019</a:t>
            </a:fld>
            <a:endParaRPr lang="en-US" dirty="0"/>
          </a:p>
        </p:txBody>
      </p:sp>
      <p:sp>
        <p:nvSpPr>
          <p:cNvPr id="10" name="Slide Number Placeholder 3"/>
          <p:cNvSpPr>
            <a:spLocks noGrp="1"/>
          </p:cNvSpPr>
          <p:nvPr>
            <p:ph type="sldNum" sz="quarter" idx="11"/>
          </p:nvPr>
        </p:nvSpPr>
        <p:spPr>
          <a:xfrm>
            <a:off x="11429999" y="6569075"/>
            <a:ext cx="612843" cy="365125"/>
          </a:xfrm>
          <a:prstGeom prst="rect">
            <a:avLst/>
          </a:prstGeom>
        </p:spPr>
        <p:txBody>
          <a:bodyPr/>
          <a:lstStyle>
            <a:lvl1pPr>
              <a:defRPr sz="8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29BEA89B-AEB9-EC4E-ACDE-73189EA191E7}" type="slidenum">
              <a:rPr lang="en-US" smtClean="0"/>
              <a:pPr/>
              <a:t>‹#›</a:t>
            </a:fld>
            <a:endParaRPr lang="en-US"/>
          </a:p>
        </p:txBody>
      </p:sp>
      <p:sp>
        <p:nvSpPr>
          <p:cNvPr id="11" name="Date Placeholder 2"/>
          <p:cNvSpPr txBox="1">
            <a:spLocks/>
          </p:cNvSpPr>
          <p:nvPr userDrawn="1"/>
        </p:nvSpPr>
        <p:spPr>
          <a:xfrm>
            <a:off x="685800" y="656907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b="0" i="0" dirty="0">
                <a:solidFill>
                  <a:schemeClr val="bg1"/>
                </a:solidFill>
                <a:latin typeface="Open Sans" panose="020B0606030504020204" pitchFamily="34" charset="0"/>
                <a:ea typeface="Open Sans" panose="020B0606030504020204" pitchFamily="34" charset="0"/>
                <a:cs typeface="Open Sans" panose="020B0606030504020204" pitchFamily="34" charset="0"/>
              </a:rPr>
              <a:t>Wiley</a:t>
            </a:r>
            <a:r>
              <a:rPr lang="en-US" sz="800" b="0" i="0" baseline="0" dirty="0">
                <a:solidFill>
                  <a:schemeClr val="bg1"/>
                </a:solidFill>
                <a:latin typeface="Open Sans" panose="020B0606030504020204" pitchFamily="34" charset="0"/>
                <a:ea typeface="Open Sans" panose="020B0606030504020204" pitchFamily="34" charset="0"/>
                <a:cs typeface="Open Sans" panose="020B0606030504020204" pitchFamily="34" charset="0"/>
              </a:rPr>
              <a:t> - Proprietary &amp; Confidential</a:t>
            </a:r>
            <a:endParaRPr lang="en-US" sz="800" b="0" i="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6" name="Text Placeholder 15"/>
          <p:cNvSpPr>
            <a:spLocks noGrp="1"/>
          </p:cNvSpPr>
          <p:nvPr>
            <p:ph type="body" sz="quarter" idx="12" hasCustomPrompt="1"/>
          </p:nvPr>
        </p:nvSpPr>
        <p:spPr>
          <a:xfrm>
            <a:off x="228600" y="1422826"/>
            <a:ext cx="5791200" cy="4192613"/>
          </a:xfrm>
        </p:spPr>
        <p:txBody>
          <a:bodyPr>
            <a:normAutofit/>
          </a:bodyPr>
          <a:lstStyle>
            <a:lvl1pPr marL="342900" marR="0" indent="-342900" algn="l" defTabSz="914400" rtl="0" eaLnBrk="1" fontAlgn="auto" latinLnBrk="0" hangingPunct="1">
              <a:lnSpc>
                <a:spcPct val="90000"/>
              </a:lnSpc>
              <a:spcBef>
                <a:spcPts val="1000"/>
              </a:spcBef>
              <a:spcAft>
                <a:spcPts val="0"/>
              </a:spcAft>
              <a:buClr>
                <a:schemeClr val="bg1"/>
              </a:buClr>
              <a:buSzTx/>
              <a:buFont typeface="Arial" panose="020B0604020202020204" pitchFamily="34" charset="0"/>
              <a:buChar char="•"/>
              <a:tabLst/>
              <a:defRPr sz="24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1028700" marR="0" indent="-342900" algn="l" defTabSz="914400" rtl="0" eaLnBrk="1" fontAlgn="auto" latinLnBrk="0" hangingPunct="1">
              <a:lnSpc>
                <a:spcPct val="90000"/>
              </a:lnSpc>
              <a:spcBef>
                <a:spcPts val="1000"/>
              </a:spcBef>
              <a:spcAft>
                <a:spcPts val="0"/>
              </a:spcAft>
              <a:buClr>
                <a:schemeClr val="bg1"/>
              </a:buClr>
              <a:buSzTx/>
              <a:buFont typeface="Arial" panose="020B0604020202020204" pitchFamily="34" charset="0"/>
              <a:buChar char="•"/>
              <a:tabLst/>
              <a:defRPr sz="14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2pPr>
            <a:lvl3pPr>
              <a:defRPr sz="2000" b="1">
                <a:solidFill>
                  <a:schemeClr val="accent2"/>
                </a:solidFill>
              </a:defRPr>
            </a:lvl3pPr>
            <a:lvl4pPr>
              <a:buClr>
                <a:schemeClr val="bg1"/>
              </a:buClr>
              <a:defRPr sz="14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4pPr>
            <a:lvl5pPr>
              <a:buClr>
                <a:schemeClr val="bg1"/>
              </a:buClr>
              <a:defRPr sz="14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1691640" marR="0" indent="-342900" algn="l" defTabSz="914400" rtl="0" eaLnBrk="1" fontAlgn="auto" latinLnBrk="0" hangingPunct="1">
              <a:lnSpc>
                <a:spcPct val="90000"/>
              </a:lnSpc>
              <a:spcBef>
                <a:spcPts val="1000"/>
              </a:spcBef>
              <a:spcAft>
                <a:spcPts val="0"/>
              </a:spcAft>
              <a:buClr>
                <a:schemeClr val="bg1"/>
              </a:buClr>
              <a:buSzTx/>
              <a:buFont typeface="Arial" panose="020B0604020202020204" pitchFamily="34" charset="0"/>
              <a:buChar char="•"/>
              <a:tabLst/>
              <a:defRPr sz="14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6pPr>
          </a:lstStyle>
          <a:p>
            <a:pPr lvl="0"/>
            <a:r>
              <a:rPr lang="en-US" dirty="0"/>
              <a:t>Agenda item list</a:t>
            </a:r>
          </a:p>
          <a:p>
            <a:pPr marL="1028700" marR="0" lvl="1" indent="-342900" algn="l" defTabSz="914400" rtl="0" eaLnBrk="1" fontAlgn="auto" latinLnBrk="0" hangingPunct="1">
              <a:lnSpc>
                <a:spcPct val="90000"/>
              </a:lnSpc>
              <a:spcBef>
                <a:spcPts val="1000"/>
              </a:spcBef>
              <a:spcAft>
                <a:spcPts val="0"/>
              </a:spcAft>
              <a:buClr>
                <a:schemeClr val="bg1"/>
              </a:buClr>
              <a:buSzTx/>
              <a:buFont typeface="Arial" panose="020B0604020202020204" pitchFamily="34" charset="0"/>
              <a:buChar char="•"/>
              <a:tabLst/>
              <a:defRPr/>
            </a:pPr>
            <a:r>
              <a:rPr lang="en-US" dirty="0"/>
              <a:t>Agenda item list</a:t>
            </a:r>
          </a:p>
          <a:p>
            <a:pPr marL="1143000" marR="0" lvl="3" indent="-342900" algn="l" defTabSz="914400" rtl="0" eaLnBrk="1" fontAlgn="auto" latinLnBrk="0" hangingPunct="1">
              <a:lnSpc>
                <a:spcPct val="90000"/>
              </a:lnSpc>
              <a:spcBef>
                <a:spcPts val="1000"/>
              </a:spcBef>
              <a:spcAft>
                <a:spcPts val="0"/>
              </a:spcAft>
              <a:buClr>
                <a:schemeClr val="bg1"/>
              </a:buClr>
              <a:buSzTx/>
              <a:buFont typeface="Arial" panose="020B0604020202020204" pitchFamily="34" charset="0"/>
              <a:buChar char="•"/>
              <a:tabLst/>
              <a:defRPr/>
            </a:pPr>
            <a:r>
              <a:rPr lang="en-US" dirty="0"/>
              <a:t>Agenda item list</a:t>
            </a:r>
          </a:p>
          <a:p>
            <a:pPr marL="1417320" marR="0" lvl="4" indent="-342900" algn="l" defTabSz="914400" rtl="0" eaLnBrk="1" fontAlgn="auto" latinLnBrk="0" hangingPunct="1">
              <a:lnSpc>
                <a:spcPct val="90000"/>
              </a:lnSpc>
              <a:spcBef>
                <a:spcPts val="1000"/>
              </a:spcBef>
              <a:spcAft>
                <a:spcPts val="0"/>
              </a:spcAft>
              <a:buClr>
                <a:schemeClr val="bg1"/>
              </a:buClr>
              <a:buSzTx/>
              <a:buFont typeface="Arial" panose="020B0604020202020204" pitchFamily="34" charset="0"/>
              <a:buChar char="•"/>
              <a:tabLst/>
              <a:defRPr/>
            </a:pPr>
            <a:r>
              <a:rPr lang="en-US" dirty="0"/>
              <a:t>Agenda item list</a:t>
            </a:r>
          </a:p>
          <a:p>
            <a:pPr marL="1691640" marR="0" lvl="5" indent="-342900" algn="l" defTabSz="914400" rtl="0" eaLnBrk="1" fontAlgn="auto" latinLnBrk="0" hangingPunct="1">
              <a:lnSpc>
                <a:spcPct val="90000"/>
              </a:lnSpc>
              <a:spcBef>
                <a:spcPts val="1000"/>
              </a:spcBef>
              <a:spcAft>
                <a:spcPts val="0"/>
              </a:spcAft>
              <a:buClr>
                <a:schemeClr val="bg1"/>
              </a:buClr>
              <a:buSzTx/>
              <a:buFont typeface="Arial" panose="020B0604020202020204" pitchFamily="34" charset="0"/>
              <a:buChar char="•"/>
              <a:tabLst/>
              <a:defRPr/>
            </a:pPr>
            <a:r>
              <a:rPr lang="en-US" dirty="0"/>
              <a:t>Agenda item list</a:t>
            </a:r>
          </a:p>
          <a:p>
            <a:pPr marL="1691640" marR="0" lvl="5" indent="-342900" algn="l" defTabSz="914400" rtl="0" eaLnBrk="1" fontAlgn="auto" latinLnBrk="0" hangingPunct="1">
              <a:lnSpc>
                <a:spcPct val="90000"/>
              </a:lnSpc>
              <a:spcBef>
                <a:spcPts val="1000"/>
              </a:spcBef>
              <a:spcAft>
                <a:spcPts val="0"/>
              </a:spcAft>
              <a:buClr>
                <a:schemeClr val="bg1"/>
              </a:buClr>
              <a:buSzTx/>
              <a:buFont typeface="Arial" panose="020B0604020202020204" pitchFamily="34" charset="0"/>
              <a:buChar char="•"/>
              <a:tabLst/>
              <a:defRPr/>
            </a:pPr>
            <a:r>
              <a:rPr lang="en-US" dirty="0"/>
              <a:t>Agenda item list</a:t>
            </a:r>
          </a:p>
          <a:p>
            <a:pPr marL="1691640" marR="0" lvl="5" indent="-342900" algn="l" defTabSz="914400" rtl="0" eaLnBrk="1" fontAlgn="auto" latinLnBrk="0" hangingPunct="1">
              <a:lnSpc>
                <a:spcPct val="90000"/>
              </a:lnSpc>
              <a:spcBef>
                <a:spcPts val="1000"/>
              </a:spcBef>
              <a:spcAft>
                <a:spcPts val="0"/>
              </a:spcAft>
              <a:buClr>
                <a:schemeClr val="bg1"/>
              </a:buClr>
              <a:buSzTx/>
              <a:buFont typeface="Arial" panose="020B0604020202020204" pitchFamily="34" charset="0"/>
              <a:buChar char="•"/>
              <a:tabLst/>
              <a:defRPr/>
            </a:pPr>
            <a:endParaRPr lang="en-US" dirty="0"/>
          </a:p>
          <a:p>
            <a:pPr marL="1028700" marR="0" lvl="1" indent="-342900" algn="l" defTabSz="914400" rtl="0" eaLnBrk="1" fontAlgn="auto" latinLnBrk="0" hangingPunct="1">
              <a:lnSpc>
                <a:spcPct val="90000"/>
              </a:lnSpc>
              <a:spcBef>
                <a:spcPts val="1000"/>
              </a:spcBef>
              <a:spcAft>
                <a:spcPts val="0"/>
              </a:spcAft>
              <a:buClr>
                <a:schemeClr val="bg1"/>
              </a:buClr>
              <a:buSzTx/>
              <a:buFont typeface="Arial" panose="020B0604020202020204" pitchFamily="34" charset="0"/>
              <a:buChar char="•"/>
              <a:tabLst/>
              <a:defRPr/>
            </a:pPr>
            <a:endParaRPr lang="en-US" dirty="0"/>
          </a:p>
          <a:p>
            <a:pPr marL="1028700" marR="0" lvl="1" indent="-342900" algn="l" defTabSz="914400" rtl="0" eaLnBrk="1" fontAlgn="auto" latinLnBrk="0" hangingPunct="1">
              <a:lnSpc>
                <a:spcPct val="90000"/>
              </a:lnSpc>
              <a:spcBef>
                <a:spcPts val="1000"/>
              </a:spcBef>
              <a:spcAft>
                <a:spcPts val="0"/>
              </a:spcAft>
              <a:buClr>
                <a:schemeClr val="bg1"/>
              </a:buClr>
              <a:buSzTx/>
              <a:buFont typeface="Arial" panose="020B0604020202020204" pitchFamily="34" charset="0"/>
              <a:buChar char="•"/>
              <a:tabLst/>
              <a:defRPr/>
            </a:pPr>
            <a:endParaRPr lang="en-US" dirty="0"/>
          </a:p>
          <a:p>
            <a:pPr lvl="0"/>
            <a:endParaRPr lang="en-US" dirty="0"/>
          </a:p>
        </p:txBody>
      </p:sp>
      <p:sp>
        <p:nvSpPr>
          <p:cNvPr id="13" name="Rectangle 12">
            <a:extLst>
              <a:ext uri="{FF2B5EF4-FFF2-40B4-BE49-F238E27FC236}">
                <a16:creationId xmlns:a16="http://schemas.microsoft.com/office/drawing/2014/main" id="{C44630C3-0696-F642-A057-7659EAA3BC7F}"/>
              </a:ext>
            </a:extLst>
          </p:cNvPr>
          <p:cNvSpPr/>
          <p:nvPr userDrawn="1"/>
        </p:nvSpPr>
        <p:spPr>
          <a:xfrm>
            <a:off x="0" y="1"/>
            <a:ext cx="12192000" cy="1219200"/>
          </a:xfrm>
          <a:prstGeom prst="rect">
            <a:avLst/>
          </a:prstGeom>
          <a:solidFill>
            <a:schemeClr val="accent3">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4">
            <a:extLst>
              <a:ext uri="{FF2B5EF4-FFF2-40B4-BE49-F238E27FC236}">
                <a16:creationId xmlns:a16="http://schemas.microsoft.com/office/drawing/2014/main" id="{3A53267C-7981-0A49-9E2E-99F86A03A5E1}"/>
              </a:ext>
            </a:extLst>
          </p:cNvPr>
          <p:cNvSpPr txBox="1">
            <a:spLocks/>
          </p:cNvSpPr>
          <p:nvPr userDrawn="1"/>
        </p:nvSpPr>
        <p:spPr>
          <a:xfrm>
            <a:off x="228600" y="319337"/>
            <a:ext cx="11734800" cy="639887"/>
          </a:xfrm>
          <a:prstGeom prst="rect">
            <a:avLst/>
          </a:prstGeom>
        </p:spPr>
        <p:txBody>
          <a:bodyPr vert="horz" lIns="91440" tIns="45720" rIns="91440" bIns="45720" rtlCol="0" anchor="t">
            <a:normAutofit lnSpcReduction="10000"/>
          </a:bodyPr>
          <a:lstStyle>
            <a:lvl1pPr algn="l" defTabSz="914400" rtl="0" eaLnBrk="1" latinLnBrk="0" hangingPunct="1">
              <a:lnSpc>
                <a:spcPct val="90000"/>
              </a:lnSpc>
              <a:spcBef>
                <a:spcPct val="0"/>
              </a:spcBef>
              <a:buNone/>
              <a:defRPr sz="4400" b="0" i="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Agenda</a:t>
            </a:r>
          </a:p>
        </p:txBody>
      </p:sp>
      <p:cxnSp>
        <p:nvCxnSpPr>
          <p:cNvPr id="15" name="Straight Connector 14">
            <a:extLst>
              <a:ext uri="{FF2B5EF4-FFF2-40B4-BE49-F238E27FC236}">
                <a16:creationId xmlns:a16="http://schemas.microsoft.com/office/drawing/2014/main" id="{DE32FAE2-9083-024B-B74D-4C79F224CC6F}"/>
              </a:ext>
            </a:extLst>
          </p:cNvPr>
          <p:cNvCxnSpPr>
            <a:cxnSpLocks/>
          </p:cNvCxnSpPr>
          <p:nvPr userDrawn="1"/>
        </p:nvCxnSpPr>
        <p:spPr>
          <a:xfrm>
            <a:off x="0" y="990600"/>
            <a:ext cx="2133600"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0C9CFF94-079B-1A40-802F-A4A004EED4C4}"/>
              </a:ext>
            </a:extLst>
          </p:cNvPr>
          <p:cNvCxnSpPr>
            <a:cxnSpLocks/>
          </p:cNvCxnSpPr>
          <p:nvPr userDrawn="1"/>
        </p:nvCxnSpPr>
        <p:spPr>
          <a:xfrm>
            <a:off x="2133600" y="990600"/>
            <a:ext cx="3194703"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grpSp>
        <p:nvGrpSpPr>
          <p:cNvPr id="20" name="Group 19">
            <a:extLst>
              <a:ext uri="{FF2B5EF4-FFF2-40B4-BE49-F238E27FC236}">
                <a16:creationId xmlns:a16="http://schemas.microsoft.com/office/drawing/2014/main" id="{5F828BBC-62DC-4D4C-B0D4-F55990C31C83}"/>
              </a:ext>
            </a:extLst>
          </p:cNvPr>
          <p:cNvGrpSpPr/>
          <p:nvPr userDrawn="1"/>
        </p:nvGrpSpPr>
        <p:grpSpPr>
          <a:xfrm>
            <a:off x="9448800" y="5901997"/>
            <a:ext cx="2466753" cy="435894"/>
            <a:chOff x="3610317" y="2962601"/>
            <a:chExt cx="4490102" cy="793435"/>
          </a:xfrm>
        </p:grpSpPr>
        <p:pic>
          <p:nvPicPr>
            <p:cNvPr id="21" name="Picture 20">
              <a:extLst>
                <a:ext uri="{FF2B5EF4-FFF2-40B4-BE49-F238E27FC236}">
                  <a16:creationId xmlns:a16="http://schemas.microsoft.com/office/drawing/2014/main" id="{0FDBABE5-D437-EE44-AF79-7254D426E7E3}"/>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3610317" y="2962601"/>
              <a:ext cx="1529698" cy="789296"/>
            </a:xfrm>
            <a:prstGeom prst="rect">
              <a:avLst/>
            </a:prstGeom>
          </p:spPr>
        </p:pic>
        <p:pic>
          <p:nvPicPr>
            <p:cNvPr id="22" name="Picture 21">
              <a:extLst>
                <a:ext uri="{FF2B5EF4-FFF2-40B4-BE49-F238E27FC236}">
                  <a16:creationId xmlns:a16="http://schemas.microsoft.com/office/drawing/2014/main" id="{227EB396-8974-F44E-AFBE-EC967A5B68BE}"/>
                </a:ext>
              </a:extLst>
            </p:cNvPr>
            <p:cNvPicPr>
              <a:picLocks noChangeAspect="1"/>
            </p:cNvPicPr>
            <p:nvPr userDrawn="1"/>
          </p:nvPicPr>
          <p:blipFill>
            <a:blip r:embed="rId4"/>
            <a:stretch>
              <a:fillRect/>
            </a:stretch>
          </p:blipFill>
          <p:spPr>
            <a:xfrm>
              <a:off x="5667717" y="2962601"/>
              <a:ext cx="2432702" cy="793435"/>
            </a:xfrm>
            <a:prstGeom prst="rect">
              <a:avLst/>
            </a:prstGeom>
          </p:spPr>
        </p:pic>
      </p:grpSp>
      <p:sp>
        <p:nvSpPr>
          <p:cNvPr id="18" name="Text Placeholder 15">
            <a:extLst>
              <a:ext uri="{FF2B5EF4-FFF2-40B4-BE49-F238E27FC236}">
                <a16:creationId xmlns:a16="http://schemas.microsoft.com/office/drawing/2014/main" id="{92E752B4-5566-A644-91BD-02ED57582C45}"/>
              </a:ext>
            </a:extLst>
          </p:cNvPr>
          <p:cNvSpPr>
            <a:spLocks noGrp="1"/>
          </p:cNvSpPr>
          <p:nvPr>
            <p:ph type="body" sz="quarter" idx="13" hasCustomPrompt="1"/>
          </p:nvPr>
        </p:nvSpPr>
        <p:spPr>
          <a:xfrm>
            <a:off x="6172200" y="1421079"/>
            <a:ext cx="5791200" cy="4192613"/>
          </a:xfrm>
        </p:spPr>
        <p:txBody>
          <a:bodyPr>
            <a:normAutofit/>
          </a:bodyPr>
          <a:lstStyle>
            <a:lvl1pPr marL="342900" indent="-342900">
              <a:buClr>
                <a:schemeClr val="bg1"/>
              </a:buClr>
              <a:buFont typeface="Arial" panose="020B0604020202020204" pitchFamily="34" charset="0"/>
              <a:buChar char="•"/>
              <a:defRPr sz="24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1028700" marR="0" indent="-342900" algn="l" defTabSz="914400" rtl="0" eaLnBrk="1" fontAlgn="auto" latinLnBrk="0" hangingPunct="1">
              <a:lnSpc>
                <a:spcPct val="90000"/>
              </a:lnSpc>
              <a:spcBef>
                <a:spcPts val="1000"/>
              </a:spcBef>
              <a:spcAft>
                <a:spcPts val="0"/>
              </a:spcAft>
              <a:buClr>
                <a:schemeClr val="bg1"/>
              </a:buClr>
              <a:buSzTx/>
              <a:buFont typeface="Arial" panose="020B0604020202020204" pitchFamily="34" charset="0"/>
              <a:buChar char="•"/>
              <a:tabLst/>
              <a:defRPr sz="14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2pPr>
            <a:lvl3pPr>
              <a:defRPr sz="2000" b="1">
                <a:solidFill>
                  <a:schemeClr val="accent2"/>
                </a:solidFill>
              </a:defRPr>
            </a:lvl3pPr>
            <a:lvl4pPr marL="1143000" marR="0" indent="-342900" algn="l" defTabSz="914400" rtl="0" eaLnBrk="1" fontAlgn="auto" latinLnBrk="0" hangingPunct="1">
              <a:lnSpc>
                <a:spcPct val="90000"/>
              </a:lnSpc>
              <a:spcBef>
                <a:spcPts val="1000"/>
              </a:spcBef>
              <a:spcAft>
                <a:spcPts val="0"/>
              </a:spcAft>
              <a:buClr>
                <a:schemeClr val="bg1"/>
              </a:buClr>
              <a:buSzTx/>
              <a:buFont typeface="Arial" panose="020B0604020202020204" pitchFamily="34" charset="0"/>
              <a:buChar char="•"/>
              <a:tabLst/>
              <a:defRPr sz="14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417320" marR="0" indent="-342900" algn="l" defTabSz="914400" rtl="0" eaLnBrk="1" fontAlgn="auto" latinLnBrk="0" hangingPunct="1">
              <a:lnSpc>
                <a:spcPct val="90000"/>
              </a:lnSpc>
              <a:spcBef>
                <a:spcPts val="1000"/>
              </a:spcBef>
              <a:spcAft>
                <a:spcPts val="0"/>
              </a:spcAft>
              <a:buClr>
                <a:schemeClr val="bg1"/>
              </a:buClr>
              <a:buSzTx/>
              <a:buFont typeface="Arial" panose="020B0604020202020204" pitchFamily="34" charset="0"/>
              <a:buChar char="•"/>
              <a:tabLst/>
              <a:defRPr sz="14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1691640" marR="0" indent="-342900" algn="l" defTabSz="914400" rtl="0" eaLnBrk="1" fontAlgn="auto" latinLnBrk="0" hangingPunct="1">
              <a:lnSpc>
                <a:spcPct val="90000"/>
              </a:lnSpc>
              <a:spcBef>
                <a:spcPts val="1000"/>
              </a:spcBef>
              <a:spcAft>
                <a:spcPts val="0"/>
              </a:spcAft>
              <a:buClr>
                <a:schemeClr val="bg1"/>
              </a:buClr>
              <a:buSzTx/>
              <a:buFont typeface="Arial" panose="020B0604020202020204" pitchFamily="34" charset="0"/>
              <a:buChar char="•"/>
              <a:tabLst/>
              <a:defRPr sz="14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6pPr>
          </a:lstStyle>
          <a:p>
            <a:pPr lvl="0"/>
            <a:r>
              <a:rPr lang="en-US" dirty="0"/>
              <a:t>Agenda item list</a:t>
            </a:r>
          </a:p>
          <a:p>
            <a:pPr marL="1028700" marR="0" lvl="1" indent="-342900" algn="l" defTabSz="914400" rtl="0" eaLnBrk="1" fontAlgn="auto" latinLnBrk="0" hangingPunct="1">
              <a:lnSpc>
                <a:spcPct val="90000"/>
              </a:lnSpc>
              <a:spcBef>
                <a:spcPts val="1000"/>
              </a:spcBef>
              <a:spcAft>
                <a:spcPts val="0"/>
              </a:spcAft>
              <a:buClr>
                <a:schemeClr val="bg1"/>
              </a:buClr>
              <a:buSzTx/>
              <a:buFont typeface="Arial" panose="020B0604020202020204" pitchFamily="34" charset="0"/>
              <a:buChar char="•"/>
              <a:tabLst/>
              <a:defRPr/>
            </a:pPr>
            <a:r>
              <a:rPr lang="en-US" dirty="0"/>
              <a:t>Agenda item list</a:t>
            </a:r>
          </a:p>
          <a:p>
            <a:pPr marL="1143000" marR="0" lvl="3" indent="-342900" algn="l" defTabSz="914400" rtl="0" eaLnBrk="1" fontAlgn="auto" latinLnBrk="0" hangingPunct="1">
              <a:lnSpc>
                <a:spcPct val="90000"/>
              </a:lnSpc>
              <a:spcBef>
                <a:spcPts val="1000"/>
              </a:spcBef>
              <a:spcAft>
                <a:spcPts val="0"/>
              </a:spcAft>
              <a:buClr>
                <a:schemeClr val="bg1"/>
              </a:buClr>
              <a:buSzTx/>
              <a:buFont typeface="Arial" panose="020B0604020202020204" pitchFamily="34" charset="0"/>
              <a:buChar char="•"/>
              <a:tabLst/>
              <a:defRPr/>
            </a:pPr>
            <a:r>
              <a:rPr lang="en-US" dirty="0"/>
              <a:t>Agenda item list</a:t>
            </a:r>
          </a:p>
          <a:p>
            <a:pPr marL="1417320" marR="0" lvl="4" indent="-342900" algn="l" defTabSz="914400" rtl="0" eaLnBrk="1" fontAlgn="auto" latinLnBrk="0" hangingPunct="1">
              <a:lnSpc>
                <a:spcPct val="90000"/>
              </a:lnSpc>
              <a:spcBef>
                <a:spcPts val="1000"/>
              </a:spcBef>
              <a:spcAft>
                <a:spcPts val="0"/>
              </a:spcAft>
              <a:buClr>
                <a:schemeClr val="bg1"/>
              </a:buClr>
              <a:buSzTx/>
              <a:buFont typeface="Arial" panose="020B0604020202020204" pitchFamily="34" charset="0"/>
              <a:buChar char="•"/>
              <a:tabLst/>
              <a:defRPr/>
            </a:pPr>
            <a:r>
              <a:rPr lang="en-US" dirty="0"/>
              <a:t>Agenda item list</a:t>
            </a:r>
          </a:p>
          <a:p>
            <a:pPr marL="1691640" marR="0" lvl="5" indent="-342900" algn="l" defTabSz="914400" rtl="0" eaLnBrk="1" fontAlgn="auto" latinLnBrk="0" hangingPunct="1">
              <a:lnSpc>
                <a:spcPct val="90000"/>
              </a:lnSpc>
              <a:spcBef>
                <a:spcPts val="1000"/>
              </a:spcBef>
              <a:spcAft>
                <a:spcPts val="0"/>
              </a:spcAft>
              <a:buClr>
                <a:schemeClr val="bg1"/>
              </a:buClr>
              <a:buSzTx/>
              <a:buFont typeface="Arial" panose="020B0604020202020204" pitchFamily="34" charset="0"/>
              <a:buChar char="•"/>
              <a:tabLst/>
              <a:defRPr/>
            </a:pPr>
            <a:r>
              <a:rPr lang="en-US" dirty="0"/>
              <a:t>Agenda item list</a:t>
            </a:r>
          </a:p>
        </p:txBody>
      </p:sp>
    </p:spTree>
    <p:extLst>
      <p:ext uri="{BB962C8B-B14F-4D97-AF65-F5344CB8AC3E}">
        <p14:creationId xmlns:p14="http://schemas.microsoft.com/office/powerpoint/2010/main" val="13789704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Image and Content w/ Background">
    <p:bg>
      <p:bgPr>
        <a:blipFill dpi="0" rotWithShape="1">
          <a:blip r:embed="rId2">
            <a:lum/>
          </a:blip>
          <a:srcRect/>
          <a:stretch>
            <a:fillRect l="-2000" r="-2000"/>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55FCE2E-BED8-6F42-9999-989DAD9290DA}"/>
              </a:ext>
            </a:extLst>
          </p:cNvPr>
          <p:cNvSpPr/>
          <p:nvPr userDrawn="1"/>
        </p:nvSpPr>
        <p:spPr>
          <a:xfrm>
            <a:off x="0" y="0"/>
            <a:ext cx="12191999" cy="6629400"/>
          </a:xfrm>
          <a:prstGeom prst="rect">
            <a:avLst/>
          </a:prstGeom>
          <a:solidFill>
            <a:schemeClr val="tx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9353B4AA-F106-7E48-92F9-6B67537E261E}"/>
              </a:ext>
            </a:extLst>
          </p:cNvPr>
          <p:cNvSpPr/>
          <p:nvPr userDrawn="1"/>
        </p:nvSpPr>
        <p:spPr>
          <a:xfrm>
            <a:off x="0" y="6629400"/>
            <a:ext cx="12192000" cy="228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7" name="Rectangle 16">
            <a:extLst>
              <a:ext uri="{FF2B5EF4-FFF2-40B4-BE49-F238E27FC236}">
                <a16:creationId xmlns:a16="http://schemas.microsoft.com/office/drawing/2014/main" id="{B03BFE96-DC44-E64E-9AC3-99DFD8C29C0C}"/>
              </a:ext>
            </a:extLst>
          </p:cNvPr>
          <p:cNvSpPr/>
          <p:nvPr userDrawn="1"/>
        </p:nvSpPr>
        <p:spPr>
          <a:xfrm>
            <a:off x="11429999" y="6629400"/>
            <a:ext cx="762001" cy="2286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Date Placeholder 2">
            <a:extLst>
              <a:ext uri="{FF2B5EF4-FFF2-40B4-BE49-F238E27FC236}">
                <a16:creationId xmlns:a16="http://schemas.microsoft.com/office/drawing/2014/main" id="{691FB927-8E26-AD4B-91D7-A587888A2372}"/>
              </a:ext>
            </a:extLst>
          </p:cNvPr>
          <p:cNvSpPr>
            <a:spLocks noGrp="1"/>
          </p:cNvSpPr>
          <p:nvPr>
            <p:ph type="dt" sz="half" idx="10"/>
          </p:nvPr>
        </p:nvSpPr>
        <p:spPr>
          <a:xfrm>
            <a:off x="61610" y="6569075"/>
            <a:ext cx="703634" cy="365125"/>
          </a:xfrm>
          <a:prstGeom prst="rect">
            <a:avLst/>
          </a:prstGeom>
        </p:spPr>
        <p:txBody>
          <a:bodyPr/>
          <a:lstStyle>
            <a:lvl1pPr>
              <a:defRPr sz="8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DB4888D4-3616-E842-AE0B-F67567F59619}" type="datetime1">
              <a:rPr lang="en-US" smtClean="0"/>
              <a:pPr/>
              <a:t>4/9/2019</a:t>
            </a:fld>
            <a:endParaRPr lang="en-US" dirty="0"/>
          </a:p>
        </p:txBody>
      </p:sp>
      <p:sp>
        <p:nvSpPr>
          <p:cNvPr id="20" name="Slide Number Placeholder 3">
            <a:extLst>
              <a:ext uri="{FF2B5EF4-FFF2-40B4-BE49-F238E27FC236}">
                <a16:creationId xmlns:a16="http://schemas.microsoft.com/office/drawing/2014/main" id="{571D3290-3DB2-CE42-87FA-11ED2CEC2AD3}"/>
              </a:ext>
            </a:extLst>
          </p:cNvPr>
          <p:cNvSpPr>
            <a:spLocks noGrp="1"/>
          </p:cNvSpPr>
          <p:nvPr>
            <p:ph type="sldNum" sz="quarter" idx="11"/>
          </p:nvPr>
        </p:nvSpPr>
        <p:spPr>
          <a:xfrm>
            <a:off x="11429999" y="6569075"/>
            <a:ext cx="612843" cy="365125"/>
          </a:xfrm>
          <a:prstGeom prst="rect">
            <a:avLst/>
          </a:prstGeom>
        </p:spPr>
        <p:txBody>
          <a:bodyPr/>
          <a:lstStyle>
            <a:lvl1pPr>
              <a:defRPr sz="8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29BEA89B-AEB9-EC4E-ACDE-73189EA191E7}" type="slidenum">
              <a:rPr lang="en-US" smtClean="0"/>
              <a:pPr/>
              <a:t>‹#›</a:t>
            </a:fld>
            <a:endParaRPr lang="en-US"/>
          </a:p>
        </p:txBody>
      </p:sp>
      <p:sp>
        <p:nvSpPr>
          <p:cNvPr id="22" name="Date Placeholder 2">
            <a:extLst>
              <a:ext uri="{FF2B5EF4-FFF2-40B4-BE49-F238E27FC236}">
                <a16:creationId xmlns:a16="http://schemas.microsoft.com/office/drawing/2014/main" id="{78D36298-6F47-DC47-A5D5-915720990E19}"/>
              </a:ext>
            </a:extLst>
          </p:cNvPr>
          <p:cNvSpPr txBox="1">
            <a:spLocks/>
          </p:cNvSpPr>
          <p:nvPr userDrawn="1"/>
        </p:nvSpPr>
        <p:spPr>
          <a:xfrm>
            <a:off x="685800" y="656907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b="0" i="0" dirty="0">
                <a:solidFill>
                  <a:schemeClr val="bg1"/>
                </a:solidFill>
                <a:latin typeface="Open Sans" panose="020B0606030504020204" pitchFamily="34" charset="0"/>
                <a:ea typeface="Open Sans" panose="020B0606030504020204" pitchFamily="34" charset="0"/>
                <a:cs typeface="Open Sans" panose="020B0606030504020204" pitchFamily="34" charset="0"/>
              </a:rPr>
              <a:t>Wiley</a:t>
            </a:r>
            <a:r>
              <a:rPr lang="en-US" sz="800" b="0" i="0" baseline="0" dirty="0">
                <a:solidFill>
                  <a:schemeClr val="bg1"/>
                </a:solidFill>
                <a:latin typeface="Open Sans" panose="020B0606030504020204" pitchFamily="34" charset="0"/>
                <a:ea typeface="Open Sans" panose="020B0606030504020204" pitchFamily="34" charset="0"/>
                <a:cs typeface="Open Sans" panose="020B0606030504020204" pitchFamily="34" charset="0"/>
              </a:rPr>
              <a:t> - Proprietary &amp; Confidential</a:t>
            </a:r>
            <a:endParaRPr lang="en-US" sz="800" b="0" i="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a:extLst>
              <a:ext uri="{FF2B5EF4-FFF2-40B4-BE49-F238E27FC236}">
                <a16:creationId xmlns:a16="http://schemas.microsoft.com/office/drawing/2014/main" id="{7F6241CC-9656-2845-BFA7-E846A74D57B5}"/>
              </a:ext>
            </a:extLst>
          </p:cNvPr>
          <p:cNvPicPr>
            <a:picLocks noChangeAspect="1"/>
          </p:cNvPicPr>
          <p:nvPr userDrawn="1"/>
        </p:nvPicPr>
        <p:blipFill>
          <a:blip r:embed="rId3"/>
          <a:stretch>
            <a:fillRect/>
          </a:stretch>
        </p:blipFill>
        <p:spPr>
          <a:xfrm>
            <a:off x="10439400" y="6223068"/>
            <a:ext cx="1603374" cy="228465"/>
          </a:xfrm>
          <a:prstGeom prst="rect">
            <a:avLst/>
          </a:prstGeom>
        </p:spPr>
      </p:pic>
      <p:pic>
        <p:nvPicPr>
          <p:cNvPr id="33" name="Picture 32">
            <a:extLst>
              <a:ext uri="{FF2B5EF4-FFF2-40B4-BE49-F238E27FC236}">
                <a16:creationId xmlns:a16="http://schemas.microsoft.com/office/drawing/2014/main" id="{2EA2AD3F-C71D-8C4C-9FBE-5C54984A6864}"/>
              </a:ext>
            </a:extLst>
          </p:cNvPr>
          <p:cNvPicPr>
            <a:picLocks noChangeAspect="1"/>
          </p:cNvPicPr>
          <p:nvPr userDrawn="1"/>
        </p:nvPicPr>
        <p:blipFill>
          <a:blip r:embed="rId4"/>
          <a:stretch>
            <a:fillRect/>
          </a:stretch>
        </p:blipFill>
        <p:spPr>
          <a:xfrm>
            <a:off x="8681720" y="6172200"/>
            <a:ext cx="1452880" cy="330200"/>
          </a:xfrm>
          <a:prstGeom prst="rect">
            <a:avLst/>
          </a:prstGeom>
        </p:spPr>
      </p:pic>
      <p:sp>
        <p:nvSpPr>
          <p:cNvPr id="19" name="Picture Placeholder 16">
            <a:extLst>
              <a:ext uri="{FF2B5EF4-FFF2-40B4-BE49-F238E27FC236}">
                <a16:creationId xmlns:a16="http://schemas.microsoft.com/office/drawing/2014/main" id="{D3E0207A-4AF8-8849-BC12-E60658A2F49A}"/>
              </a:ext>
            </a:extLst>
          </p:cNvPr>
          <p:cNvSpPr>
            <a:spLocks noGrp="1"/>
          </p:cNvSpPr>
          <p:nvPr>
            <p:ph type="pic" sz="quarter" idx="13" hasCustomPrompt="1"/>
          </p:nvPr>
        </p:nvSpPr>
        <p:spPr>
          <a:xfrm>
            <a:off x="0" y="0"/>
            <a:ext cx="5019790" cy="6629400"/>
          </a:xfrm>
        </p:spPr>
        <p:txBody>
          <a:bodyPr anchor="ctr">
            <a:normAutofit/>
          </a:bodyPr>
          <a:lstStyle>
            <a:lvl1pPr algn="ctr">
              <a:defRPr sz="1100">
                <a:solidFill>
                  <a:schemeClr val="bg1"/>
                </a:solidFill>
              </a:defRPr>
            </a:lvl1pPr>
          </a:lstStyle>
          <a:p>
            <a:r>
              <a:rPr lang="en-US" dirty="0"/>
              <a:t>[Insert Image]</a:t>
            </a:r>
          </a:p>
        </p:txBody>
      </p:sp>
      <p:sp>
        <p:nvSpPr>
          <p:cNvPr id="21" name="Title 1">
            <a:extLst>
              <a:ext uri="{FF2B5EF4-FFF2-40B4-BE49-F238E27FC236}">
                <a16:creationId xmlns:a16="http://schemas.microsoft.com/office/drawing/2014/main" id="{307C5070-B933-3A4D-9129-51ECC956EEB7}"/>
              </a:ext>
            </a:extLst>
          </p:cNvPr>
          <p:cNvSpPr>
            <a:spLocks noGrp="1"/>
          </p:cNvSpPr>
          <p:nvPr>
            <p:ph type="title" hasCustomPrompt="1"/>
          </p:nvPr>
        </p:nvSpPr>
        <p:spPr>
          <a:xfrm>
            <a:off x="5324590" y="151117"/>
            <a:ext cx="6714260" cy="458484"/>
          </a:xfrm>
        </p:spPr>
        <p:txBody>
          <a:bodyPr/>
          <a:lstStyle>
            <a:lvl1pPr>
              <a:defRPr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dirty="0"/>
              <a:t>Click to edit title</a:t>
            </a:r>
          </a:p>
        </p:txBody>
      </p:sp>
      <p:grpSp>
        <p:nvGrpSpPr>
          <p:cNvPr id="27" name="Group 26">
            <a:extLst>
              <a:ext uri="{FF2B5EF4-FFF2-40B4-BE49-F238E27FC236}">
                <a16:creationId xmlns:a16="http://schemas.microsoft.com/office/drawing/2014/main" id="{05BB6DDB-2E7B-8D48-BF5C-70E596A8E357}"/>
              </a:ext>
            </a:extLst>
          </p:cNvPr>
          <p:cNvGrpSpPr/>
          <p:nvPr userDrawn="1"/>
        </p:nvGrpSpPr>
        <p:grpSpPr>
          <a:xfrm flipV="1">
            <a:off x="5409449" y="609600"/>
            <a:ext cx="6629400" cy="0"/>
            <a:chOff x="3415125" y="3945802"/>
            <a:chExt cx="11383124" cy="0"/>
          </a:xfrm>
        </p:grpSpPr>
        <p:cxnSp>
          <p:nvCxnSpPr>
            <p:cNvPr id="28" name="Straight Connector 27">
              <a:extLst>
                <a:ext uri="{FF2B5EF4-FFF2-40B4-BE49-F238E27FC236}">
                  <a16:creationId xmlns:a16="http://schemas.microsoft.com/office/drawing/2014/main" id="{DB9A5562-2EFD-7B45-BF16-15EE39CA63EC}"/>
                </a:ext>
              </a:extLst>
            </p:cNvPr>
            <p:cNvCxnSpPr>
              <a:cxnSpLocks/>
            </p:cNvCxnSpPr>
            <p:nvPr userDrawn="1"/>
          </p:nvCxnSpPr>
          <p:spPr>
            <a:xfrm flipV="1">
              <a:off x="3415125" y="3945802"/>
              <a:ext cx="2147476"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FCE7DDF6-1B5C-A445-B5E6-64735EC8E0E3}"/>
                </a:ext>
              </a:extLst>
            </p:cNvPr>
            <p:cNvCxnSpPr>
              <a:cxnSpLocks/>
            </p:cNvCxnSpPr>
            <p:nvPr userDrawn="1"/>
          </p:nvCxnSpPr>
          <p:spPr>
            <a:xfrm flipV="1">
              <a:off x="5562601" y="3945802"/>
              <a:ext cx="9235648"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grpSp>
      <p:sp>
        <p:nvSpPr>
          <p:cNvPr id="30" name="Text Placeholder 16">
            <a:extLst>
              <a:ext uri="{FF2B5EF4-FFF2-40B4-BE49-F238E27FC236}">
                <a16:creationId xmlns:a16="http://schemas.microsoft.com/office/drawing/2014/main" id="{E086C4C6-866E-5645-B098-CB1C9276EE1A}"/>
              </a:ext>
            </a:extLst>
          </p:cNvPr>
          <p:cNvSpPr>
            <a:spLocks noGrp="1"/>
          </p:cNvSpPr>
          <p:nvPr>
            <p:ph type="body" sz="quarter" idx="14" hasCustomPrompt="1"/>
          </p:nvPr>
        </p:nvSpPr>
        <p:spPr>
          <a:xfrm>
            <a:off x="5324694" y="966050"/>
            <a:ext cx="6714155" cy="381000"/>
          </a:xfrm>
        </p:spPr>
        <p:txBody>
          <a:bodyPr>
            <a:normAutofit/>
          </a:bodyPr>
          <a:lstStyle>
            <a:lvl1pPr marL="0" indent="0">
              <a:buNone/>
              <a:defRPr sz="1600" b="0" i="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b="1">
                <a:solidFill>
                  <a:schemeClr val="accent1"/>
                </a:solidFill>
              </a:defRPr>
            </a:lvl2pPr>
            <a:lvl3pPr>
              <a:defRPr b="1">
                <a:solidFill>
                  <a:schemeClr val="accent1"/>
                </a:solidFill>
              </a:defRPr>
            </a:lvl3pPr>
            <a:lvl4pPr>
              <a:defRPr b="1">
                <a:solidFill>
                  <a:schemeClr val="accent1"/>
                </a:solidFill>
              </a:defRPr>
            </a:lvl4pPr>
            <a:lvl5pPr>
              <a:defRPr b="1">
                <a:solidFill>
                  <a:schemeClr val="accent1"/>
                </a:solidFill>
              </a:defRPr>
            </a:lvl5pPr>
          </a:lstStyle>
          <a:p>
            <a:pPr lvl="0"/>
            <a:r>
              <a:rPr lang="en-US" dirty="0"/>
              <a:t>Edit heading</a:t>
            </a:r>
          </a:p>
        </p:txBody>
      </p:sp>
      <p:sp>
        <p:nvSpPr>
          <p:cNvPr id="31" name="Text Placeholder 5">
            <a:extLst>
              <a:ext uri="{FF2B5EF4-FFF2-40B4-BE49-F238E27FC236}">
                <a16:creationId xmlns:a16="http://schemas.microsoft.com/office/drawing/2014/main" id="{7E94DCB6-C05A-DC43-9394-CC8826EA116E}"/>
              </a:ext>
            </a:extLst>
          </p:cNvPr>
          <p:cNvSpPr>
            <a:spLocks noGrp="1"/>
          </p:cNvSpPr>
          <p:nvPr>
            <p:ph type="body" sz="quarter" idx="16"/>
          </p:nvPr>
        </p:nvSpPr>
        <p:spPr>
          <a:xfrm>
            <a:off x="5324694" y="1524000"/>
            <a:ext cx="6714155" cy="4419600"/>
          </a:xfrm>
        </p:spPr>
        <p:txBody>
          <a:bodyPr>
            <a:noAutofit/>
          </a:bodyPr>
          <a:lstStyle>
            <a:lvl1pPr>
              <a:lnSpc>
                <a:spcPct val="150000"/>
              </a:lnSpc>
              <a:buClr>
                <a:schemeClr val="accent1"/>
              </a:buClr>
              <a:defRPr sz="1600">
                <a:solidFill>
                  <a:schemeClr val="bg1"/>
                </a:solidFill>
              </a:defRPr>
            </a:lvl1pPr>
            <a:lvl2pPr>
              <a:lnSpc>
                <a:spcPct val="150000"/>
              </a:lnSpc>
              <a:buClr>
                <a:schemeClr val="accent1"/>
              </a:buClr>
              <a:buSzPct val="85000"/>
              <a:defRPr sz="1600">
                <a:solidFill>
                  <a:schemeClr val="bg1"/>
                </a:solidFill>
              </a:defRPr>
            </a:lvl2pPr>
            <a:lvl3pPr>
              <a:lnSpc>
                <a:spcPct val="150000"/>
              </a:lnSpc>
              <a:buClr>
                <a:schemeClr val="accent1"/>
              </a:buClr>
              <a:defRPr sz="1600">
                <a:solidFill>
                  <a:schemeClr val="bg1"/>
                </a:solidFill>
              </a:defRPr>
            </a:lvl3pPr>
            <a:lvl4pPr>
              <a:lnSpc>
                <a:spcPct val="150000"/>
              </a:lnSpc>
              <a:buClr>
                <a:schemeClr val="accent1"/>
              </a:buClr>
              <a:defRPr sz="1600">
                <a:solidFill>
                  <a:schemeClr val="bg1"/>
                </a:solidFill>
              </a:defRPr>
            </a:lvl4pPr>
            <a:lvl5pPr>
              <a:lnSpc>
                <a:spcPct val="150000"/>
              </a:lnSpc>
              <a:buClr>
                <a:schemeClr val="accent1"/>
              </a:buClr>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32" name="Straight Connector 31">
            <a:extLst>
              <a:ext uri="{FF2B5EF4-FFF2-40B4-BE49-F238E27FC236}">
                <a16:creationId xmlns:a16="http://schemas.microsoft.com/office/drawing/2014/main" id="{3288B4C3-7302-774F-8B8C-E3E751F6B13C}"/>
              </a:ext>
            </a:extLst>
          </p:cNvPr>
          <p:cNvCxnSpPr>
            <a:cxnSpLocks/>
          </p:cNvCxnSpPr>
          <p:nvPr userDrawn="1"/>
        </p:nvCxnSpPr>
        <p:spPr>
          <a:xfrm>
            <a:off x="5409449" y="1295400"/>
            <a:ext cx="66294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6324600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ontent and Char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7C3BAAD-F141-1E45-A270-D7EC86221492}"/>
              </a:ext>
            </a:extLst>
          </p:cNvPr>
          <p:cNvSpPr/>
          <p:nvPr userDrawn="1"/>
        </p:nvSpPr>
        <p:spPr>
          <a:xfrm>
            <a:off x="0" y="6629400"/>
            <a:ext cx="12192000" cy="228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6" name="Rectangle 5">
            <a:extLst>
              <a:ext uri="{FF2B5EF4-FFF2-40B4-BE49-F238E27FC236}">
                <a16:creationId xmlns:a16="http://schemas.microsoft.com/office/drawing/2014/main" id="{999AF004-6B5A-0544-8771-3FC0045DAA9D}"/>
              </a:ext>
            </a:extLst>
          </p:cNvPr>
          <p:cNvSpPr/>
          <p:nvPr userDrawn="1"/>
        </p:nvSpPr>
        <p:spPr>
          <a:xfrm>
            <a:off x="11429999" y="6629400"/>
            <a:ext cx="762001" cy="2286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Date Placeholder 2">
            <a:extLst>
              <a:ext uri="{FF2B5EF4-FFF2-40B4-BE49-F238E27FC236}">
                <a16:creationId xmlns:a16="http://schemas.microsoft.com/office/drawing/2014/main" id="{3937456D-F68F-D041-B259-55D4E2D576D6}"/>
              </a:ext>
            </a:extLst>
          </p:cNvPr>
          <p:cNvSpPr>
            <a:spLocks noGrp="1"/>
          </p:cNvSpPr>
          <p:nvPr>
            <p:ph type="dt" sz="half" idx="10"/>
          </p:nvPr>
        </p:nvSpPr>
        <p:spPr>
          <a:xfrm>
            <a:off x="61610" y="6569075"/>
            <a:ext cx="703634" cy="365125"/>
          </a:xfrm>
          <a:prstGeom prst="rect">
            <a:avLst/>
          </a:prstGeom>
        </p:spPr>
        <p:txBody>
          <a:bodyPr/>
          <a:lstStyle>
            <a:lvl1pPr>
              <a:defRPr sz="8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DB4888D4-3616-E842-AE0B-F67567F59619}" type="datetime1">
              <a:rPr lang="en-US" smtClean="0"/>
              <a:pPr/>
              <a:t>4/9/2019</a:t>
            </a:fld>
            <a:endParaRPr lang="en-US" dirty="0"/>
          </a:p>
        </p:txBody>
      </p:sp>
      <p:sp>
        <p:nvSpPr>
          <p:cNvPr id="8" name="Slide Number Placeholder 3">
            <a:extLst>
              <a:ext uri="{FF2B5EF4-FFF2-40B4-BE49-F238E27FC236}">
                <a16:creationId xmlns:a16="http://schemas.microsoft.com/office/drawing/2014/main" id="{ECCCA2A7-1A36-7345-8CCD-F0EB9AA8ADAB}"/>
              </a:ext>
            </a:extLst>
          </p:cNvPr>
          <p:cNvSpPr>
            <a:spLocks noGrp="1"/>
          </p:cNvSpPr>
          <p:nvPr>
            <p:ph type="sldNum" sz="quarter" idx="11"/>
          </p:nvPr>
        </p:nvSpPr>
        <p:spPr>
          <a:xfrm>
            <a:off x="11429999" y="6569075"/>
            <a:ext cx="612843" cy="365125"/>
          </a:xfrm>
          <a:prstGeom prst="rect">
            <a:avLst/>
          </a:prstGeom>
        </p:spPr>
        <p:txBody>
          <a:bodyPr/>
          <a:lstStyle>
            <a:lvl1pPr>
              <a:defRPr sz="8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29BEA89B-AEB9-EC4E-ACDE-73189EA191E7}" type="slidenum">
              <a:rPr lang="en-US" smtClean="0"/>
              <a:pPr/>
              <a:t>‹#›</a:t>
            </a:fld>
            <a:endParaRPr lang="en-US"/>
          </a:p>
        </p:txBody>
      </p:sp>
      <p:sp>
        <p:nvSpPr>
          <p:cNvPr id="9" name="Date Placeholder 2">
            <a:extLst>
              <a:ext uri="{FF2B5EF4-FFF2-40B4-BE49-F238E27FC236}">
                <a16:creationId xmlns:a16="http://schemas.microsoft.com/office/drawing/2014/main" id="{C3B0BD8D-618B-CE4C-BE9F-405031B0CBA3}"/>
              </a:ext>
            </a:extLst>
          </p:cNvPr>
          <p:cNvSpPr txBox="1">
            <a:spLocks/>
          </p:cNvSpPr>
          <p:nvPr userDrawn="1"/>
        </p:nvSpPr>
        <p:spPr>
          <a:xfrm>
            <a:off x="685800" y="656907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b="0" i="0" dirty="0">
                <a:solidFill>
                  <a:schemeClr val="bg1"/>
                </a:solidFill>
                <a:latin typeface="Open Sans" panose="020B0606030504020204" pitchFamily="34" charset="0"/>
                <a:ea typeface="Open Sans" panose="020B0606030504020204" pitchFamily="34" charset="0"/>
                <a:cs typeface="Open Sans" panose="020B0606030504020204" pitchFamily="34" charset="0"/>
              </a:rPr>
              <a:t>Wiley</a:t>
            </a:r>
            <a:r>
              <a:rPr lang="en-US" sz="800" b="0" i="0" baseline="0" dirty="0">
                <a:solidFill>
                  <a:schemeClr val="bg1"/>
                </a:solidFill>
                <a:latin typeface="Open Sans" panose="020B0606030504020204" pitchFamily="34" charset="0"/>
                <a:ea typeface="Open Sans" panose="020B0606030504020204" pitchFamily="34" charset="0"/>
                <a:cs typeface="Open Sans" panose="020B0606030504020204" pitchFamily="34" charset="0"/>
              </a:rPr>
              <a:t> - Proprietary &amp; Confidential</a:t>
            </a:r>
            <a:endParaRPr lang="en-US" sz="800" b="0" i="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4" name="Picture 33">
            <a:extLst>
              <a:ext uri="{FF2B5EF4-FFF2-40B4-BE49-F238E27FC236}">
                <a16:creationId xmlns:a16="http://schemas.microsoft.com/office/drawing/2014/main" id="{89BC5B35-A5B0-AE40-98A6-B4F9867083F0}"/>
              </a:ext>
            </a:extLst>
          </p:cNvPr>
          <p:cNvPicPr>
            <a:picLocks noChangeAspect="1"/>
          </p:cNvPicPr>
          <p:nvPr userDrawn="1"/>
        </p:nvPicPr>
        <p:blipFill>
          <a:blip r:embed="rId2"/>
          <a:stretch>
            <a:fillRect/>
          </a:stretch>
        </p:blipFill>
        <p:spPr>
          <a:xfrm>
            <a:off x="10439400" y="6169658"/>
            <a:ext cx="1603374" cy="336709"/>
          </a:xfrm>
          <a:prstGeom prst="rect">
            <a:avLst/>
          </a:prstGeom>
        </p:spPr>
      </p:pic>
      <p:pic>
        <p:nvPicPr>
          <p:cNvPr id="35" name="Picture 34">
            <a:extLst>
              <a:ext uri="{FF2B5EF4-FFF2-40B4-BE49-F238E27FC236}">
                <a16:creationId xmlns:a16="http://schemas.microsoft.com/office/drawing/2014/main" id="{2BAEE29F-37D1-4445-8352-1D0543301C33}"/>
              </a:ext>
            </a:extLst>
          </p:cNvPr>
          <p:cNvPicPr>
            <a:picLocks noChangeAspect="1"/>
          </p:cNvPicPr>
          <p:nvPr userDrawn="1"/>
        </p:nvPicPr>
        <p:blipFill>
          <a:blip r:embed="rId3"/>
          <a:stretch>
            <a:fillRect/>
          </a:stretch>
        </p:blipFill>
        <p:spPr>
          <a:xfrm>
            <a:off x="8681720" y="6175735"/>
            <a:ext cx="1452880" cy="330200"/>
          </a:xfrm>
          <a:prstGeom prst="rect">
            <a:avLst/>
          </a:prstGeom>
        </p:spPr>
      </p:pic>
      <p:sp>
        <p:nvSpPr>
          <p:cNvPr id="37" name="Text Placeholder 5">
            <a:extLst>
              <a:ext uri="{FF2B5EF4-FFF2-40B4-BE49-F238E27FC236}">
                <a16:creationId xmlns:a16="http://schemas.microsoft.com/office/drawing/2014/main" id="{95EE3126-0477-BA4C-AF28-0C95738480A7}"/>
              </a:ext>
            </a:extLst>
          </p:cNvPr>
          <p:cNvSpPr>
            <a:spLocks noGrp="1"/>
          </p:cNvSpPr>
          <p:nvPr>
            <p:ph type="body" sz="quarter" idx="16"/>
          </p:nvPr>
        </p:nvSpPr>
        <p:spPr>
          <a:xfrm>
            <a:off x="137809" y="1143000"/>
            <a:ext cx="6948791" cy="4800600"/>
          </a:xfrm>
        </p:spPr>
        <p:txBody>
          <a:bodyPr>
            <a:noAutofit/>
          </a:bodyPr>
          <a:lstStyle>
            <a:lvl1pPr>
              <a:lnSpc>
                <a:spcPct val="150000"/>
              </a:lnSpc>
              <a:buClr>
                <a:schemeClr val="accent3"/>
              </a:buClr>
              <a:defRPr sz="1600">
                <a:solidFill>
                  <a:schemeClr val="tx2"/>
                </a:solidFill>
              </a:defRPr>
            </a:lvl1pPr>
            <a:lvl2pPr>
              <a:lnSpc>
                <a:spcPct val="150000"/>
              </a:lnSpc>
              <a:buClr>
                <a:schemeClr val="accent3"/>
              </a:buClr>
              <a:buSzPct val="85000"/>
              <a:defRPr sz="1600">
                <a:solidFill>
                  <a:schemeClr val="tx2"/>
                </a:solidFill>
              </a:defRPr>
            </a:lvl2pPr>
            <a:lvl3pPr>
              <a:lnSpc>
                <a:spcPct val="150000"/>
              </a:lnSpc>
              <a:buClr>
                <a:schemeClr val="accent3"/>
              </a:buClr>
              <a:defRPr sz="1600">
                <a:solidFill>
                  <a:schemeClr val="tx2"/>
                </a:solidFill>
              </a:defRPr>
            </a:lvl3pPr>
            <a:lvl4pPr>
              <a:lnSpc>
                <a:spcPct val="150000"/>
              </a:lnSpc>
              <a:buClr>
                <a:schemeClr val="accent3"/>
              </a:buClr>
              <a:defRPr sz="1600">
                <a:solidFill>
                  <a:schemeClr val="tx2"/>
                </a:solidFill>
              </a:defRPr>
            </a:lvl4pPr>
            <a:lvl5pPr>
              <a:lnSpc>
                <a:spcPct val="150000"/>
              </a:lnSpc>
              <a:buClr>
                <a:schemeClr val="accent3"/>
              </a:buClr>
              <a:defRPr sz="16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Chart Placeholder 2">
            <a:extLst>
              <a:ext uri="{FF2B5EF4-FFF2-40B4-BE49-F238E27FC236}">
                <a16:creationId xmlns:a16="http://schemas.microsoft.com/office/drawing/2014/main" id="{17435639-15DC-0D4A-BAC3-E5A0CEA8A907}"/>
              </a:ext>
            </a:extLst>
          </p:cNvPr>
          <p:cNvSpPr>
            <a:spLocks noGrp="1"/>
          </p:cNvSpPr>
          <p:nvPr>
            <p:ph type="chart" sz="quarter" idx="17" hasCustomPrompt="1"/>
          </p:nvPr>
        </p:nvSpPr>
        <p:spPr>
          <a:xfrm>
            <a:off x="7543800" y="762000"/>
            <a:ext cx="4419600" cy="5181599"/>
          </a:xfrm>
        </p:spPr>
        <p:txBody>
          <a:bodyPr anchor="ctr">
            <a:normAutofit/>
          </a:bodyPr>
          <a:lstStyle>
            <a:lvl1pPr algn="ctr">
              <a:defRPr sz="1000"/>
            </a:lvl1pPr>
          </a:lstStyle>
          <a:p>
            <a:r>
              <a:rPr lang="en-US" dirty="0"/>
              <a:t>[insert chart]</a:t>
            </a:r>
          </a:p>
        </p:txBody>
      </p:sp>
      <p:sp>
        <p:nvSpPr>
          <p:cNvPr id="17" name="Text Placeholder 16">
            <a:extLst>
              <a:ext uri="{FF2B5EF4-FFF2-40B4-BE49-F238E27FC236}">
                <a16:creationId xmlns:a16="http://schemas.microsoft.com/office/drawing/2014/main" id="{76BAA383-E5DF-BC4A-A5F9-3E7E6ACDBE68}"/>
              </a:ext>
            </a:extLst>
          </p:cNvPr>
          <p:cNvSpPr>
            <a:spLocks noGrp="1"/>
          </p:cNvSpPr>
          <p:nvPr>
            <p:ph type="body" sz="quarter" idx="14" hasCustomPrompt="1"/>
          </p:nvPr>
        </p:nvSpPr>
        <p:spPr>
          <a:xfrm>
            <a:off x="142291" y="762000"/>
            <a:ext cx="6944309" cy="381000"/>
          </a:xfrm>
        </p:spPr>
        <p:txBody>
          <a:bodyPr>
            <a:normAutofit/>
          </a:bodyPr>
          <a:lstStyle>
            <a:lvl1pPr marL="0" indent="0">
              <a:buNone/>
              <a:defRPr sz="1800" b="1" i="0" baseline="0">
                <a:solidFill>
                  <a:schemeClr val="accent3"/>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a:defRPr b="1">
                <a:solidFill>
                  <a:schemeClr val="accent1"/>
                </a:solidFill>
              </a:defRPr>
            </a:lvl2pPr>
            <a:lvl3pPr>
              <a:defRPr b="1">
                <a:solidFill>
                  <a:schemeClr val="accent1"/>
                </a:solidFill>
              </a:defRPr>
            </a:lvl3pPr>
            <a:lvl4pPr>
              <a:defRPr b="1">
                <a:solidFill>
                  <a:schemeClr val="accent1"/>
                </a:solidFill>
              </a:defRPr>
            </a:lvl4pPr>
            <a:lvl5pPr>
              <a:defRPr b="1">
                <a:solidFill>
                  <a:schemeClr val="accent1"/>
                </a:solidFill>
              </a:defRPr>
            </a:lvl5pPr>
          </a:lstStyle>
          <a:p>
            <a:pPr lvl="0"/>
            <a:r>
              <a:rPr lang="en-US" dirty="0"/>
              <a:t>Edit Heading</a:t>
            </a:r>
          </a:p>
        </p:txBody>
      </p:sp>
      <p:sp>
        <p:nvSpPr>
          <p:cNvPr id="24" name="Rectangle 23">
            <a:extLst>
              <a:ext uri="{FF2B5EF4-FFF2-40B4-BE49-F238E27FC236}">
                <a16:creationId xmlns:a16="http://schemas.microsoft.com/office/drawing/2014/main" id="{976ABC43-67EB-A54E-A52D-6BA9F6A152C5}"/>
              </a:ext>
            </a:extLst>
          </p:cNvPr>
          <p:cNvSpPr/>
          <p:nvPr userDrawn="1"/>
        </p:nvSpPr>
        <p:spPr>
          <a:xfrm>
            <a:off x="0" y="0"/>
            <a:ext cx="12192000" cy="6858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itle 1">
            <a:extLst>
              <a:ext uri="{FF2B5EF4-FFF2-40B4-BE49-F238E27FC236}">
                <a16:creationId xmlns:a16="http://schemas.microsoft.com/office/drawing/2014/main" id="{F4511119-B2AD-5C4B-9B02-1294176E18EF}"/>
              </a:ext>
            </a:extLst>
          </p:cNvPr>
          <p:cNvSpPr>
            <a:spLocks noGrp="1"/>
          </p:cNvSpPr>
          <p:nvPr>
            <p:ph type="title" hasCustomPrompt="1"/>
          </p:nvPr>
        </p:nvSpPr>
        <p:spPr>
          <a:xfrm>
            <a:off x="137809" y="151117"/>
            <a:ext cx="11905034" cy="458484"/>
          </a:xfrm>
        </p:spPr>
        <p:txBody>
          <a:bodyPr/>
          <a:lstStyle>
            <a:lvl1pPr>
              <a:defRPr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dirty="0"/>
              <a:t>Click to edit title</a:t>
            </a:r>
          </a:p>
        </p:txBody>
      </p:sp>
      <p:grpSp>
        <p:nvGrpSpPr>
          <p:cNvPr id="26" name="Group 25">
            <a:extLst>
              <a:ext uri="{FF2B5EF4-FFF2-40B4-BE49-F238E27FC236}">
                <a16:creationId xmlns:a16="http://schemas.microsoft.com/office/drawing/2014/main" id="{D3A73035-E4FA-254F-BFB1-241AD1C643DA}"/>
              </a:ext>
            </a:extLst>
          </p:cNvPr>
          <p:cNvGrpSpPr/>
          <p:nvPr userDrawn="1"/>
        </p:nvGrpSpPr>
        <p:grpSpPr>
          <a:xfrm>
            <a:off x="0" y="629009"/>
            <a:ext cx="12042774" cy="0"/>
            <a:chOff x="3269379" y="3945802"/>
            <a:chExt cx="12042774" cy="0"/>
          </a:xfrm>
        </p:grpSpPr>
        <p:cxnSp>
          <p:nvCxnSpPr>
            <p:cNvPr id="28" name="Straight Connector 27">
              <a:extLst>
                <a:ext uri="{FF2B5EF4-FFF2-40B4-BE49-F238E27FC236}">
                  <a16:creationId xmlns:a16="http://schemas.microsoft.com/office/drawing/2014/main" id="{B2E5916B-D0F7-174E-A118-40312CF19638}"/>
                </a:ext>
              </a:extLst>
            </p:cNvPr>
            <p:cNvCxnSpPr>
              <a:cxnSpLocks/>
            </p:cNvCxnSpPr>
            <p:nvPr userDrawn="1"/>
          </p:nvCxnSpPr>
          <p:spPr>
            <a:xfrm>
              <a:off x="3269379" y="3945802"/>
              <a:ext cx="2293221"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DB678B3-FFAA-7D42-9E65-10B92ED0FFFB}"/>
                </a:ext>
              </a:extLst>
            </p:cNvPr>
            <p:cNvCxnSpPr>
              <a:cxnSpLocks/>
            </p:cNvCxnSpPr>
            <p:nvPr userDrawn="1"/>
          </p:nvCxnSpPr>
          <p:spPr>
            <a:xfrm>
              <a:off x="5562600" y="3945802"/>
              <a:ext cx="9749553"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2712568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ontent and Chart w/ Background">
    <p:bg>
      <p:bgPr>
        <a:blipFill dpi="0" rotWithShape="1">
          <a:blip r:embed="rId2">
            <a:lum/>
          </a:blip>
          <a:srcRect/>
          <a:stretch>
            <a:fillRect l="-2000" r="-2000"/>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55FCE2E-BED8-6F42-9999-989DAD9290DA}"/>
              </a:ext>
            </a:extLst>
          </p:cNvPr>
          <p:cNvSpPr/>
          <p:nvPr userDrawn="1"/>
        </p:nvSpPr>
        <p:spPr>
          <a:xfrm>
            <a:off x="0" y="17929"/>
            <a:ext cx="12191999" cy="6629400"/>
          </a:xfrm>
          <a:prstGeom prst="rect">
            <a:avLst/>
          </a:prstGeom>
          <a:solidFill>
            <a:schemeClr val="tx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9056B79-B3FC-E84F-914F-C18B4EDB32C7}"/>
              </a:ext>
            </a:extLst>
          </p:cNvPr>
          <p:cNvSpPr/>
          <p:nvPr userDrawn="1"/>
        </p:nvSpPr>
        <p:spPr>
          <a:xfrm>
            <a:off x="7306645" y="151116"/>
            <a:ext cx="4580555" cy="5792484"/>
          </a:xfrm>
          <a:prstGeom prst="rect">
            <a:avLst/>
          </a:prstGeom>
          <a:solidFill>
            <a:schemeClr val="tx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353B4AA-F106-7E48-92F9-6B67537E261E}"/>
              </a:ext>
            </a:extLst>
          </p:cNvPr>
          <p:cNvSpPr/>
          <p:nvPr userDrawn="1"/>
        </p:nvSpPr>
        <p:spPr>
          <a:xfrm>
            <a:off x="0" y="6629400"/>
            <a:ext cx="12192000" cy="228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7" name="Rectangle 16">
            <a:extLst>
              <a:ext uri="{FF2B5EF4-FFF2-40B4-BE49-F238E27FC236}">
                <a16:creationId xmlns:a16="http://schemas.microsoft.com/office/drawing/2014/main" id="{B03BFE96-DC44-E64E-9AC3-99DFD8C29C0C}"/>
              </a:ext>
            </a:extLst>
          </p:cNvPr>
          <p:cNvSpPr/>
          <p:nvPr userDrawn="1"/>
        </p:nvSpPr>
        <p:spPr>
          <a:xfrm>
            <a:off x="11429999" y="6629400"/>
            <a:ext cx="762001" cy="2286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Date Placeholder 2">
            <a:extLst>
              <a:ext uri="{FF2B5EF4-FFF2-40B4-BE49-F238E27FC236}">
                <a16:creationId xmlns:a16="http://schemas.microsoft.com/office/drawing/2014/main" id="{691FB927-8E26-AD4B-91D7-A587888A2372}"/>
              </a:ext>
            </a:extLst>
          </p:cNvPr>
          <p:cNvSpPr>
            <a:spLocks noGrp="1"/>
          </p:cNvSpPr>
          <p:nvPr>
            <p:ph type="dt" sz="half" idx="10"/>
          </p:nvPr>
        </p:nvSpPr>
        <p:spPr>
          <a:xfrm>
            <a:off x="61610" y="6569075"/>
            <a:ext cx="703634" cy="365125"/>
          </a:xfrm>
          <a:prstGeom prst="rect">
            <a:avLst/>
          </a:prstGeom>
        </p:spPr>
        <p:txBody>
          <a:bodyPr/>
          <a:lstStyle>
            <a:lvl1pPr>
              <a:defRPr sz="8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DB4888D4-3616-E842-AE0B-F67567F59619}" type="datetime1">
              <a:rPr lang="en-US" smtClean="0"/>
              <a:pPr/>
              <a:t>4/9/2019</a:t>
            </a:fld>
            <a:endParaRPr lang="en-US" dirty="0"/>
          </a:p>
        </p:txBody>
      </p:sp>
      <p:sp>
        <p:nvSpPr>
          <p:cNvPr id="20" name="Slide Number Placeholder 3">
            <a:extLst>
              <a:ext uri="{FF2B5EF4-FFF2-40B4-BE49-F238E27FC236}">
                <a16:creationId xmlns:a16="http://schemas.microsoft.com/office/drawing/2014/main" id="{571D3290-3DB2-CE42-87FA-11ED2CEC2AD3}"/>
              </a:ext>
            </a:extLst>
          </p:cNvPr>
          <p:cNvSpPr>
            <a:spLocks noGrp="1"/>
          </p:cNvSpPr>
          <p:nvPr>
            <p:ph type="sldNum" sz="quarter" idx="11"/>
          </p:nvPr>
        </p:nvSpPr>
        <p:spPr>
          <a:xfrm>
            <a:off x="11429999" y="6569075"/>
            <a:ext cx="612843" cy="365125"/>
          </a:xfrm>
          <a:prstGeom prst="rect">
            <a:avLst/>
          </a:prstGeom>
        </p:spPr>
        <p:txBody>
          <a:bodyPr/>
          <a:lstStyle>
            <a:lvl1pPr>
              <a:defRPr sz="8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29BEA89B-AEB9-EC4E-ACDE-73189EA191E7}" type="slidenum">
              <a:rPr lang="en-US" smtClean="0"/>
              <a:pPr/>
              <a:t>‹#›</a:t>
            </a:fld>
            <a:endParaRPr lang="en-US"/>
          </a:p>
        </p:txBody>
      </p:sp>
      <p:sp>
        <p:nvSpPr>
          <p:cNvPr id="22" name="Date Placeholder 2">
            <a:extLst>
              <a:ext uri="{FF2B5EF4-FFF2-40B4-BE49-F238E27FC236}">
                <a16:creationId xmlns:a16="http://schemas.microsoft.com/office/drawing/2014/main" id="{78D36298-6F47-DC47-A5D5-915720990E19}"/>
              </a:ext>
            </a:extLst>
          </p:cNvPr>
          <p:cNvSpPr txBox="1">
            <a:spLocks/>
          </p:cNvSpPr>
          <p:nvPr userDrawn="1"/>
        </p:nvSpPr>
        <p:spPr>
          <a:xfrm>
            <a:off x="685800" y="656907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b="0" i="0" dirty="0">
                <a:solidFill>
                  <a:schemeClr val="bg1"/>
                </a:solidFill>
                <a:latin typeface="Open Sans" panose="020B0606030504020204" pitchFamily="34" charset="0"/>
                <a:ea typeface="Open Sans" panose="020B0606030504020204" pitchFamily="34" charset="0"/>
                <a:cs typeface="Open Sans" panose="020B0606030504020204" pitchFamily="34" charset="0"/>
              </a:rPr>
              <a:t>Wiley</a:t>
            </a:r>
            <a:r>
              <a:rPr lang="en-US" sz="800" b="0" i="0" baseline="0" dirty="0">
                <a:solidFill>
                  <a:schemeClr val="bg1"/>
                </a:solidFill>
                <a:latin typeface="Open Sans" panose="020B0606030504020204" pitchFamily="34" charset="0"/>
                <a:ea typeface="Open Sans" panose="020B0606030504020204" pitchFamily="34" charset="0"/>
                <a:cs typeface="Open Sans" panose="020B0606030504020204" pitchFamily="34" charset="0"/>
              </a:rPr>
              <a:t> - Proprietary &amp; Confidential</a:t>
            </a:r>
            <a:endParaRPr lang="en-US" sz="800" b="0" i="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a:extLst>
              <a:ext uri="{FF2B5EF4-FFF2-40B4-BE49-F238E27FC236}">
                <a16:creationId xmlns:a16="http://schemas.microsoft.com/office/drawing/2014/main" id="{7F6241CC-9656-2845-BFA7-E846A74D57B5}"/>
              </a:ext>
            </a:extLst>
          </p:cNvPr>
          <p:cNvPicPr>
            <a:picLocks noChangeAspect="1"/>
          </p:cNvPicPr>
          <p:nvPr userDrawn="1"/>
        </p:nvPicPr>
        <p:blipFill>
          <a:blip r:embed="rId3"/>
          <a:stretch>
            <a:fillRect/>
          </a:stretch>
        </p:blipFill>
        <p:spPr>
          <a:xfrm>
            <a:off x="10439400" y="6223068"/>
            <a:ext cx="1603374" cy="228465"/>
          </a:xfrm>
          <a:prstGeom prst="rect">
            <a:avLst/>
          </a:prstGeom>
        </p:spPr>
      </p:pic>
      <p:pic>
        <p:nvPicPr>
          <p:cNvPr id="33" name="Picture 32">
            <a:extLst>
              <a:ext uri="{FF2B5EF4-FFF2-40B4-BE49-F238E27FC236}">
                <a16:creationId xmlns:a16="http://schemas.microsoft.com/office/drawing/2014/main" id="{2EA2AD3F-C71D-8C4C-9FBE-5C54984A6864}"/>
              </a:ext>
            </a:extLst>
          </p:cNvPr>
          <p:cNvPicPr>
            <a:picLocks noChangeAspect="1"/>
          </p:cNvPicPr>
          <p:nvPr userDrawn="1"/>
        </p:nvPicPr>
        <p:blipFill>
          <a:blip r:embed="rId4"/>
          <a:stretch>
            <a:fillRect/>
          </a:stretch>
        </p:blipFill>
        <p:spPr>
          <a:xfrm>
            <a:off x="8681720" y="6172200"/>
            <a:ext cx="1452880" cy="330200"/>
          </a:xfrm>
          <a:prstGeom prst="rect">
            <a:avLst/>
          </a:prstGeom>
        </p:spPr>
      </p:pic>
      <p:sp>
        <p:nvSpPr>
          <p:cNvPr id="21" name="Title 1">
            <a:extLst>
              <a:ext uri="{FF2B5EF4-FFF2-40B4-BE49-F238E27FC236}">
                <a16:creationId xmlns:a16="http://schemas.microsoft.com/office/drawing/2014/main" id="{651ACC83-FB00-B346-A961-0732065505E0}"/>
              </a:ext>
            </a:extLst>
          </p:cNvPr>
          <p:cNvSpPr>
            <a:spLocks noGrp="1"/>
          </p:cNvSpPr>
          <p:nvPr>
            <p:ph type="title" hasCustomPrompt="1"/>
          </p:nvPr>
        </p:nvSpPr>
        <p:spPr>
          <a:xfrm>
            <a:off x="296141" y="151117"/>
            <a:ext cx="6714260" cy="458484"/>
          </a:xfrm>
        </p:spPr>
        <p:txBody>
          <a:bodyPr/>
          <a:lstStyle>
            <a:lvl1pPr>
              <a:defRPr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dirty="0"/>
              <a:t>Click to edit title</a:t>
            </a:r>
          </a:p>
        </p:txBody>
      </p:sp>
      <p:grpSp>
        <p:nvGrpSpPr>
          <p:cNvPr id="27" name="Group 26">
            <a:extLst>
              <a:ext uri="{FF2B5EF4-FFF2-40B4-BE49-F238E27FC236}">
                <a16:creationId xmlns:a16="http://schemas.microsoft.com/office/drawing/2014/main" id="{DD433550-AFC7-C143-BB26-D9CE47B2058C}"/>
              </a:ext>
            </a:extLst>
          </p:cNvPr>
          <p:cNvGrpSpPr/>
          <p:nvPr userDrawn="1"/>
        </p:nvGrpSpPr>
        <p:grpSpPr>
          <a:xfrm flipV="1">
            <a:off x="381000" y="609600"/>
            <a:ext cx="6629400" cy="0"/>
            <a:chOff x="3415125" y="3945802"/>
            <a:chExt cx="11383124" cy="0"/>
          </a:xfrm>
        </p:grpSpPr>
        <p:cxnSp>
          <p:nvCxnSpPr>
            <p:cNvPr id="28" name="Straight Connector 27">
              <a:extLst>
                <a:ext uri="{FF2B5EF4-FFF2-40B4-BE49-F238E27FC236}">
                  <a16:creationId xmlns:a16="http://schemas.microsoft.com/office/drawing/2014/main" id="{8818C816-71F4-A043-9D89-F3EBCFDE5FF4}"/>
                </a:ext>
              </a:extLst>
            </p:cNvPr>
            <p:cNvCxnSpPr>
              <a:cxnSpLocks/>
            </p:cNvCxnSpPr>
            <p:nvPr userDrawn="1"/>
          </p:nvCxnSpPr>
          <p:spPr>
            <a:xfrm flipV="1">
              <a:off x="3415125" y="3945802"/>
              <a:ext cx="2147476"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84A96744-BD6C-D34C-A7D0-A7520D36064B}"/>
                </a:ext>
              </a:extLst>
            </p:cNvPr>
            <p:cNvCxnSpPr>
              <a:cxnSpLocks/>
            </p:cNvCxnSpPr>
            <p:nvPr userDrawn="1"/>
          </p:nvCxnSpPr>
          <p:spPr>
            <a:xfrm flipV="1">
              <a:off x="5562601" y="3945802"/>
              <a:ext cx="9235648"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grpSp>
      <p:sp>
        <p:nvSpPr>
          <p:cNvPr id="32" name="Text Placeholder 16">
            <a:extLst>
              <a:ext uri="{FF2B5EF4-FFF2-40B4-BE49-F238E27FC236}">
                <a16:creationId xmlns:a16="http://schemas.microsoft.com/office/drawing/2014/main" id="{6A538023-A359-224C-A0B3-FA7E0544F0D6}"/>
              </a:ext>
            </a:extLst>
          </p:cNvPr>
          <p:cNvSpPr>
            <a:spLocks noGrp="1"/>
          </p:cNvSpPr>
          <p:nvPr>
            <p:ph type="body" sz="quarter" idx="14" hasCustomPrompt="1"/>
          </p:nvPr>
        </p:nvSpPr>
        <p:spPr>
          <a:xfrm>
            <a:off x="296245" y="966050"/>
            <a:ext cx="6714155" cy="381000"/>
          </a:xfrm>
        </p:spPr>
        <p:txBody>
          <a:bodyPr>
            <a:normAutofit/>
          </a:bodyPr>
          <a:lstStyle>
            <a:lvl1pPr marL="0" indent="0">
              <a:buNone/>
              <a:defRPr sz="1600" b="0" i="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b="1">
                <a:solidFill>
                  <a:schemeClr val="accent1"/>
                </a:solidFill>
              </a:defRPr>
            </a:lvl2pPr>
            <a:lvl3pPr>
              <a:defRPr b="1">
                <a:solidFill>
                  <a:schemeClr val="accent1"/>
                </a:solidFill>
              </a:defRPr>
            </a:lvl3pPr>
            <a:lvl4pPr>
              <a:defRPr b="1">
                <a:solidFill>
                  <a:schemeClr val="accent1"/>
                </a:solidFill>
              </a:defRPr>
            </a:lvl4pPr>
            <a:lvl5pPr>
              <a:defRPr b="1">
                <a:solidFill>
                  <a:schemeClr val="accent1"/>
                </a:solidFill>
              </a:defRPr>
            </a:lvl5pPr>
          </a:lstStyle>
          <a:p>
            <a:pPr lvl="0"/>
            <a:r>
              <a:rPr lang="en-US" dirty="0"/>
              <a:t>Edit heading</a:t>
            </a:r>
          </a:p>
        </p:txBody>
      </p:sp>
      <p:sp>
        <p:nvSpPr>
          <p:cNvPr id="34" name="Text Placeholder 5">
            <a:extLst>
              <a:ext uri="{FF2B5EF4-FFF2-40B4-BE49-F238E27FC236}">
                <a16:creationId xmlns:a16="http://schemas.microsoft.com/office/drawing/2014/main" id="{9B25F461-854C-E248-A6E2-C8A490CE6DBA}"/>
              </a:ext>
            </a:extLst>
          </p:cNvPr>
          <p:cNvSpPr>
            <a:spLocks noGrp="1"/>
          </p:cNvSpPr>
          <p:nvPr>
            <p:ph type="body" sz="quarter" idx="16"/>
          </p:nvPr>
        </p:nvSpPr>
        <p:spPr>
          <a:xfrm>
            <a:off x="296245" y="1524000"/>
            <a:ext cx="6714155" cy="4419600"/>
          </a:xfrm>
        </p:spPr>
        <p:txBody>
          <a:bodyPr>
            <a:noAutofit/>
          </a:bodyPr>
          <a:lstStyle>
            <a:lvl1pPr>
              <a:lnSpc>
                <a:spcPct val="150000"/>
              </a:lnSpc>
              <a:buClr>
                <a:schemeClr val="accent1"/>
              </a:buClr>
              <a:defRPr sz="1600">
                <a:solidFill>
                  <a:schemeClr val="bg1"/>
                </a:solidFill>
              </a:defRPr>
            </a:lvl1pPr>
            <a:lvl2pPr>
              <a:lnSpc>
                <a:spcPct val="150000"/>
              </a:lnSpc>
              <a:buClr>
                <a:schemeClr val="accent1"/>
              </a:buClr>
              <a:buSzPct val="85000"/>
              <a:defRPr sz="1600">
                <a:solidFill>
                  <a:schemeClr val="bg1"/>
                </a:solidFill>
              </a:defRPr>
            </a:lvl2pPr>
            <a:lvl3pPr>
              <a:lnSpc>
                <a:spcPct val="150000"/>
              </a:lnSpc>
              <a:buClr>
                <a:schemeClr val="accent1"/>
              </a:buClr>
              <a:defRPr sz="1600">
                <a:solidFill>
                  <a:schemeClr val="bg1"/>
                </a:solidFill>
              </a:defRPr>
            </a:lvl3pPr>
            <a:lvl4pPr>
              <a:lnSpc>
                <a:spcPct val="150000"/>
              </a:lnSpc>
              <a:buClr>
                <a:schemeClr val="accent1"/>
              </a:buClr>
              <a:defRPr sz="1600">
                <a:solidFill>
                  <a:schemeClr val="bg1"/>
                </a:solidFill>
              </a:defRPr>
            </a:lvl4pPr>
            <a:lvl5pPr>
              <a:lnSpc>
                <a:spcPct val="150000"/>
              </a:lnSpc>
              <a:buClr>
                <a:schemeClr val="accent1"/>
              </a:buClr>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7" name="Chart Placeholder 2">
            <a:extLst>
              <a:ext uri="{FF2B5EF4-FFF2-40B4-BE49-F238E27FC236}">
                <a16:creationId xmlns:a16="http://schemas.microsoft.com/office/drawing/2014/main" id="{9592C395-A631-F54A-8786-5FD428731D8E}"/>
              </a:ext>
            </a:extLst>
          </p:cNvPr>
          <p:cNvSpPr>
            <a:spLocks noGrp="1"/>
          </p:cNvSpPr>
          <p:nvPr>
            <p:ph type="chart" sz="quarter" idx="17" hasCustomPrompt="1"/>
          </p:nvPr>
        </p:nvSpPr>
        <p:spPr>
          <a:xfrm>
            <a:off x="7310438" y="151116"/>
            <a:ext cx="4576762" cy="5792483"/>
          </a:xfrm>
        </p:spPr>
        <p:txBody>
          <a:bodyPr anchor="ctr">
            <a:normAutofit/>
          </a:bodyPr>
          <a:lstStyle>
            <a:lvl1pPr algn="ctr">
              <a:defRPr sz="1000">
                <a:solidFill>
                  <a:schemeClr val="bg1"/>
                </a:solidFill>
              </a:defRPr>
            </a:lvl1pPr>
          </a:lstStyle>
          <a:p>
            <a:r>
              <a:rPr lang="en-US" dirty="0"/>
              <a:t>[insert chart]</a:t>
            </a:r>
          </a:p>
        </p:txBody>
      </p:sp>
      <p:cxnSp>
        <p:nvCxnSpPr>
          <p:cNvPr id="23" name="Straight Connector 22">
            <a:extLst>
              <a:ext uri="{FF2B5EF4-FFF2-40B4-BE49-F238E27FC236}">
                <a16:creationId xmlns:a16="http://schemas.microsoft.com/office/drawing/2014/main" id="{74BA8772-50AE-FE43-B651-D855324FEFD0}"/>
              </a:ext>
            </a:extLst>
          </p:cNvPr>
          <p:cNvCxnSpPr>
            <a:cxnSpLocks/>
          </p:cNvCxnSpPr>
          <p:nvPr userDrawn="1"/>
        </p:nvCxnSpPr>
        <p:spPr>
          <a:xfrm>
            <a:off x="381000" y="1295400"/>
            <a:ext cx="66294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0145868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hree Chart Layou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7C3BAAD-F141-1E45-A270-D7EC86221492}"/>
              </a:ext>
            </a:extLst>
          </p:cNvPr>
          <p:cNvSpPr/>
          <p:nvPr userDrawn="1"/>
        </p:nvSpPr>
        <p:spPr>
          <a:xfrm>
            <a:off x="0" y="6629400"/>
            <a:ext cx="12192000" cy="228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6" name="Rectangle 5">
            <a:extLst>
              <a:ext uri="{FF2B5EF4-FFF2-40B4-BE49-F238E27FC236}">
                <a16:creationId xmlns:a16="http://schemas.microsoft.com/office/drawing/2014/main" id="{999AF004-6B5A-0544-8771-3FC0045DAA9D}"/>
              </a:ext>
            </a:extLst>
          </p:cNvPr>
          <p:cNvSpPr/>
          <p:nvPr userDrawn="1"/>
        </p:nvSpPr>
        <p:spPr>
          <a:xfrm>
            <a:off x="11429999" y="6629400"/>
            <a:ext cx="762001" cy="2286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Date Placeholder 2">
            <a:extLst>
              <a:ext uri="{FF2B5EF4-FFF2-40B4-BE49-F238E27FC236}">
                <a16:creationId xmlns:a16="http://schemas.microsoft.com/office/drawing/2014/main" id="{3937456D-F68F-D041-B259-55D4E2D576D6}"/>
              </a:ext>
            </a:extLst>
          </p:cNvPr>
          <p:cNvSpPr>
            <a:spLocks noGrp="1"/>
          </p:cNvSpPr>
          <p:nvPr>
            <p:ph type="dt" sz="half" idx="10"/>
          </p:nvPr>
        </p:nvSpPr>
        <p:spPr>
          <a:xfrm>
            <a:off x="61610" y="6569075"/>
            <a:ext cx="703634" cy="365125"/>
          </a:xfrm>
          <a:prstGeom prst="rect">
            <a:avLst/>
          </a:prstGeom>
        </p:spPr>
        <p:txBody>
          <a:bodyPr/>
          <a:lstStyle>
            <a:lvl1pPr>
              <a:defRPr sz="8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DB4888D4-3616-E842-AE0B-F67567F59619}" type="datetime1">
              <a:rPr lang="en-US" smtClean="0"/>
              <a:pPr/>
              <a:t>4/9/2019</a:t>
            </a:fld>
            <a:endParaRPr lang="en-US" dirty="0"/>
          </a:p>
        </p:txBody>
      </p:sp>
      <p:sp>
        <p:nvSpPr>
          <p:cNvPr id="8" name="Slide Number Placeholder 3">
            <a:extLst>
              <a:ext uri="{FF2B5EF4-FFF2-40B4-BE49-F238E27FC236}">
                <a16:creationId xmlns:a16="http://schemas.microsoft.com/office/drawing/2014/main" id="{ECCCA2A7-1A36-7345-8CCD-F0EB9AA8ADAB}"/>
              </a:ext>
            </a:extLst>
          </p:cNvPr>
          <p:cNvSpPr>
            <a:spLocks noGrp="1"/>
          </p:cNvSpPr>
          <p:nvPr>
            <p:ph type="sldNum" sz="quarter" idx="11"/>
          </p:nvPr>
        </p:nvSpPr>
        <p:spPr>
          <a:xfrm>
            <a:off x="11429999" y="6569075"/>
            <a:ext cx="612843" cy="365125"/>
          </a:xfrm>
          <a:prstGeom prst="rect">
            <a:avLst/>
          </a:prstGeom>
        </p:spPr>
        <p:txBody>
          <a:bodyPr/>
          <a:lstStyle>
            <a:lvl1pPr>
              <a:defRPr sz="8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29BEA89B-AEB9-EC4E-ACDE-73189EA191E7}" type="slidenum">
              <a:rPr lang="en-US" smtClean="0"/>
              <a:pPr/>
              <a:t>‹#›</a:t>
            </a:fld>
            <a:endParaRPr lang="en-US"/>
          </a:p>
        </p:txBody>
      </p:sp>
      <p:sp>
        <p:nvSpPr>
          <p:cNvPr id="9" name="Date Placeholder 2">
            <a:extLst>
              <a:ext uri="{FF2B5EF4-FFF2-40B4-BE49-F238E27FC236}">
                <a16:creationId xmlns:a16="http://schemas.microsoft.com/office/drawing/2014/main" id="{C3B0BD8D-618B-CE4C-BE9F-405031B0CBA3}"/>
              </a:ext>
            </a:extLst>
          </p:cNvPr>
          <p:cNvSpPr txBox="1">
            <a:spLocks/>
          </p:cNvSpPr>
          <p:nvPr userDrawn="1"/>
        </p:nvSpPr>
        <p:spPr>
          <a:xfrm>
            <a:off x="685800" y="656907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b="0" i="0" dirty="0">
                <a:solidFill>
                  <a:schemeClr val="bg1"/>
                </a:solidFill>
                <a:latin typeface="Open Sans" panose="020B0606030504020204" pitchFamily="34" charset="0"/>
                <a:ea typeface="Open Sans" panose="020B0606030504020204" pitchFamily="34" charset="0"/>
                <a:cs typeface="Open Sans" panose="020B0606030504020204" pitchFamily="34" charset="0"/>
              </a:rPr>
              <a:t>Wiley</a:t>
            </a:r>
            <a:r>
              <a:rPr lang="en-US" sz="800" b="0" i="0" baseline="0" dirty="0">
                <a:solidFill>
                  <a:schemeClr val="bg1"/>
                </a:solidFill>
                <a:latin typeface="Open Sans" panose="020B0606030504020204" pitchFamily="34" charset="0"/>
                <a:ea typeface="Open Sans" panose="020B0606030504020204" pitchFamily="34" charset="0"/>
                <a:cs typeface="Open Sans" panose="020B0606030504020204" pitchFamily="34" charset="0"/>
              </a:rPr>
              <a:t> - Proprietary &amp; Confidential</a:t>
            </a:r>
            <a:endParaRPr lang="en-US" sz="800" b="0" i="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4" name="Picture 33">
            <a:extLst>
              <a:ext uri="{FF2B5EF4-FFF2-40B4-BE49-F238E27FC236}">
                <a16:creationId xmlns:a16="http://schemas.microsoft.com/office/drawing/2014/main" id="{89BC5B35-A5B0-AE40-98A6-B4F9867083F0}"/>
              </a:ext>
            </a:extLst>
          </p:cNvPr>
          <p:cNvPicPr>
            <a:picLocks noChangeAspect="1"/>
          </p:cNvPicPr>
          <p:nvPr userDrawn="1"/>
        </p:nvPicPr>
        <p:blipFill>
          <a:blip r:embed="rId2"/>
          <a:stretch>
            <a:fillRect/>
          </a:stretch>
        </p:blipFill>
        <p:spPr>
          <a:xfrm>
            <a:off x="10439400" y="6169658"/>
            <a:ext cx="1603374" cy="336709"/>
          </a:xfrm>
          <a:prstGeom prst="rect">
            <a:avLst/>
          </a:prstGeom>
        </p:spPr>
      </p:pic>
      <p:pic>
        <p:nvPicPr>
          <p:cNvPr id="35" name="Picture 34">
            <a:extLst>
              <a:ext uri="{FF2B5EF4-FFF2-40B4-BE49-F238E27FC236}">
                <a16:creationId xmlns:a16="http://schemas.microsoft.com/office/drawing/2014/main" id="{2BAEE29F-37D1-4445-8352-1D0543301C33}"/>
              </a:ext>
            </a:extLst>
          </p:cNvPr>
          <p:cNvPicPr>
            <a:picLocks noChangeAspect="1"/>
          </p:cNvPicPr>
          <p:nvPr userDrawn="1"/>
        </p:nvPicPr>
        <p:blipFill>
          <a:blip r:embed="rId3"/>
          <a:stretch>
            <a:fillRect/>
          </a:stretch>
        </p:blipFill>
        <p:spPr>
          <a:xfrm>
            <a:off x="8681720" y="6175735"/>
            <a:ext cx="1452880" cy="330200"/>
          </a:xfrm>
          <a:prstGeom prst="rect">
            <a:avLst/>
          </a:prstGeom>
        </p:spPr>
      </p:pic>
      <p:sp>
        <p:nvSpPr>
          <p:cNvPr id="18" name="Chart Placeholder 2">
            <a:extLst>
              <a:ext uri="{FF2B5EF4-FFF2-40B4-BE49-F238E27FC236}">
                <a16:creationId xmlns:a16="http://schemas.microsoft.com/office/drawing/2014/main" id="{17435639-15DC-0D4A-BAC3-E5A0CEA8A907}"/>
              </a:ext>
            </a:extLst>
          </p:cNvPr>
          <p:cNvSpPr>
            <a:spLocks noGrp="1"/>
          </p:cNvSpPr>
          <p:nvPr>
            <p:ph type="chart" sz="quarter" idx="17" hasCustomPrompt="1"/>
          </p:nvPr>
        </p:nvSpPr>
        <p:spPr>
          <a:xfrm>
            <a:off x="228600" y="1156413"/>
            <a:ext cx="3763630" cy="4177587"/>
          </a:xfrm>
        </p:spPr>
        <p:txBody>
          <a:bodyPr anchor="ctr">
            <a:normAutofit/>
          </a:bodyPr>
          <a:lstStyle>
            <a:lvl1pPr algn="ctr">
              <a:defRPr sz="1000"/>
            </a:lvl1pPr>
          </a:lstStyle>
          <a:p>
            <a:r>
              <a:rPr lang="en-US" dirty="0"/>
              <a:t>[insert chart]</a:t>
            </a:r>
          </a:p>
        </p:txBody>
      </p:sp>
      <p:sp>
        <p:nvSpPr>
          <p:cNvPr id="17" name="Text Placeholder 16">
            <a:extLst>
              <a:ext uri="{FF2B5EF4-FFF2-40B4-BE49-F238E27FC236}">
                <a16:creationId xmlns:a16="http://schemas.microsoft.com/office/drawing/2014/main" id="{76BAA383-E5DF-BC4A-A5F9-3E7E6ACDBE68}"/>
              </a:ext>
            </a:extLst>
          </p:cNvPr>
          <p:cNvSpPr>
            <a:spLocks noGrp="1"/>
          </p:cNvSpPr>
          <p:nvPr>
            <p:ph type="body" sz="quarter" idx="14" hasCustomPrompt="1"/>
          </p:nvPr>
        </p:nvSpPr>
        <p:spPr>
          <a:xfrm>
            <a:off x="228600" y="5410200"/>
            <a:ext cx="3763630" cy="381000"/>
          </a:xfrm>
        </p:spPr>
        <p:txBody>
          <a:bodyPr anchor="b">
            <a:normAutofit/>
          </a:bodyPr>
          <a:lstStyle>
            <a:lvl1pPr marL="0" indent="0" algn="ctr">
              <a:buNone/>
              <a:defRPr sz="1400" b="1" i="0" baseline="0">
                <a:solidFill>
                  <a:schemeClr val="accent2"/>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a:defRPr b="1">
                <a:solidFill>
                  <a:schemeClr val="accent1"/>
                </a:solidFill>
              </a:defRPr>
            </a:lvl2pPr>
            <a:lvl3pPr>
              <a:defRPr b="1">
                <a:solidFill>
                  <a:schemeClr val="accent1"/>
                </a:solidFill>
              </a:defRPr>
            </a:lvl3pPr>
            <a:lvl4pPr>
              <a:defRPr b="1">
                <a:solidFill>
                  <a:schemeClr val="accent1"/>
                </a:solidFill>
              </a:defRPr>
            </a:lvl4pPr>
            <a:lvl5pPr>
              <a:defRPr b="1">
                <a:solidFill>
                  <a:schemeClr val="accent1"/>
                </a:solidFill>
              </a:defRPr>
            </a:lvl5pPr>
          </a:lstStyle>
          <a:p>
            <a:pPr lvl="0"/>
            <a:r>
              <a:rPr lang="en-US" dirty="0"/>
              <a:t>Edit Heading</a:t>
            </a:r>
          </a:p>
        </p:txBody>
      </p:sp>
      <p:sp>
        <p:nvSpPr>
          <p:cNvPr id="24" name="Rectangle 23">
            <a:extLst>
              <a:ext uri="{FF2B5EF4-FFF2-40B4-BE49-F238E27FC236}">
                <a16:creationId xmlns:a16="http://schemas.microsoft.com/office/drawing/2014/main" id="{976ABC43-67EB-A54E-A52D-6BA9F6A152C5}"/>
              </a:ext>
            </a:extLst>
          </p:cNvPr>
          <p:cNvSpPr/>
          <p:nvPr userDrawn="1"/>
        </p:nvSpPr>
        <p:spPr>
          <a:xfrm>
            <a:off x="0" y="0"/>
            <a:ext cx="12192000" cy="6858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itle 1">
            <a:extLst>
              <a:ext uri="{FF2B5EF4-FFF2-40B4-BE49-F238E27FC236}">
                <a16:creationId xmlns:a16="http://schemas.microsoft.com/office/drawing/2014/main" id="{F4511119-B2AD-5C4B-9B02-1294176E18EF}"/>
              </a:ext>
            </a:extLst>
          </p:cNvPr>
          <p:cNvSpPr>
            <a:spLocks noGrp="1"/>
          </p:cNvSpPr>
          <p:nvPr>
            <p:ph type="title" hasCustomPrompt="1"/>
          </p:nvPr>
        </p:nvSpPr>
        <p:spPr>
          <a:xfrm>
            <a:off x="137809" y="151117"/>
            <a:ext cx="11905034" cy="458484"/>
          </a:xfrm>
        </p:spPr>
        <p:txBody>
          <a:bodyPr/>
          <a:lstStyle>
            <a:lvl1pPr>
              <a:defRPr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dirty="0"/>
              <a:t>Click to edit title</a:t>
            </a:r>
          </a:p>
        </p:txBody>
      </p:sp>
      <p:grpSp>
        <p:nvGrpSpPr>
          <p:cNvPr id="26" name="Group 25">
            <a:extLst>
              <a:ext uri="{FF2B5EF4-FFF2-40B4-BE49-F238E27FC236}">
                <a16:creationId xmlns:a16="http://schemas.microsoft.com/office/drawing/2014/main" id="{D3A73035-E4FA-254F-BFB1-241AD1C643DA}"/>
              </a:ext>
            </a:extLst>
          </p:cNvPr>
          <p:cNvGrpSpPr/>
          <p:nvPr userDrawn="1"/>
        </p:nvGrpSpPr>
        <p:grpSpPr>
          <a:xfrm>
            <a:off x="0" y="629009"/>
            <a:ext cx="12042774" cy="0"/>
            <a:chOff x="3269379" y="3945802"/>
            <a:chExt cx="12042774" cy="0"/>
          </a:xfrm>
        </p:grpSpPr>
        <p:cxnSp>
          <p:nvCxnSpPr>
            <p:cNvPr id="28" name="Straight Connector 27">
              <a:extLst>
                <a:ext uri="{FF2B5EF4-FFF2-40B4-BE49-F238E27FC236}">
                  <a16:creationId xmlns:a16="http://schemas.microsoft.com/office/drawing/2014/main" id="{B2E5916B-D0F7-174E-A118-40312CF19638}"/>
                </a:ext>
              </a:extLst>
            </p:cNvPr>
            <p:cNvCxnSpPr>
              <a:cxnSpLocks/>
            </p:cNvCxnSpPr>
            <p:nvPr userDrawn="1"/>
          </p:nvCxnSpPr>
          <p:spPr>
            <a:xfrm>
              <a:off x="3269379" y="3945802"/>
              <a:ext cx="2293221"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DB678B3-FFAA-7D42-9E65-10B92ED0FFFB}"/>
                </a:ext>
              </a:extLst>
            </p:cNvPr>
            <p:cNvCxnSpPr>
              <a:cxnSpLocks/>
            </p:cNvCxnSpPr>
            <p:nvPr userDrawn="1"/>
          </p:nvCxnSpPr>
          <p:spPr>
            <a:xfrm>
              <a:off x="5562600" y="3945802"/>
              <a:ext cx="9749553"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grpSp>
      <p:cxnSp>
        <p:nvCxnSpPr>
          <p:cNvPr id="19" name="Straight Connector 18">
            <a:extLst>
              <a:ext uri="{FF2B5EF4-FFF2-40B4-BE49-F238E27FC236}">
                <a16:creationId xmlns:a16="http://schemas.microsoft.com/office/drawing/2014/main" id="{7A78DCAA-D5BD-3F4D-AD89-7BB6274DC71C}"/>
              </a:ext>
            </a:extLst>
          </p:cNvPr>
          <p:cNvCxnSpPr>
            <a:cxnSpLocks/>
          </p:cNvCxnSpPr>
          <p:nvPr userDrawn="1"/>
        </p:nvCxnSpPr>
        <p:spPr>
          <a:xfrm>
            <a:off x="228599" y="5462118"/>
            <a:ext cx="3763630"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1" name="Chart Placeholder 2">
            <a:extLst>
              <a:ext uri="{FF2B5EF4-FFF2-40B4-BE49-F238E27FC236}">
                <a16:creationId xmlns:a16="http://schemas.microsoft.com/office/drawing/2014/main" id="{256F85E5-F36D-0241-86C6-8A74C206AC3B}"/>
              </a:ext>
            </a:extLst>
          </p:cNvPr>
          <p:cNvSpPr>
            <a:spLocks noGrp="1"/>
          </p:cNvSpPr>
          <p:nvPr>
            <p:ph type="chart" sz="quarter" idx="18" hasCustomPrompt="1"/>
          </p:nvPr>
        </p:nvSpPr>
        <p:spPr>
          <a:xfrm>
            <a:off x="4191001" y="1156413"/>
            <a:ext cx="3763630" cy="4177587"/>
          </a:xfrm>
        </p:spPr>
        <p:txBody>
          <a:bodyPr anchor="ctr">
            <a:normAutofit/>
          </a:bodyPr>
          <a:lstStyle>
            <a:lvl1pPr algn="ctr">
              <a:defRPr sz="1000"/>
            </a:lvl1pPr>
          </a:lstStyle>
          <a:p>
            <a:r>
              <a:rPr lang="en-US" dirty="0"/>
              <a:t>[insert chart]</a:t>
            </a:r>
          </a:p>
        </p:txBody>
      </p:sp>
      <p:sp>
        <p:nvSpPr>
          <p:cNvPr id="32" name="Text Placeholder 16">
            <a:extLst>
              <a:ext uri="{FF2B5EF4-FFF2-40B4-BE49-F238E27FC236}">
                <a16:creationId xmlns:a16="http://schemas.microsoft.com/office/drawing/2014/main" id="{6A2D2E72-5C8A-824A-B0BC-627E29F0B4F1}"/>
              </a:ext>
            </a:extLst>
          </p:cNvPr>
          <p:cNvSpPr>
            <a:spLocks noGrp="1"/>
          </p:cNvSpPr>
          <p:nvPr>
            <p:ph type="body" sz="quarter" idx="19" hasCustomPrompt="1"/>
          </p:nvPr>
        </p:nvSpPr>
        <p:spPr>
          <a:xfrm>
            <a:off x="4191001" y="5410200"/>
            <a:ext cx="3763630" cy="381000"/>
          </a:xfrm>
        </p:spPr>
        <p:txBody>
          <a:bodyPr anchor="b">
            <a:normAutofit/>
          </a:bodyPr>
          <a:lstStyle>
            <a:lvl1pPr marL="0" indent="0" algn="ctr">
              <a:buNone/>
              <a:defRPr sz="1400" b="1" i="0" baseline="0">
                <a:solidFill>
                  <a:schemeClr val="accent2"/>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a:defRPr b="1">
                <a:solidFill>
                  <a:schemeClr val="accent1"/>
                </a:solidFill>
              </a:defRPr>
            </a:lvl2pPr>
            <a:lvl3pPr>
              <a:defRPr b="1">
                <a:solidFill>
                  <a:schemeClr val="accent1"/>
                </a:solidFill>
              </a:defRPr>
            </a:lvl3pPr>
            <a:lvl4pPr>
              <a:defRPr b="1">
                <a:solidFill>
                  <a:schemeClr val="accent1"/>
                </a:solidFill>
              </a:defRPr>
            </a:lvl4pPr>
            <a:lvl5pPr>
              <a:defRPr b="1">
                <a:solidFill>
                  <a:schemeClr val="accent1"/>
                </a:solidFill>
              </a:defRPr>
            </a:lvl5pPr>
          </a:lstStyle>
          <a:p>
            <a:pPr lvl="0"/>
            <a:r>
              <a:rPr lang="en-US" dirty="0"/>
              <a:t>Edit Heading</a:t>
            </a:r>
          </a:p>
        </p:txBody>
      </p:sp>
      <p:cxnSp>
        <p:nvCxnSpPr>
          <p:cNvPr id="33" name="Straight Connector 32">
            <a:extLst>
              <a:ext uri="{FF2B5EF4-FFF2-40B4-BE49-F238E27FC236}">
                <a16:creationId xmlns:a16="http://schemas.microsoft.com/office/drawing/2014/main" id="{C526A06C-010B-E645-9D17-D6CA9C62B732}"/>
              </a:ext>
            </a:extLst>
          </p:cNvPr>
          <p:cNvCxnSpPr>
            <a:cxnSpLocks/>
          </p:cNvCxnSpPr>
          <p:nvPr userDrawn="1"/>
        </p:nvCxnSpPr>
        <p:spPr>
          <a:xfrm>
            <a:off x="4191000" y="5462118"/>
            <a:ext cx="3763630"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6" name="Chart Placeholder 2">
            <a:extLst>
              <a:ext uri="{FF2B5EF4-FFF2-40B4-BE49-F238E27FC236}">
                <a16:creationId xmlns:a16="http://schemas.microsoft.com/office/drawing/2014/main" id="{8278E492-BA43-B149-971A-2BBAA3924210}"/>
              </a:ext>
            </a:extLst>
          </p:cNvPr>
          <p:cNvSpPr>
            <a:spLocks noGrp="1"/>
          </p:cNvSpPr>
          <p:nvPr>
            <p:ph type="chart" sz="quarter" idx="20" hasCustomPrompt="1"/>
          </p:nvPr>
        </p:nvSpPr>
        <p:spPr>
          <a:xfrm>
            <a:off x="8153401" y="1156135"/>
            <a:ext cx="3763630" cy="4177587"/>
          </a:xfrm>
        </p:spPr>
        <p:txBody>
          <a:bodyPr anchor="ctr">
            <a:normAutofit/>
          </a:bodyPr>
          <a:lstStyle>
            <a:lvl1pPr algn="ctr">
              <a:defRPr sz="1000"/>
            </a:lvl1pPr>
          </a:lstStyle>
          <a:p>
            <a:r>
              <a:rPr lang="en-US" dirty="0"/>
              <a:t>[insert chart]</a:t>
            </a:r>
          </a:p>
        </p:txBody>
      </p:sp>
      <p:sp>
        <p:nvSpPr>
          <p:cNvPr id="38" name="Text Placeholder 16">
            <a:extLst>
              <a:ext uri="{FF2B5EF4-FFF2-40B4-BE49-F238E27FC236}">
                <a16:creationId xmlns:a16="http://schemas.microsoft.com/office/drawing/2014/main" id="{D9E0D761-E4B3-6E49-9DAF-D7196B073061}"/>
              </a:ext>
            </a:extLst>
          </p:cNvPr>
          <p:cNvSpPr>
            <a:spLocks noGrp="1"/>
          </p:cNvSpPr>
          <p:nvPr>
            <p:ph type="body" sz="quarter" idx="21" hasCustomPrompt="1"/>
          </p:nvPr>
        </p:nvSpPr>
        <p:spPr>
          <a:xfrm>
            <a:off x="8153401" y="5409922"/>
            <a:ext cx="3763630" cy="381000"/>
          </a:xfrm>
        </p:spPr>
        <p:txBody>
          <a:bodyPr anchor="b">
            <a:normAutofit/>
          </a:bodyPr>
          <a:lstStyle>
            <a:lvl1pPr marL="0" indent="0" algn="ctr">
              <a:buNone/>
              <a:defRPr sz="1400" b="1" i="0" baseline="0">
                <a:solidFill>
                  <a:schemeClr val="accent2"/>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a:defRPr b="1">
                <a:solidFill>
                  <a:schemeClr val="accent1"/>
                </a:solidFill>
              </a:defRPr>
            </a:lvl2pPr>
            <a:lvl3pPr>
              <a:defRPr b="1">
                <a:solidFill>
                  <a:schemeClr val="accent1"/>
                </a:solidFill>
              </a:defRPr>
            </a:lvl3pPr>
            <a:lvl4pPr>
              <a:defRPr b="1">
                <a:solidFill>
                  <a:schemeClr val="accent1"/>
                </a:solidFill>
              </a:defRPr>
            </a:lvl4pPr>
            <a:lvl5pPr>
              <a:defRPr b="1">
                <a:solidFill>
                  <a:schemeClr val="accent1"/>
                </a:solidFill>
              </a:defRPr>
            </a:lvl5pPr>
          </a:lstStyle>
          <a:p>
            <a:pPr lvl="0"/>
            <a:r>
              <a:rPr lang="en-US" dirty="0"/>
              <a:t>Edit Heading</a:t>
            </a:r>
          </a:p>
        </p:txBody>
      </p:sp>
      <p:cxnSp>
        <p:nvCxnSpPr>
          <p:cNvPr id="39" name="Straight Connector 38">
            <a:extLst>
              <a:ext uri="{FF2B5EF4-FFF2-40B4-BE49-F238E27FC236}">
                <a16:creationId xmlns:a16="http://schemas.microsoft.com/office/drawing/2014/main" id="{386DACF2-6C05-0A4D-8CFB-31C6931FDA97}"/>
              </a:ext>
            </a:extLst>
          </p:cNvPr>
          <p:cNvCxnSpPr>
            <a:cxnSpLocks/>
          </p:cNvCxnSpPr>
          <p:nvPr userDrawn="1"/>
        </p:nvCxnSpPr>
        <p:spPr>
          <a:xfrm>
            <a:off x="8153400" y="5461840"/>
            <a:ext cx="3763630"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5744648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wo Chart Layout w/ Background">
    <p:bg>
      <p:bgPr>
        <a:blipFill dpi="0" rotWithShape="1">
          <a:blip r:embed="rId2">
            <a:lum/>
          </a:blip>
          <a:srcRect/>
          <a:stretch>
            <a:fillRect l="-2000" r="-2000"/>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55FCE2E-BED8-6F42-9999-989DAD9290DA}"/>
              </a:ext>
            </a:extLst>
          </p:cNvPr>
          <p:cNvSpPr/>
          <p:nvPr userDrawn="1"/>
        </p:nvSpPr>
        <p:spPr>
          <a:xfrm>
            <a:off x="0" y="0"/>
            <a:ext cx="12191999" cy="6629400"/>
          </a:xfrm>
          <a:prstGeom prst="rect">
            <a:avLst/>
          </a:prstGeom>
          <a:solidFill>
            <a:schemeClr val="tx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9056B79-B3FC-E84F-914F-C18B4EDB32C7}"/>
              </a:ext>
            </a:extLst>
          </p:cNvPr>
          <p:cNvSpPr/>
          <p:nvPr userDrawn="1"/>
        </p:nvSpPr>
        <p:spPr>
          <a:xfrm>
            <a:off x="285309" y="891827"/>
            <a:ext cx="5582945" cy="4518023"/>
          </a:xfrm>
          <a:prstGeom prst="rect">
            <a:avLst/>
          </a:prstGeom>
          <a:solidFill>
            <a:schemeClr val="tx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353B4AA-F106-7E48-92F9-6B67537E261E}"/>
              </a:ext>
            </a:extLst>
          </p:cNvPr>
          <p:cNvSpPr/>
          <p:nvPr userDrawn="1"/>
        </p:nvSpPr>
        <p:spPr>
          <a:xfrm>
            <a:off x="0" y="6629400"/>
            <a:ext cx="12192000" cy="228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7" name="Rectangle 16">
            <a:extLst>
              <a:ext uri="{FF2B5EF4-FFF2-40B4-BE49-F238E27FC236}">
                <a16:creationId xmlns:a16="http://schemas.microsoft.com/office/drawing/2014/main" id="{B03BFE96-DC44-E64E-9AC3-99DFD8C29C0C}"/>
              </a:ext>
            </a:extLst>
          </p:cNvPr>
          <p:cNvSpPr/>
          <p:nvPr userDrawn="1"/>
        </p:nvSpPr>
        <p:spPr>
          <a:xfrm>
            <a:off x="11429999" y="6629400"/>
            <a:ext cx="762001" cy="2286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Date Placeholder 2">
            <a:extLst>
              <a:ext uri="{FF2B5EF4-FFF2-40B4-BE49-F238E27FC236}">
                <a16:creationId xmlns:a16="http://schemas.microsoft.com/office/drawing/2014/main" id="{691FB927-8E26-AD4B-91D7-A587888A2372}"/>
              </a:ext>
            </a:extLst>
          </p:cNvPr>
          <p:cNvSpPr>
            <a:spLocks noGrp="1"/>
          </p:cNvSpPr>
          <p:nvPr>
            <p:ph type="dt" sz="half" idx="10"/>
          </p:nvPr>
        </p:nvSpPr>
        <p:spPr>
          <a:xfrm>
            <a:off x="61610" y="6569075"/>
            <a:ext cx="703634" cy="365125"/>
          </a:xfrm>
          <a:prstGeom prst="rect">
            <a:avLst/>
          </a:prstGeom>
        </p:spPr>
        <p:txBody>
          <a:bodyPr/>
          <a:lstStyle>
            <a:lvl1pPr>
              <a:defRPr sz="8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DB4888D4-3616-E842-AE0B-F67567F59619}" type="datetime1">
              <a:rPr lang="en-US" smtClean="0"/>
              <a:pPr/>
              <a:t>4/9/2019</a:t>
            </a:fld>
            <a:endParaRPr lang="en-US" dirty="0"/>
          </a:p>
        </p:txBody>
      </p:sp>
      <p:sp>
        <p:nvSpPr>
          <p:cNvPr id="20" name="Slide Number Placeholder 3">
            <a:extLst>
              <a:ext uri="{FF2B5EF4-FFF2-40B4-BE49-F238E27FC236}">
                <a16:creationId xmlns:a16="http://schemas.microsoft.com/office/drawing/2014/main" id="{571D3290-3DB2-CE42-87FA-11ED2CEC2AD3}"/>
              </a:ext>
            </a:extLst>
          </p:cNvPr>
          <p:cNvSpPr>
            <a:spLocks noGrp="1"/>
          </p:cNvSpPr>
          <p:nvPr>
            <p:ph type="sldNum" sz="quarter" idx="11"/>
          </p:nvPr>
        </p:nvSpPr>
        <p:spPr>
          <a:xfrm>
            <a:off x="11429999" y="6569075"/>
            <a:ext cx="612843" cy="365125"/>
          </a:xfrm>
          <a:prstGeom prst="rect">
            <a:avLst/>
          </a:prstGeom>
        </p:spPr>
        <p:txBody>
          <a:bodyPr/>
          <a:lstStyle>
            <a:lvl1pPr>
              <a:defRPr sz="8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29BEA89B-AEB9-EC4E-ACDE-73189EA191E7}" type="slidenum">
              <a:rPr lang="en-US" smtClean="0"/>
              <a:pPr/>
              <a:t>‹#›</a:t>
            </a:fld>
            <a:endParaRPr lang="en-US"/>
          </a:p>
        </p:txBody>
      </p:sp>
      <p:sp>
        <p:nvSpPr>
          <p:cNvPr id="22" name="Date Placeholder 2">
            <a:extLst>
              <a:ext uri="{FF2B5EF4-FFF2-40B4-BE49-F238E27FC236}">
                <a16:creationId xmlns:a16="http://schemas.microsoft.com/office/drawing/2014/main" id="{78D36298-6F47-DC47-A5D5-915720990E19}"/>
              </a:ext>
            </a:extLst>
          </p:cNvPr>
          <p:cNvSpPr txBox="1">
            <a:spLocks/>
          </p:cNvSpPr>
          <p:nvPr userDrawn="1"/>
        </p:nvSpPr>
        <p:spPr>
          <a:xfrm>
            <a:off x="685800" y="656907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b="0" i="0" dirty="0">
                <a:solidFill>
                  <a:schemeClr val="bg1"/>
                </a:solidFill>
                <a:latin typeface="Open Sans" panose="020B0606030504020204" pitchFamily="34" charset="0"/>
                <a:ea typeface="Open Sans" panose="020B0606030504020204" pitchFamily="34" charset="0"/>
                <a:cs typeface="Open Sans" panose="020B0606030504020204" pitchFamily="34" charset="0"/>
              </a:rPr>
              <a:t>Wiley</a:t>
            </a:r>
            <a:r>
              <a:rPr lang="en-US" sz="800" b="0" i="0" baseline="0" dirty="0">
                <a:solidFill>
                  <a:schemeClr val="bg1"/>
                </a:solidFill>
                <a:latin typeface="Open Sans" panose="020B0606030504020204" pitchFamily="34" charset="0"/>
                <a:ea typeface="Open Sans" panose="020B0606030504020204" pitchFamily="34" charset="0"/>
                <a:cs typeface="Open Sans" panose="020B0606030504020204" pitchFamily="34" charset="0"/>
              </a:rPr>
              <a:t> - Proprietary &amp; Confidential</a:t>
            </a:r>
            <a:endParaRPr lang="en-US" sz="800" b="0" i="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a:extLst>
              <a:ext uri="{FF2B5EF4-FFF2-40B4-BE49-F238E27FC236}">
                <a16:creationId xmlns:a16="http://schemas.microsoft.com/office/drawing/2014/main" id="{7F6241CC-9656-2845-BFA7-E846A74D57B5}"/>
              </a:ext>
            </a:extLst>
          </p:cNvPr>
          <p:cNvPicPr>
            <a:picLocks noChangeAspect="1"/>
          </p:cNvPicPr>
          <p:nvPr userDrawn="1"/>
        </p:nvPicPr>
        <p:blipFill>
          <a:blip r:embed="rId3"/>
          <a:stretch>
            <a:fillRect/>
          </a:stretch>
        </p:blipFill>
        <p:spPr>
          <a:xfrm>
            <a:off x="10439400" y="6223068"/>
            <a:ext cx="1603374" cy="228465"/>
          </a:xfrm>
          <a:prstGeom prst="rect">
            <a:avLst/>
          </a:prstGeom>
        </p:spPr>
      </p:pic>
      <p:pic>
        <p:nvPicPr>
          <p:cNvPr id="33" name="Picture 32">
            <a:extLst>
              <a:ext uri="{FF2B5EF4-FFF2-40B4-BE49-F238E27FC236}">
                <a16:creationId xmlns:a16="http://schemas.microsoft.com/office/drawing/2014/main" id="{2EA2AD3F-C71D-8C4C-9FBE-5C54984A6864}"/>
              </a:ext>
            </a:extLst>
          </p:cNvPr>
          <p:cNvPicPr>
            <a:picLocks noChangeAspect="1"/>
          </p:cNvPicPr>
          <p:nvPr userDrawn="1"/>
        </p:nvPicPr>
        <p:blipFill>
          <a:blip r:embed="rId4"/>
          <a:stretch>
            <a:fillRect/>
          </a:stretch>
        </p:blipFill>
        <p:spPr>
          <a:xfrm>
            <a:off x="8681720" y="6172200"/>
            <a:ext cx="1452880" cy="330200"/>
          </a:xfrm>
          <a:prstGeom prst="rect">
            <a:avLst/>
          </a:prstGeom>
        </p:spPr>
      </p:pic>
      <p:sp>
        <p:nvSpPr>
          <p:cNvPr id="21" name="Title 1">
            <a:extLst>
              <a:ext uri="{FF2B5EF4-FFF2-40B4-BE49-F238E27FC236}">
                <a16:creationId xmlns:a16="http://schemas.microsoft.com/office/drawing/2014/main" id="{651ACC83-FB00-B346-A961-0732065505E0}"/>
              </a:ext>
            </a:extLst>
          </p:cNvPr>
          <p:cNvSpPr>
            <a:spLocks noGrp="1"/>
          </p:cNvSpPr>
          <p:nvPr>
            <p:ph type="title" hasCustomPrompt="1"/>
          </p:nvPr>
        </p:nvSpPr>
        <p:spPr>
          <a:xfrm>
            <a:off x="152400" y="152400"/>
            <a:ext cx="11739562" cy="458484"/>
          </a:xfrm>
        </p:spPr>
        <p:txBody>
          <a:bodyPr/>
          <a:lstStyle>
            <a:lvl1pPr>
              <a:defRPr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dirty="0"/>
              <a:t>Click to edit title</a:t>
            </a:r>
          </a:p>
        </p:txBody>
      </p:sp>
      <p:grpSp>
        <p:nvGrpSpPr>
          <p:cNvPr id="27" name="Group 26">
            <a:extLst>
              <a:ext uri="{FF2B5EF4-FFF2-40B4-BE49-F238E27FC236}">
                <a16:creationId xmlns:a16="http://schemas.microsoft.com/office/drawing/2014/main" id="{DD433550-AFC7-C143-BB26-D9CE47B2058C}"/>
              </a:ext>
            </a:extLst>
          </p:cNvPr>
          <p:cNvGrpSpPr/>
          <p:nvPr userDrawn="1"/>
        </p:nvGrpSpPr>
        <p:grpSpPr>
          <a:xfrm flipV="1">
            <a:off x="237259" y="511759"/>
            <a:ext cx="11653650" cy="99123"/>
            <a:chOff x="3415125" y="3945802"/>
            <a:chExt cx="11383124" cy="0"/>
          </a:xfrm>
        </p:grpSpPr>
        <p:cxnSp>
          <p:nvCxnSpPr>
            <p:cNvPr id="28" name="Straight Connector 27">
              <a:extLst>
                <a:ext uri="{FF2B5EF4-FFF2-40B4-BE49-F238E27FC236}">
                  <a16:creationId xmlns:a16="http://schemas.microsoft.com/office/drawing/2014/main" id="{8818C816-71F4-A043-9D89-F3EBCFDE5FF4}"/>
                </a:ext>
              </a:extLst>
            </p:cNvPr>
            <p:cNvCxnSpPr>
              <a:cxnSpLocks/>
            </p:cNvCxnSpPr>
            <p:nvPr userDrawn="1"/>
          </p:nvCxnSpPr>
          <p:spPr>
            <a:xfrm flipV="1">
              <a:off x="3415125" y="3945802"/>
              <a:ext cx="2147476"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84A96744-BD6C-D34C-A7D0-A7520D36064B}"/>
                </a:ext>
              </a:extLst>
            </p:cNvPr>
            <p:cNvCxnSpPr>
              <a:cxnSpLocks/>
            </p:cNvCxnSpPr>
            <p:nvPr userDrawn="1"/>
          </p:nvCxnSpPr>
          <p:spPr>
            <a:xfrm flipV="1">
              <a:off x="5562601" y="3945802"/>
              <a:ext cx="9235648"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grpSp>
      <p:sp>
        <p:nvSpPr>
          <p:cNvPr id="32" name="Text Placeholder 16">
            <a:extLst>
              <a:ext uri="{FF2B5EF4-FFF2-40B4-BE49-F238E27FC236}">
                <a16:creationId xmlns:a16="http://schemas.microsoft.com/office/drawing/2014/main" id="{6A538023-A359-224C-A0B3-FA7E0544F0D6}"/>
              </a:ext>
            </a:extLst>
          </p:cNvPr>
          <p:cNvSpPr>
            <a:spLocks noGrp="1"/>
          </p:cNvSpPr>
          <p:nvPr>
            <p:ph type="body" sz="quarter" idx="14" hasCustomPrompt="1"/>
          </p:nvPr>
        </p:nvSpPr>
        <p:spPr>
          <a:xfrm>
            <a:off x="296245" y="5486400"/>
            <a:ext cx="5569616" cy="381000"/>
          </a:xfrm>
        </p:spPr>
        <p:txBody>
          <a:bodyPr anchor="b">
            <a:normAutofit/>
          </a:bodyPr>
          <a:lstStyle>
            <a:lvl1pPr marL="0" indent="0" algn="ctr">
              <a:buNone/>
              <a:defRPr sz="1600" b="0" i="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b="1">
                <a:solidFill>
                  <a:schemeClr val="accent1"/>
                </a:solidFill>
              </a:defRPr>
            </a:lvl2pPr>
            <a:lvl3pPr>
              <a:defRPr b="1">
                <a:solidFill>
                  <a:schemeClr val="accent1"/>
                </a:solidFill>
              </a:defRPr>
            </a:lvl3pPr>
            <a:lvl4pPr>
              <a:defRPr b="1">
                <a:solidFill>
                  <a:schemeClr val="accent1"/>
                </a:solidFill>
              </a:defRPr>
            </a:lvl4pPr>
            <a:lvl5pPr>
              <a:defRPr b="1">
                <a:solidFill>
                  <a:schemeClr val="accent1"/>
                </a:solidFill>
              </a:defRPr>
            </a:lvl5pPr>
          </a:lstStyle>
          <a:p>
            <a:pPr lvl="0"/>
            <a:r>
              <a:rPr lang="en-US" dirty="0"/>
              <a:t>Edit heading</a:t>
            </a:r>
          </a:p>
        </p:txBody>
      </p:sp>
      <p:sp>
        <p:nvSpPr>
          <p:cNvPr id="37" name="Chart Placeholder 2">
            <a:extLst>
              <a:ext uri="{FF2B5EF4-FFF2-40B4-BE49-F238E27FC236}">
                <a16:creationId xmlns:a16="http://schemas.microsoft.com/office/drawing/2014/main" id="{9592C395-A631-F54A-8786-5FD428731D8E}"/>
              </a:ext>
            </a:extLst>
          </p:cNvPr>
          <p:cNvSpPr>
            <a:spLocks noGrp="1"/>
          </p:cNvSpPr>
          <p:nvPr>
            <p:ph type="chart" sz="quarter" idx="17" hasCustomPrompt="1"/>
          </p:nvPr>
        </p:nvSpPr>
        <p:spPr>
          <a:xfrm>
            <a:off x="289102" y="900503"/>
            <a:ext cx="5578322" cy="4509698"/>
          </a:xfrm>
        </p:spPr>
        <p:txBody>
          <a:bodyPr anchor="ctr">
            <a:normAutofit/>
          </a:bodyPr>
          <a:lstStyle>
            <a:lvl1pPr algn="ctr">
              <a:defRPr sz="1000">
                <a:solidFill>
                  <a:schemeClr val="bg1"/>
                </a:solidFill>
              </a:defRPr>
            </a:lvl1pPr>
          </a:lstStyle>
          <a:p>
            <a:r>
              <a:rPr lang="en-US" dirty="0"/>
              <a:t>[insert chart]</a:t>
            </a:r>
          </a:p>
        </p:txBody>
      </p:sp>
      <p:cxnSp>
        <p:nvCxnSpPr>
          <p:cNvPr id="23" name="Straight Connector 22">
            <a:extLst>
              <a:ext uri="{FF2B5EF4-FFF2-40B4-BE49-F238E27FC236}">
                <a16:creationId xmlns:a16="http://schemas.microsoft.com/office/drawing/2014/main" id="{74BA8772-50AE-FE43-B651-D855324FEFD0}"/>
              </a:ext>
            </a:extLst>
          </p:cNvPr>
          <p:cNvCxnSpPr>
            <a:cxnSpLocks/>
          </p:cNvCxnSpPr>
          <p:nvPr userDrawn="1"/>
        </p:nvCxnSpPr>
        <p:spPr>
          <a:xfrm>
            <a:off x="285309" y="5486400"/>
            <a:ext cx="5582945"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2C39E7A2-C2A5-F04B-A964-99A2F66BF8C8}"/>
              </a:ext>
            </a:extLst>
          </p:cNvPr>
          <p:cNvSpPr/>
          <p:nvPr userDrawn="1"/>
        </p:nvSpPr>
        <p:spPr>
          <a:xfrm>
            <a:off x="6167461" y="891476"/>
            <a:ext cx="5724502" cy="4518023"/>
          </a:xfrm>
          <a:prstGeom prst="rect">
            <a:avLst/>
          </a:prstGeom>
          <a:solidFill>
            <a:schemeClr val="tx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 Placeholder 16">
            <a:extLst>
              <a:ext uri="{FF2B5EF4-FFF2-40B4-BE49-F238E27FC236}">
                <a16:creationId xmlns:a16="http://schemas.microsoft.com/office/drawing/2014/main" id="{FF8AF922-C91C-7A4A-BBC2-D1A545676515}"/>
              </a:ext>
            </a:extLst>
          </p:cNvPr>
          <p:cNvSpPr>
            <a:spLocks noGrp="1"/>
          </p:cNvSpPr>
          <p:nvPr>
            <p:ph type="body" sz="quarter" idx="18" hasCustomPrompt="1"/>
          </p:nvPr>
        </p:nvSpPr>
        <p:spPr>
          <a:xfrm>
            <a:off x="6181127" y="5486049"/>
            <a:ext cx="5710835" cy="381000"/>
          </a:xfrm>
        </p:spPr>
        <p:txBody>
          <a:bodyPr anchor="b">
            <a:normAutofit/>
          </a:bodyPr>
          <a:lstStyle>
            <a:lvl1pPr marL="0" indent="0" algn="ctr">
              <a:buNone/>
              <a:defRPr sz="1600" b="0" i="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b="1">
                <a:solidFill>
                  <a:schemeClr val="accent1"/>
                </a:solidFill>
              </a:defRPr>
            </a:lvl2pPr>
            <a:lvl3pPr>
              <a:defRPr b="1">
                <a:solidFill>
                  <a:schemeClr val="accent1"/>
                </a:solidFill>
              </a:defRPr>
            </a:lvl3pPr>
            <a:lvl4pPr>
              <a:defRPr b="1">
                <a:solidFill>
                  <a:schemeClr val="accent1"/>
                </a:solidFill>
              </a:defRPr>
            </a:lvl4pPr>
            <a:lvl5pPr>
              <a:defRPr b="1">
                <a:solidFill>
                  <a:schemeClr val="accent1"/>
                </a:solidFill>
              </a:defRPr>
            </a:lvl5pPr>
          </a:lstStyle>
          <a:p>
            <a:pPr lvl="0"/>
            <a:r>
              <a:rPr lang="en-US" dirty="0"/>
              <a:t>Edit heading</a:t>
            </a:r>
          </a:p>
        </p:txBody>
      </p:sp>
      <p:sp>
        <p:nvSpPr>
          <p:cNvPr id="26" name="Chart Placeholder 2">
            <a:extLst>
              <a:ext uri="{FF2B5EF4-FFF2-40B4-BE49-F238E27FC236}">
                <a16:creationId xmlns:a16="http://schemas.microsoft.com/office/drawing/2014/main" id="{F1907BB1-43DC-5848-BB50-C881CCFEF7B1}"/>
              </a:ext>
            </a:extLst>
          </p:cNvPr>
          <p:cNvSpPr>
            <a:spLocks noGrp="1"/>
          </p:cNvSpPr>
          <p:nvPr>
            <p:ph type="chart" sz="quarter" idx="19" hasCustomPrompt="1"/>
          </p:nvPr>
        </p:nvSpPr>
        <p:spPr>
          <a:xfrm>
            <a:off x="6172200" y="900152"/>
            <a:ext cx="5719762" cy="4509698"/>
          </a:xfrm>
        </p:spPr>
        <p:txBody>
          <a:bodyPr anchor="ctr">
            <a:normAutofit/>
          </a:bodyPr>
          <a:lstStyle>
            <a:lvl1pPr algn="ctr">
              <a:defRPr sz="1000">
                <a:solidFill>
                  <a:schemeClr val="bg1"/>
                </a:solidFill>
              </a:defRPr>
            </a:lvl1pPr>
          </a:lstStyle>
          <a:p>
            <a:r>
              <a:rPr lang="en-US" dirty="0"/>
              <a:t>[insert chart]</a:t>
            </a:r>
          </a:p>
        </p:txBody>
      </p:sp>
      <p:cxnSp>
        <p:nvCxnSpPr>
          <p:cNvPr id="30" name="Straight Connector 29">
            <a:extLst>
              <a:ext uri="{FF2B5EF4-FFF2-40B4-BE49-F238E27FC236}">
                <a16:creationId xmlns:a16="http://schemas.microsoft.com/office/drawing/2014/main" id="{1669CF66-9089-454A-97FB-D330815AF099}"/>
              </a:ext>
            </a:extLst>
          </p:cNvPr>
          <p:cNvCxnSpPr>
            <a:cxnSpLocks/>
          </p:cNvCxnSpPr>
          <p:nvPr userDrawn="1"/>
        </p:nvCxnSpPr>
        <p:spPr>
          <a:xfrm>
            <a:off x="6167460" y="5486049"/>
            <a:ext cx="5724502"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4236465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One Column Content w/ Callout">
    <p:bg>
      <p:bgPr>
        <a:solidFill>
          <a:schemeClr val="bg1"/>
        </a:solidFill>
        <a:effectLst/>
      </p:bgPr>
    </p:bg>
    <p:spTree>
      <p:nvGrpSpPr>
        <p:cNvPr id="1" name=""/>
        <p:cNvGrpSpPr/>
        <p:nvPr/>
      </p:nvGrpSpPr>
      <p:grpSpPr>
        <a:xfrm>
          <a:off x="0" y="0"/>
          <a:ext cx="0" cy="0"/>
          <a:chOff x="0" y="0"/>
          <a:chExt cx="0" cy="0"/>
        </a:xfrm>
      </p:grpSpPr>
      <p:sp>
        <p:nvSpPr>
          <p:cNvPr id="15" name="Date Placeholder 2"/>
          <p:cNvSpPr txBox="1">
            <a:spLocks/>
          </p:cNvSpPr>
          <p:nvPr userDrawn="1"/>
        </p:nvSpPr>
        <p:spPr>
          <a:xfrm>
            <a:off x="9144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bg1"/>
                </a:solidFill>
              </a:rPr>
              <a:t>Wiley</a:t>
            </a:r>
            <a:r>
              <a:rPr lang="en-US" baseline="0" dirty="0">
                <a:solidFill>
                  <a:schemeClr val="bg1"/>
                </a:solidFill>
              </a:rPr>
              <a:t> - Proprietary &amp; Confidential</a:t>
            </a:r>
            <a:endParaRPr lang="en-US" dirty="0">
              <a:solidFill>
                <a:schemeClr val="bg1"/>
              </a:solidFill>
            </a:endParaRPr>
          </a:p>
        </p:txBody>
      </p:sp>
      <p:sp>
        <p:nvSpPr>
          <p:cNvPr id="10" name="Text Placeholder 16"/>
          <p:cNvSpPr>
            <a:spLocks noGrp="1"/>
          </p:cNvSpPr>
          <p:nvPr>
            <p:ph type="body" sz="quarter" idx="14" hasCustomPrompt="1"/>
          </p:nvPr>
        </p:nvSpPr>
        <p:spPr>
          <a:xfrm>
            <a:off x="142291" y="762000"/>
            <a:ext cx="11904965" cy="381000"/>
          </a:xfrm>
        </p:spPr>
        <p:txBody>
          <a:bodyPr>
            <a:normAutofit/>
          </a:bodyPr>
          <a:lstStyle>
            <a:lvl1pPr marL="0" indent="0">
              <a:buNone/>
              <a:defRPr sz="1800" b="1" i="0" baseline="0">
                <a:solidFill>
                  <a:schemeClr val="accent3"/>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a:defRPr b="1">
                <a:solidFill>
                  <a:schemeClr val="accent1"/>
                </a:solidFill>
              </a:defRPr>
            </a:lvl2pPr>
            <a:lvl3pPr>
              <a:defRPr b="1">
                <a:solidFill>
                  <a:schemeClr val="accent1"/>
                </a:solidFill>
              </a:defRPr>
            </a:lvl3pPr>
            <a:lvl4pPr>
              <a:defRPr b="1">
                <a:solidFill>
                  <a:schemeClr val="accent1"/>
                </a:solidFill>
              </a:defRPr>
            </a:lvl4pPr>
            <a:lvl5pPr>
              <a:defRPr b="1">
                <a:solidFill>
                  <a:schemeClr val="accent1"/>
                </a:solidFill>
              </a:defRPr>
            </a:lvl5pPr>
          </a:lstStyle>
          <a:p>
            <a:pPr lvl="0"/>
            <a:r>
              <a:rPr lang="en-US" dirty="0"/>
              <a:t>Edit Heading</a:t>
            </a:r>
          </a:p>
        </p:txBody>
      </p:sp>
      <p:sp>
        <p:nvSpPr>
          <p:cNvPr id="18" name="Text Placeholder 5"/>
          <p:cNvSpPr>
            <a:spLocks noGrp="1"/>
          </p:cNvSpPr>
          <p:nvPr>
            <p:ph type="body" sz="quarter" idx="16"/>
          </p:nvPr>
        </p:nvSpPr>
        <p:spPr>
          <a:xfrm>
            <a:off x="137808" y="1143000"/>
            <a:ext cx="11904965" cy="3468319"/>
          </a:xfrm>
        </p:spPr>
        <p:txBody>
          <a:bodyPr>
            <a:noAutofit/>
          </a:bodyPr>
          <a:lstStyle>
            <a:lvl1pPr>
              <a:lnSpc>
                <a:spcPct val="150000"/>
              </a:lnSpc>
              <a:defRPr sz="1600"/>
            </a:lvl1pPr>
            <a:lvl2pPr>
              <a:lnSpc>
                <a:spcPct val="150000"/>
              </a:lnSpc>
              <a:buSzPct val="85000"/>
              <a:defRPr sz="1600"/>
            </a:lvl2pPr>
            <a:lvl3pPr>
              <a:lnSpc>
                <a:spcPct val="150000"/>
              </a:lnSpc>
              <a:defRPr sz="1600"/>
            </a:lvl3pPr>
            <a:lvl4pPr>
              <a:lnSpc>
                <a:spcPct val="150000"/>
              </a:lnSpc>
              <a:defRPr sz="1600"/>
            </a:lvl4pPr>
            <a:lvl5pPr>
              <a:lnSpc>
                <a:spcPct val="150000"/>
              </a:lnSpc>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Rectangle 18">
            <a:extLst>
              <a:ext uri="{FF2B5EF4-FFF2-40B4-BE49-F238E27FC236}">
                <a16:creationId xmlns:a16="http://schemas.microsoft.com/office/drawing/2014/main" id="{D9A128DB-5D74-4D48-8B0D-0661D84EA9F5}"/>
              </a:ext>
            </a:extLst>
          </p:cNvPr>
          <p:cNvSpPr/>
          <p:nvPr userDrawn="1"/>
        </p:nvSpPr>
        <p:spPr>
          <a:xfrm>
            <a:off x="0" y="6629400"/>
            <a:ext cx="12192000" cy="228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20" name="Rectangle 19">
            <a:extLst>
              <a:ext uri="{FF2B5EF4-FFF2-40B4-BE49-F238E27FC236}">
                <a16:creationId xmlns:a16="http://schemas.microsoft.com/office/drawing/2014/main" id="{9708B030-2A9A-7647-B9A9-42C4B1A1FAEB}"/>
              </a:ext>
            </a:extLst>
          </p:cNvPr>
          <p:cNvSpPr/>
          <p:nvPr userDrawn="1"/>
        </p:nvSpPr>
        <p:spPr>
          <a:xfrm>
            <a:off x="11429999" y="6629400"/>
            <a:ext cx="762001" cy="2286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Date Placeholder 2">
            <a:extLst>
              <a:ext uri="{FF2B5EF4-FFF2-40B4-BE49-F238E27FC236}">
                <a16:creationId xmlns:a16="http://schemas.microsoft.com/office/drawing/2014/main" id="{14367E0E-3EC7-CB40-BE63-486628F58D66}"/>
              </a:ext>
            </a:extLst>
          </p:cNvPr>
          <p:cNvSpPr>
            <a:spLocks noGrp="1"/>
          </p:cNvSpPr>
          <p:nvPr>
            <p:ph type="dt" sz="half" idx="10"/>
          </p:nvPr>
        </p:nvSpPr>
        <p:spPr>
          <a:xfrm>
            <a:off x="61610" y="6569075"/>
            <a:ext cx="703634" cy="365125"/>
          </a:xfrm>
          <a:prstGeom prst="rect">
            <a:avLst/>
          </a:prstGeom>
        </p:spPr>
        <p:txBody>
          <a:bodyPr/>
          <a:lstStyle>
            <a:lvl1pPr>
              <a:defRPr sz="8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DB4888D4-3616-E842-AE0B-F67567F59619}" type="datetime1">
              <a:rPr lang="en-US" smtClean="0"/>
              <a:pPr/>
              <a:t>4/9/2019</a:t>
            </a:fld>
            <a:endParaRPr lang="en-US" dirty="0"/>
          </a:p>
        </p:txBody>
      </p:sp>
      <p:sp>
        <p:nvSpPr>
          <p:cNvPr id="23" name="Slide Number Placeholder 3">
            <a:extLst>
              <a:ext uri="{FF2B5EF4-FFF2-40B4-BE49-F238E27FC236}">
                <a16:creationId xmlns:a16="http://schemas.microsoft.com/office/drawing/2014/main" id="{27D7A875-47E5-FB4A-919E-36B283C987E7}"/>
              </a:ext>
            </a:extLst>
          </p:cNvPr>
          <p:cNvSpPr>
            <a:spLocks noGrp="1"/>
          </p:cNvSpPr>
          <p:nvPr>
            <p:ph type="sldNum" sz="quarter" idx="11"/>
          </p:nvPr>
        </p:nvSpPr>
        <p:spPr>
          <a:xfrm>
            <a:off x="11429999" y="6569075"/>
            <a:ext cx="612843" cy="365125"/>
          </a:xfrm>
          <a:prstGeom prst="rect">
            <a:avLst/>
          </a:prstGeom>
        </p:spPr>
        <p:txBody>
          <a:bodyPr/>
          <a:lstStyle>
            <a:lvl1pPr>
              <a:defRPr sz="8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29BEA89B-AEB9-EC4E-ACDE-73189EA191E7}" type="slidenum">
              <a:rPr lang="en-US" smtClean="0"/>
              <a:pPr/>
              <a:t>‹#›</a:t>
            </a:fld>
            <a:endParaRPr lang="en-US"/>
          </a:p>
        </p:txBody>
      </p:sp>
      <p:sp>
        <p:nvSpPr>
          <p:cNvPr id="24" name="Date Placeholder 2">
            <a:extLst>
              <a:ext uri="{FF2B5EF4-FFF2-40B4-BE49-F238E27FC236}">
                <a16:creationId xmlns:a16="http://schemas.microsoft.com/office/drawing/2014/main" id="{9AD4F8E3-681A-B948-AB2D-BC7963FF0C81}"/>
              </a:ext>
            </a:extLst>
          </p:cNvPr>
          <p:cNvSpPr txBox="1">
            <a:spLocks/>
          </p:cNvSpPr>
          <p:nvPr userDrawn="1"/>
        </p:nvSpPr>
        <p:spPr>
          <a:xfrm>
            <a:off x="685800" y="656907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b="0" i="0" dirty="0">
                <a:solidFill>
                  <a:schemeClr val="bg1"/>
                </a:solidFill>
                <a:latin typeface="Open Sans" panose="020B0606030504020204" pitchFamily="34" charset="0"/>
                <a:ea typeface="Open Sans" panose="020B0606030504020204" pitchFamily="34" charset="0"/>
                <a:cs typeface="Open Sans" panose="020B0606030504020204" pitchFamily="34" charset="0"/>
              </a:rPr>
              <a:t>Wiley</a:t>
            </a:r>
            <a:r>
              <a:rPr lang="en-US" sz="800" b="0" i="0" baseline="0" dirty="0">
                <a:solidFill>
                  <a:schemeClr val="bg1"/>
                </a:solidFill>
                <a:latin typeface="Open Sans" panose="020B0606030504020204" pitchFamily="34" charset="0"/>
                <a:ea typeface="Open Sans" panose="020B0606030504020204" pitchFamily="34" charset="0"/>
                <a:cs typeface="Open Sans" panose="020B0606030504020204" pitchFamily="34" charset="0"/>
              </a:rPr>
              <a:t> - Proprietary &amp; Confidential</a:t>
            </a:r>
            <a:endParaRPr lang="en-US" sz="800" b="0" i="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1" name="Picture 30">
            <a:extLst>
              <a:ext uri="{FF2B5EF4-FFF2-40B4-BE49-F238E27FC236}">
                <a16:creationId xmlns:a16="http://schemas.microsoft.com/office/drawing/2014/main" id="{9B9F85E3-C174-F64D-85C0-FDA18B011712}"/>
              </a:ext>
            </a:extLst>
          </p:cNvPr>
          <p:cNvPicPr>
            <a:picLocks noChangeAspect="1"/>
          </p:cNvPicPr>
          <p:nvPr userDrawn="1"/>
        </p:nvPicPr>
        <p:blipFill>
          <a:blip r:embed="rId2"/>
          <a:stretch>
            <a:fillRect/>
          </a:stretch>
        </p:blipFill>
        <p:spPr>
          <a:xfrm>
            <a:off x="10439400" y="6169658"/>
            <a:ext cx="1603374" cy="336709"/>
          </a:xfrm>
          <a:prstGeom prst="rect">
            <a:avLst/>
          </a:prstGeom>
        </p:spPr>
      </p:pic>
      <p:pic>
        <p:nvPicPr>
          <p:cNvPr id="32" name="Picture 31">
            <a:extLst>
              <a:ext uri="{FF2B5EF4-FFF2-40B4-BE49-F238E27FC236}">
                <a16:creationId xmlns:a16="http://schemas.microsoft.com/office/drawing/2014/main" id="{E0A21726-BCCB-9544-8D77-88F6C6196C7C}"/>
              </a:ext>
            </a:extLst>
          </p:cNvPr>
          <p:cNvPicPr>
            <a:picLocks noChangeAspect="1"/>
          </p:cNvPicPr>
          <p:nvPr userDrawn="1"/>
        </p:nvPicPr>
        <p:blipFill>
          <a:blip r:embed="rId3"/>
          <a:stretch>
            <a:fillRect/>
          </a:stretch>
        </p:blipFill>
        <p:spPr>
          <a:xfrm>
            <a:off x="8681720" y="6175735"/>
            <a:ext cx="1452880" cy="330200"/>
          </a:xfrm>
          <a:prstGeom prst="rect">
            <a:avLst/>
          </a:prstGeom>
        </p:spPr>
      </p:pic>
      <p:sp>
        <p:nvSpPr>
          <p:cNvPr id="21" name="Rectangle 20">
            <a:extLst>
              <a:ext uri="{FF2B5EF4-FFF2-40B4-BE49-F238E27FC236}">
                <a16:creationId xmlns:a16="http://schemas.microsoft.com/office/drawing/2014/main" id="{13F5405B-C618-7A48-B06B-5C59C729AEF5}"/>
              </a:ext>
            </a:extLst>
          </p:cNvPr>
          <p:cNvSpPr/>
          <p:nvPr userDrawn="1"/>
        </p:nvSpPr>
        <p:spPr>
          <a:xfrm>
            <a:off x="0" y="0"/>
            <a:ext cx="12192000" cy="6858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itle 1">
            <a:extLst>
              <a:ext uri="{FF2B5EF4-FFF2-40B4-BE49-F238E27FC236}">
                <a16:creationId xmlns:a16="http://schemas.microsoft.com/office/drawing/2014/main" id="{41CB87D4-A959-7944-BE27-DABD5A0ABD91}"/>
              </a:ext>
            </a:extLst>
          </p:cNvPr>
          <p:cNvSpPr>
            <a:spLocks noGrp="1"/>
          </p:cNvSpPr>
          <p:nvPr>
            <p:ph type="title" hasCustomPrompt="1"/>
          </p:nvPr>
        </p:nvSpPr>
        <p:spPr>
          <a:xfrm>
            <a:off x="137809" y="151117"/>
            <a:ext cx="11905034" cy="458484"/>
          </a:xfrm>
        </p:spPr>
        <p:txBody>
          <a:bodyPr/>
          <a:lstStyle>
            <a:lvl1pPr>
              <a:defRPr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dirty="0"/>
              <a:t>Click to edit title</a:t>
            </a:r>
          </a:p>
        </p:txBody>
      </p:sp>
      <p:grpSp>
        <p:nvGrpSpPr>
          <p:cNvPr id="34" name="Group 33">
            <a:extLst>
              <a:ext uri="{FF2B5EF4-FFF2-40B4-BE49-F238E27FC236}">
                <a16:creationId xmlns:a16="http://schemas.microsoft.com/office/drawing/2014/main" id="{27A9F376-D9CB-844F-976F-3EECBFF71B2C}"/>
              </a:ext>
            </a:extLst>
          </p:cNvPr>
          <p:cNvGrpSpPr/>
          <p:nvPr userDrawn="1"/>
        </p:nvGrpSpPr>
        <p:grpSpPr>
          <a:xfrm>
            <a:off x="0" y="629009"/>
            <a:ext cx="12042774" cy="0"/>
            <a:chOff x="3269379" y="3945802"/>
            <a:chExt cx="12042774" cy="0"/>
          </a:xfrm>
        </p:grpSpPr>
        <p:cxnSp>
          <p:nvCxnSpPr>
            <p:cNvPr id="35" name="Straight Connector 34">
              <a:extLst>
                <a:ext uri="{FF2B5EF4-FFF2-40B4-BE49-F238E27FC236}">
                  <a16:creationId xmlns:a16="http://schemas.microsoft.com/office/drawing/2014/main" id="{AB0191AC-259D-064A-B734-71D6123ED1AB}"/>
                </a:ext>
              </a:extLst>
            </p:cNvPr>
            <p:cNvCxnSpPr>
              <a:cxnSpLocks/>
            </p:cNvCxnSpPr>
            <p:nvPr userDrawn="1"/>
          </p:nvCxnSpPr>
          <p:spPr>
            <a:xfrm>
              <a:off x="3269379" y="3945802"/>
              <a:ext cx="2293221"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993E871A-FC90-0843-A4D8-5577777BE28C}"/>
                </a:ext>
              </a:extLst>
            </p:cNvPr>
            <p:cNvCxnSpPr>
              <a:cxnSpLocks/>
            </p:cNvCxnSpPr>
            <p:nvPr userDrawn="1"/>
          </p:nvCxnSpPr>
          <p:spPr>
            <a:xfrm>
              <a:off x="5562600" y="3945802"/>
              <a:ext cx="9749553"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grpSp>
      <p:sp>
        <p:nvSpPr>
          <p:cNvPr id="37" name="Rectangle 36">
            <a:extLst>
              <a:ext uri="{FF2B5EF4-FFF2-40B4-BE49-F238E27FC236}">
                <a16:creationId xmlns:a16="http://schemas.microsoft.com/office/drawing/2014/main" id="{7240628B-86AB-0D46-932F-1E3E024B0749}"/>
              </a:ext>
            </a:extLst>
          </p:cNvPr>
          <p:cNvSpPr/>
          <p:nvPr userDrawn="1"/>
        </p:nvSpPr>
        <p:spPr>
          <a:xfrm>
            <a:off x="627786" y="4953001"/>
            <a:ext cx="11564214" cy="1082675"/>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F270964E-B2F5-214F-9CB3-6CE2BAE2BBDE}"/>
              </a:ext>
            </a:extLst>
          </p:cNvPr>
          <p:cNvSpPr/>
          <p:nvPr userDrawn="1"/>
        </p:nvSpPr>
        <p:spPr>
          <a:xfrm>
            <a:off x="101469" y="4953001"/>
            <a:ext cx="1090613" cy="108311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Picture Placeholder 18">
            <a:extLst>
              <a:ext uri="{FF2B5EF4-FFF2-40B4-BE49-F238E27FC236}">
                <a16:creationId xmlns:a16="http://schemas.microsoft.com/office/drawing/2014/main" id="{1646712F-E407-424A-8E90-AD7B0D23E403}"/>
              </a:ext>
            </a:extLst>
          </p:cNvPr>
          <p:cNvSpPr>
            <a:spLocks noGrp="1"/>
          </p:cNvSpPr>
          <p:nvPr>
            <p:ph type="pic" sz="quarter" idx="18" hasCustomPrompt="1"/>
          </p:nvPr>
        </p:nvSpPr>
        <p:spPr>
          <a:xfrm>
            <a:off x="307844" y="5149159"/>
            <a:ext cx="696781" cy="654368"/>
          </a:xfrm>
        </p:spPr>
        <p:txBody>
          <a:bodyPr anchor="ctr">
            <a:normAutofit/>
          </a:bodyPr>
          <a:lstStyle>
            <a:lvl1pPr algn="ctr">
              <a:defRPr sz="900">
                <a:solidFill>
                  <a:schemeClr val="bg1"/>
                </a:solidFill>
              </a:defRPr>
            </a:lvl1pPr>
          </a:lstStyle>
          <a:p>
            <a:r>
              <a:rPr lang="en-US" dirty="0"/>
              <a:t>WHITE</a:t>
            </a:r>
            <a:br>
              <a:rPr lang="en-US" dirty="0"/>
            </a:br>
            <a:r>
              <a:rPr lang="en-US" dirty="0"/>
              <a:t>ICON</a:t>
            </a:r>
          </a:p>
        </p:txBody>
      </p:sp>
      <p:sp>
        <p:nvSpPr>
          <p:cNvPr id="40" name="Text Placeholder 3">
            <a:extLst>
              <a:ext uri="{FF2B5EF4-FFF2-40B4-BE49-F238E27FC236}">
                <a16:creationId xmlns:a16="http://schemas.microsoft.com/office/drawing/2014/main" id="{4DBCCD49-C237-9045-BE70-2A66D53C2F74}"/>
              </a:ext>
            </a:extLst>
          </p:cNvPr>
          <p:cNvSpPr>
            <a:spLocks noGrp="1"/>
          </p:cNvSpPr>
          <p:nvPr>
            <p:ph type="body" sz="quarter" idx="21" hasCustomPrompt="1"/>
          </p:nvPr>
        </p:nvSpPr>
        <p:spPr>
          <a:xfrm>
            <a:off x="1524000" y="5156201"/>
            <a:ext cx="10287000" cy="654050"/>
          </a:xfrm>
        </p:spPr>
        <p:txBody>
          <a:bodyPr anchor="ct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Callout item here. Integer vitae libero </a:t>
            </a:r>
            <a:r>
              <a:rPr lang="en-US" dirty="0" err="1"/>
              <a:t>nec</a:t>
            </a:r>
            <a:r>
              <a:rPr lang="en-US" dirty="0"/>
              <a:t> </a:t>
            </a:r>
            <a:r>
              <a:rPr lang="en-US" dirty="0" err="1"/>
              <a:t>arcu</a:t>
            </a:r>
            <a:r>
              <a:rPr lang="en-US" dirty="0"/>
              <a:t> </a:t>
            </a:r>
            <a:r>
              <a:rPr lang="en-US" dirty="0" err="1"/>
              <a:t>faucibus</a:t>
            </a:r>
            <a:r>
              <a:rPr lang="en-US" dirty="0"/>
              <a:t> </a:t>
            </a:r>
            <a:r>
              <a:rPr lang="en-US" dirty="0" err="1"/>
              <a:t>blandit</a:t>
            </a:r>
            <a:r>
              <a:rPr lang="en-US" dirty="0"/>
              <a:t>. </a:t>
            </a:r>
            <a:r>
              <a:rPr lang="en-US" dirty="0" err="1"/>
              <a:t>Pellentesque</a:t>
            </a:r>
            <a:r>
              <a:rPr lang="en-US" dirty="0"/>
              <a:t> libero ante, </a:t>
            </a:r>
            <a:r>
              <a:rPr lang="en-US" dirty="0" err="1"/>
              <a:t>sollicitudin</a:t>
            </a:r>
            <a:r>
              <a:rPr lang="en-US" dirty="0"/>
              <a:t> </a:t>
            </a:r>
            <a:r>
              <a:rPr lang="en-US" dirty="0" err="1"/>
              <a:t>vel</a:t>
            </a:r>
            <a:r>
              <a:rPr lang="en-US" dirty="0"/>
              <a:t> </a:t>
            </a:r>
            <a:r>
              <a:rPr lang="en-US" dirty="0" err="1"/>
              <a:t>nisl</a:t>
            </a:r>
            <a:r>
              <a:rPr lang="en-US" dirty="0"/>
              <a:t> in, </a:t>
            </a:r>
            <a:r>
              <a:rPr lang="en-US" dirty="0" err="1"/>
              <a:t>laoreet</a:t>
            </a:r>
            <a:r>
              <a:rPr lang="en-US" dirty="0"/>
              <a:t> </a:t>
            </a:r>
            <a:r>
              <a:rPr lang="en-US" dirty="0" err="1"/>
              <a:t>volutpat</a:t>
            </a:r>
            <a:r>
              <a:rPr lang="en-US" dirty="0"/>
              <a:t> </a:t>
            </a:r>
            <a:r>
              <a:rPr lang="en-US" dirty="0" err="1"/>
              <a:t>nisl</a:t>
            </a:r>
            <a:r>
              <a:rPr lang="en-US" dirty="0"/>
              <a:t>. </a:t>
            </a:r>
          </a:p>
        </p:txBody>
      </p:sp>
    </p:spTree>
    <p:extLst>
      <p:ext uri="{BB962C8B-B14F-4D97-AF65-F5344CB8AC3E}">
        <p14:creationId xmlns:p14="http://schemas.microsoft.com/office/powerpoint/2010/main" val="193920787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One Column Content w/ 3 Callouts">
    <p:bg>
      <p:bgPr>
        <a:solidFill>
          <a:schemeClr val="bg1"/>
        </a:solidFill>
        <a:effectLst/>
      </p:bgPr>
    </p:bg>
    <p:spTree>
      <p:nvGrpSpPr>
        <p:cNvPr id="1" name=""/>
        <p:cNvGrpSpPr/>
        <p:nvPr/>
      </p:nvGrpSpPr>
      <p:grpSpPr>
        <a:xfrm>
          <a:off x="0" y="0"/>
          <a:ext cx="0" cy="0"/>
          <a:chOff x="0" y="0"/>
          <a:chExt cx="0" cy="0"/>
        </a:xfrm>
      </p:grpSpPr>
      <p:sp>
        <p:nvSpPr>
          <p:cNvPr id="15" name="Date Placeholder 2"/>
          <p:cNvSpPr txBox="1">
            <a:spLocks/>
          </p:cNvSpPr>
          <p:nvPr userDrawn="1"/>
        </p:nvSpPr>
        <p:spPr>
          <a:xfrm>
            <a:off x="9144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bg1"/>
                </a:solidFill>
              </a:rPr>
              <a:t>Wiley</a:t>
            </a:r>
            <a:r>
              <a:rPr lang="en-US" baseline="0" dirty="0">
                <a:solidFill>
                  <a:schemeClr val="bg1"/>
                </a:solidFill>
              </a:rPr>
              <a:t> - Proprietary &amp; Confidential</a:t>
            </a:r>
            <a:endParaRPr lang="en-US" dirty="0">
              <a:solidFill>
                <a:schemeClr val="bg1"/>
              </a:solidFill>
            </a:endParaRPr>
          </a:p>
        </p:txBody>
      </p:sp>
      <p:sp>
        <p:nvSpPr>
          <p:cNvPr id="10" name="Text Placeholder 16"/>
          <p:cNvSpPr>
            <a:spLocks noGrp="1"/>
          </p:cNvSpPr>
          <p:nvPr>
            <p:ph type="body" sz="quarter" idx="14" hasCustomPrompt="1"/>
          </p:nvPr>
        </p:nvSpPr>
        <p:spPr>
          <a:xfrm>
            <a:off x="142291" y="762000"/>
            <a:ext cx="11904965" cy="381000"/>
          </a:xfrm>
        </p:spPr>
        <p:txBody>
          <a:bodyPr>
            <a:normAutofit/>
          </a:bodyPr>
          <a:lstStyle>
            <a:lvl1pPr marL="0" indent="0">
              <a:buNone/>
              <a:defRPr sz="1800" b="1" i="0" baseline="0">
                <a:solidFill>
                  <a:schemeClr val="accent3"/>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a:defRPr b="1">
                <a:solidFill>
                  <a:schemeClr val="accent1"/>
                </a:solidFill>
              </a:defRPr>
            </a:lvl2pPr>
            <a:lvl3pPr>
              <a:defRPr b="1">
                <a:solidFill>
                  <a:schemeClr val="accent1"/>
                </a:solidFill>
              </a:defRPr>
            </a:lvl3pPr>
            <a:lvl4pPr>
              <a:defRPr b="1">
                <a:solidFill>
                  <a:schemeClr val="accent1"/>
                </a:solidFill>
              </a:defRPr>
            </a:lvl4pPr>
            <a:lvl5pPr>
              <a:defRPr b="1">
                <a:solidFill>
                  <a:schemeClr val="accent1"/>
                </a:solidFill>
              </a:defRPr>
            </a:lvl5pPr>
          </a:lstStyle>
          <a:p>
            <a:pPr lvl="0"/>
            <a:r>
              <a:rPr lang="en-US" dirty="0"/>
              <a:t>Edit Heading</a:t>
            </a:r>
          </a:p>
        </p:txBody>
      </p:sp>
      <p:sp>
        <p:nvSpPr>
          <p:cNvPr id="18" name="Text Placeholder 5"/>
          <p:cNvSpPr>
            <a:spLocks noGrp="1"/>
          </p:cNvSpPr>
          <p:nvPr>
            <p:ph type="body" sz="quarter" idx="16"/>
          </p:nvPr>
        </p:nvSpPr>
        <p:spPr>
          <a:xfrm>
            <a:off x="137808" y="1143000"/>
            <a:ext cx="11904965" cy="3429000"/>
          </a:xfrm>
        </p:spPr>
        <p:txBody>
          <a:bodyPr>
            <a:noAutofit/>
          </a:bodyPr>
          <a:lstStyle>
            <a:lvl1pPr>
              <a:lnSpc>
                <a:spcPct val="150000"/>
              </a:lnSpc>
              <a:defRPr sz="1600"/>
            </a:lvl1pPr>
            <a:lvl2pPr>
              <a:lnSpc>
                <a:spcPct val="150000"/>
              </a:lnSpc>
              <a:buSzPct val="85000"/>
              <a:defRPr sz="1600"/>
            </a:lvl2pPr>
            <a:lvl3pPr>
              <a:lnSpc>
                <a:spcPct val="150000"/>
              </a:lnSpc>
              <a:defRPr sz="1600"/>
            </a:lvl3pPr>
            <a:lvl4pPr>
              <a:lnSpc>
                <a:spcPct val="150000"/>
              </a:lnSpc>
              <a:defRPr sz="1600"/>
            </a:lvl4pPr>
            <a:lvl5pPr>
              <a:lnSpc>
                <a:spcPct val="150000"/>
              </a:lnSpc>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Rectangle 18">
            <a:extLst>
              <a:ext uri="{FF2B5EF4-FFF2-40B4-BE49-F238E27FC236}">
                <a16:creationId xmlns:a16="http://schemas.microsoft.com/office/drawing/2014/main" id="{D9A128DB-5D74-4D48-8B0D-0661D84EA9F5}"/>
              </a:ext>
            </a:extLst>
          </p:cNvPr>
          <p:cNvSpPr/>
          <p:nvPr userDrawn="1"/>
        </p:nvSpPr>
        <p:spPr>
          <a:xfrm>
            <a:off x="0" y="6629400"/>
            <a:ext cx="12192000" cy="228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20" name="Rectangle 19">
            <a:extLst>
              <a:ext uri="{FF2B5EF4-FFF2-40B4-BE49-F238E27FC236}">
                <a16:creationId xmlns:a16="http://schemas.microsoft.com/office/drawing/2014/main" id="{9708B030-2A9A-7647-B9A9-42C4B1A1FAEB}"/>
              </a:ext>
            </a:extLst>
          </p:cNvPr>
          <p:cNvSpPr/>
          <p:nvPr userDrawn="1"/>
        </p:nvSpPr>
        <p:spPr>
          <a:xfrm>
            <a:off x="11429999" y="6629400"/>
            <a:ext cx="762001" cy="2286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Date Placeholder 2">
            <a:extLst>
              <a:ext uri="{FF2B5EF4-FFF2-40B4-BE49-F238E27FC236}">
                <a16:creationId xmlns:a16="http://schemas.microsoft.com/office/drawing/2014/main" id="{14367E0E-3EC7-CB40-BE63-486628F58D66}"/>
              </a:ext>
            </a:extLst>
          </p:cNvPr>
          <p:cNvSpPr>
            <a:spLocks noGrp="1"/>
          </p:cNvSpPr>
          <p:nvPr>
            <p:ph type="dt" sz="half" idx="10"/>
          </p:nvPr>
        </p:nvSpPr>
        <p:spPr>
          <a:xfrm>
            <a:off x="61610" y="6569075"/>
            <a:ext cx="703634" cy="365125"/>
          </a:xfrm>
          <a:prstGeom prst="rect">
            <a:avLst/>
          </a:prstGeom>
        </p:spPr>
        <p:txBody>
          <a:bodyPr/>
          <a:lstStyle>
            <a:lvl1pPr>
              <a:defRPr sz="8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DB4888D4-3616-E842-AE0B-F67567F59619}" type="datetime1">
              <a:rPr lang="en-US" smtClean="0"/>
              <a:pPr/>
              <a:t>4/9/2019</a:t>
            </a:fld>
            <a:endParaRPr lang="en-US" dirty="0"/>
          </a:p>
        </p:txBody>
      </p:sp>
      <p:sp>
        <p:nvSpPr>
          <p:cNvPr id="23" name="Slide Number Placeholder 3">
            <a:extLst>
              <a:ext uri="{FF2B5EF4-FFF2-40B4-BE49-F238E27FC236}">
                <a16:creationId xmlns:a16="http://schemas.microsoft.com/office/drawing/2014/main" id="{27D7A875-47E5-FB4A-919E-36B283C987E7}"/>
              </a:ext>
            </a:extLst>
          </p:cNvPr>
          <p:cNvSpPr>
            <a:spLocks noGrp="1"/>
          </p:cNvSpPr>
          <p:nvPr>
            <p:ph type="sldNum" sz="quarter" idx="11"/>
          </p:nvPr>
        </p:nvSpPr>
        <p:spPr>
          <a:xfrm>
            <a:off x="11429999" y="6569075"/>
            <a:ext cx="612843" cy="365125"/>
          </a:xfrm>
          <a:prstGeom prst="rect">
            <a:avLst/>
          </a:prstGeom>
        </p:spPr>
        <p:txBody>
          <a:bodyPr/>
          <a:lstStyle>
            <a:lvl1pPr>
              <a:defRPr sz="8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29BEA89B-AEB9-EC4E-ACDE-73189EA191E7}" type="slidenum">
              <a:rPr lang="en-US" smtClean="0"/>
              <a:pPr/>
              <a:t>‹#›</a:t>
            </a:fld>
            <a:endParaRPr lang="en-US"/>
          </a:p>
        </p:txBody>
      </p:sp>
      <p:sp>
        <p:nvSpPr>
          <p:cNvPr id="24" name="Date Placeholder 2">
            <a:extLst>
              <a:ext uri="{FF2B5EF4-FFF2-40B4-BE49-F238E27FC236}">
                <a16:creationId xmlns:a16="http://schemas.microsoft.com/office/drawing/2014/main" id="{9AD4F8E3-681A-B948-AB2D-BC7963FF0C81}"/>
              </a:ext>
            </a:extLst>
          </p:cNvPr>
          <p:cNvSpPr txBox="1">
            <a:spLocks/>
          </p:cNvSpPr>
          <p:nvPr userDrawn="1"/>
        </p:nvSpPr>
        <p:spPr>
          <a:xfrm>
            <a:off x="685800" y="656907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b="0" i="0" dirty="0">
                <a:solidFill>
                  <a:schemeClr val="bg1"/>
                </a:solidFill>
                <a:latin typeface="Open Sans" panose="020B0606030504020204" pitchFamily="34" charset="0"/>
                <a:ea typeface="Open Sans" panose="020B0606030504020204" pitchFamily="34" charset="0"/>
                <a:cs typeface="Open Sans" panose="020B0606030504020204" pitchFamily="34" charset="0"/>
              </a:rPr>
              <a:t>Wiley</a:t>
            </a:r>
            <a:r>
              <a:rPr lang="en-US" sz="800" b="0" i="0" baseline="0" dirty="0">
                <a:solidFill>
                  <a:schemeClr val="bg1"/>
                </a:solidFill>
                <a:latin typeface="Open Sans" panose="020B0606030504020204" pitchFamily="34" charset="0"/>
                <a:ea typeface="Open Sans" panose="020B0606030504020204" pitchFamily="34" charset="0"/>
                <a:cs typeface="Open Sans" panose="020B0606030504020204" pitchFamily="34" charset="0"/>
              </a:rPr>
              <a:t> - Proprietary &amp; Confidential</a:t>
            </a:r>
            <a:endParaRPr lang="en-US" sz="800" b="0" i="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3" name="Freeform 32">
            <a:extLst>
              <a:ext uri="{FF2B5EF4-FFF2-40B4-BE49-F238E27FC236}">
                <a16:creationId xmlns:a16="http://schemas.microsoft.com/office/drawing/2014/main" id="{4D50B6EE-E28E-964C-8983-2323D0C8C72F}"/>
              </a:ext>
            </a:extLst>
          </p:cNvPr>
          <p:cNvSpPr/>
          <p:nvPr userDrawn="1"/>
        </p:nvSpPr>
        <p:spPr>
          <a:xfrm>
            <a:off x="1390930" y="4925870"/>
            <a:ext cx="4495800" cy="1090613"/>
          </a:xfrm>
          <a:custGeom>
            <a:avLst/>
            <a:gdLst>
              <a:gd name="connsiteX0" fmla="*/ 3954462 w 4495800"/>
              <a:gd name="connsiteY0" fmla="*/ 0 h 1082677"/>
              <a:gd name="connsiteX1" fmla="*/ 4495800 w 4495800"/>
              <a:gd name="connsiteY1" fmla="*/ 541338 h 1082677"/>
              <a:gd name="connsiteX2" fmla="*/ 3954462 w 4495800"/>
              <a:gd name="connsiteY2" fmla="*/ 1082676 h 1082677"/>
              <a:gd name="connsiteX3" fmla="*/ 3944214 w 4495800"/>
              <a:gd name="connsiteY3" fmla="*/ 1081643 h 1082677"/>
              <a:gd name="connsiteX4" fmla="*/ 3944214 w 4495800"/>
              <a:gd name="connsiteY4" fmla="*/ 1082677 h 1082677"/>
              <a:gd name="connsiteX5" fmla="*/ 0 w 4495800"/>
              <a:gd name="connsiteY5" fmla="*/ 1082677 h 1082677"/>
              <a:gd name="connsiteX6" fmla="*/ 0 w 4495800"/>
              <a:gd name="connsiteY6" fmla="*/ 1 h 1082677"/>
              <a:gd name="connsiteX7" fmla="*/ 3944214 w 4495800"/>
              <a:gd name="connsiteY7" fmla="*/ 1 h 1082677"/>
              <a:gd name="connsiteX8" fmla="*/ 3944214 w 4495800"/>
              <a:gd name="connsiteY8" fmla="*/ 1033 h 1082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95800" h="1082677">
                <a:moveTo>
                  <a:pt x="3954462" y="0"/>
                </a:moveTo>
                <a:cubicBezTo>
                  <a:pt x="4253435" y="0"/>
                  <a:pt x="4495800" y="242365"/>
                  <a:pt x="4495800" y="541338"/>
                </a:cubicBezTo>
                <a:cubicBezTo>
                  <a:pt x="4495800" y="840311"/>
                  <a:pt x="4253435" y="1082676"/>
                  <a:pt x="3954462" y="1082676"/>
                </a:cubicBezTo>
                <a:lnTo>
                  <a:pt x="3944214" y="1081643"/>
                </a:lnTo>
                <a:lnTo>
                  <a:pt x="3944214" y="1082677"/>
                </a:lnTo>
                <a:lnTo>
                  <a:pt x="0" y="1082677"/>
                </a:lnTo>
                <a:lnTo>
                  <a:pt x="0" y="1"/>
                </a:lnTo>
                <a:lnTo>
                  <a:pt x="3944214" y="1"/>
                </a:lnTo>
                <a:lnTo>
                  <a:pt x="3944214" y="1033"/>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90185CDA-392D-0143-B70F-4D9583E46380}"/>
              </a:ext>
            </a:extLst>
          </p:cNvPr>
          <p:cNvSpPr>
            <a:spLocks noGrp="1"/>
          </p:cNvSpPr>
          <p:nvPr>
            <p:ph type="body" sz="quarter" idx="21" hasCustomPrompt="1"/>
          </p:nvPr>
        </p:nvSpPr>
        <p:spPr>
          <a:xfrm>
            <a:off x="2287144" y="5129071"/>
            <a:ext cx="3048000" cy="654050"/>
          </a:xfrm>
        </p:spPr>
        <p:txBody>
          <a:bodyPr anchor="ct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Callout item here. Integer vitae libero.</a:t>
            </a:r>
          </a:p>
        </p:txBody>
      </p:sp>
      <p:sp>
        <p:nvSpPr>
          <p:cNvPr id="29" name="Oval 28">
            <a:extLst>
              <a:ext uri="{FF2B5EF4-FFF2-40B4-BE49-F238E27FC236}">
                <a16:creationId xmlns:a16="http://schemas.microsoft.com/office/drawing/2014/main" id="{CB102286-7993-B04F-AFAF-3BCB81F878F9}"/>
              </a:ext>
            </a:extLst>
          </p:cNvPr>
          <p:cNvSpPr/>
          <p:nvPr userDrawn="1"/>
        </p:nvSpPr>
        <p:spPr>
          <a:xfrm>
            <a:off x="909918" y="4925870"/>
            <a:ext cx="1090613" cy="109061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Picture Placeholder 18">
            <a:extLst>
              <a:ext uri="{FF2B5EF4-FFF2-40B4-BE49-F238E27FC236}">
                <a16:creationId xmlns:a16="http://schemas.microsoft.com/office/drawing/2014/main" id="{AD66E64E-D0E6-1B49-86E7-8F92A08A6514}"/>
              </a:ext>
            </a:extLst>
          </p:cNvPr>
          <p:cNvSpPr>
            <a:spLocks noGrp="1"/>
          </p:cNvSpPr>
          <p:nvPr>
            <p:ph type="pic" sz="quarter" idx="18" hasCustomPrompt="1"/>
          </p:nvPr>
        </p:nvSpPr>
        <p:spPr>
          <a:xfrm>
            <a:off x="1116293" y="5129524"/>
            <a:ext cx="696781" cy="654368"/>
          </a:xfrm>
        </p:spPr>
        <p:txBody>
          <a:bodyPr anchor="ctr">
            <a:normAutofit/>
          </a:bodyPr>
          <a:lstStyle>
            <a:lvl1pPr algn="ctr">
              <a:defRPr sz="900">
                <a:solidFill>
                  <a:schemeClr val="bg1"/>
                </a:solidFill>
              </a:defRPr>
            </a:lvl1pPr>
          </a:lstStyle>
          <a:p>
            <a:r>
              <a:rPr lang="en-US" dirty="0"/>
              <a:t>WHITE</a:t>
            </a:r>
            <a:br>
              <a:rPr lang="en-US" dirty="0"/>
            </a:br>
            <a:r>
              <a:rPr lang="en-US" dirty="0"/>
              <a:t>ICON</a:t>
            </a:r>
          </a:p>
        </p:txBody>
      </p:sp>
      <p:sp>
        <p:nvSpPr>
          <p:cNvPr id="34" name="Freeform 33">
            <a:extLst>
              <a:ext uri="{FF2B5EF4-FFF2-40B4-BE49-F238E27FC236}">
                <a16:creationId xmlns:a16="http://schemas.microsoft.com/office/drawing/2014/main" id="{6B24EFBC-B923-754B-A5DA-E7E9AFC66B03}"/>
              </a:ext>
            </a:extLst>
          </p:cNvPr>
          <p:cNvSpPr/>
          <p:nvPr userDrawn="1"/>
        </p:nvSpPr>
        <p:spPr>
          <a:xfrm>
            <a:off x="6660378" y="4929187"/>
            <a:ext cx="4495800" cy="1087296"/>
          </a:xfrm>
          <a:custGeom>
            <a:avLst/>
            <a:gdLst>
              <a:gd name="connsiteX0" fmla="*/ 3954462 w 4495800"/>
              <a:gd name="connsiteY0" fmla="*/ 0 h 1082677"/>
              <a:gd name="connsiteX1" fmla="*/ 4495800 w 4495800"/>
              <a:gd name="connsiteY1" fmla="*/ 541338 h 1082677"/>
              <a:gd name="connsiteX2" fmla="*/ 3954462 w 4495800"/>
              <a:gd name="connsiteY2" fmla="*/ 1082676 h 1082677"/>
              <a:gd name="connsiteX3" fmla="*/ 3944214 w 4495800"/>
              <a:gd name="connsiteY3" fmla="*/ 1081643 h 1082677"/>
              <a:gd name="connsiteX4" fmla="*/ 3944214 w 4495800"/>
              <a:gd name="connsiteY4" fmla="*/ 1082677 h 1082677"/>
              <a:gd name="connsiteX5" fmla="*/ 0 w 4495800"/>
              <a:gd name="connsiteY5" fmla="*/ 1082677 h 1082677"/>
              <a:gd name="connsiteX6" fmla="*/ 0 w 4495800"/>
              <a:gd name="connsiteY6" fmla="*/ 1 h 1082677"/>
              <a:gd name="connsiteX7" fmla="*/ 3944214 w 4495800"/>
              <a:gd name="connsiteY7" fmla="*/ 1 h 1082677"/>
              <a:gd name="connsiteX8" fmla="*/ 3944214 w 4495800"/>
              <a:gd name="connsiteY8" fmla="*/ 1033 h 1082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95800" h="1082677">
                <a:moveTo>
                  <a:pt x="3954462" y="0"/>
                </a:moveTo>
                <a:cubicBezTo>
                  <a:pt x="4253435" y="0"/>
                  <a:pt x="4495800" y="242365"/>
                  <a:pt x="4495800" y="541338"/>
                </a:cubicBezTo>
                <a:cubicBezTo>
                  <a:pt x="4495800" y="840311"/>
                  <a:pt x="4253435" y="1082676"/>
                  <a:pt x="3954462" y="1082676"/>
                </a:cubicBezTo>
                <a:lnTo>
                  <a:pt x="3944214" y="1081643"/>
                </a:lnTo>
                <a:lnTo>
                  <a:pt x="3944214" y="1082677"/>
                </a:lnTo>
                <a:lnTo>
                  <a:pt x="0" y="1082677"/>
                </a:lnTo>
                <a:lnTo>
                  <a:pt x="0" y="1"/>
                </a:lnTo>
                <a:lnTo>
                  <a:pt x="3944214" y="1"/>
                </a:lnTo>
                <a:lnTo>
                  <a:pt x="3944214" y="1033"/>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 Placeholder 3">
            <a:extLst>
              <a:ext uri="{FF2B5EF4-FFF2-40B4-BE49-F238E27FC236}">
                <a16:creationId xmlns:a16="http://schemas.microsoft.com/office/drawing/2014/main" id="{C185EB69-B428-4047-B4FA-DE9C33E35DC9}"/>
              </a:ext>
            </a:extLst>
          </p:cNvPr>
          <p:cNvSpPr>
            <a:spLocks noGrp="1"/>
          </p:cNvSpPr>
          <p:nvPr>
            <p:ph type="body" sz="quarter" idx="22" hasCustomPrompt="1"/>
          </p:nvPr>
        </p:nvSpPr>
        <p:spPr>
          <a:xfrm>
            <a:off x="7556592" y="5132388"/>
            <a:ext cx="3048000" cy="654050"/>
          </a:xfrm>
        </p:spPr>
        <p:txBody>
          <a:bodyPr anchor="ct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Callout item here. Integer vitae libero.</a:t>
            </a:r>
          </a:p>
        </p:txBody>
      </p:sp>
      <p:sp>
        <p:nvSpPr>
          <p:cNvPr id="36" name="Oval 35">
            <a:extLst>
              <a:ext uri="{FF2B5EF4-FFF2-40B4-BE49-F238E27FC236}">
                <a16:creationId xmlns:a16="http://schemas.microsoft.com/office/drawing/2014/main" id="{4F6DFBAC-9B31-4048-8B8F-41B026553705}"/>
              </a:ext>
            </a:extLst>
          </p:cNvPr>
          <p:cNvSpPr/>
          <p:nvPr userDrawn="1"/>
        </p:nvSpPr>
        <p:spPr>
          <a:xfrm>
            <a:off x="6179366" y="4925871"/>
            <a:ext cx="1090613" cy="109061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Picture Placeholder 18">
            <a:extLst>
              <a:ext uri="{FF2B5EF4-FFF2-40B4-BE49-F238E27FC236}">
                <a16:creationId xmlns:a16="http://schemas.microsoft.com/office/drawing/2014/main" id="{FDBEC79A-2C40-064F-B42E-B4649BF26921}"/>
              </a:ext>
            </a:extLst>
          </p:cNvPr>
          <p:cNvSpPr>
            <a:spLocks noGrp="1"/>
          </p:cNvSpPr>
          <p:nvPr>
            <p:ph type="pic" sz="quarter" idx="23" hasCustomPrompt="1"/>
          </p:nvPr>
        </p:nvSpPr>
        <p:spPr>
          <a:xfrm>
            <a:off x="6385741" y="5132841"/>
            <a:ext cx="696781" cy="654368"/>
          </a:xfrm>
        </p:spPr>
        <p:txBody>
          <a:bodyPr anchor="ctr">
            <a:normAutofit/>
          </a:bodyPr>
          <a:lstStyle>
            <a:lvl1pPr algn="ctr">
              <a:defRPr sz="900">
                <a:solidFill>
                  <a:schemeClr val="bg1"/>
                </a:solidFill>
              </a:defRPr>
            </a:lvl1pPr>
          </a:lstStyle>
          <a:p>
            <a:r>
              <a:rPr lang="en-US" dirty="0"/>
              <a:t>WHITE</a:t>
            </a:r>
            <a:br>
              <a:rPr lang="en-US" dirty="0"/>
            </a:br>
            <a:r>
              <a:rPr lang="en-US" dirty="0"/>
              <a:t>ICON</a:t>
            </a:r>
          </a:p>
        </p:txBody>
      </p:sp>
      <p:pic>
        <p:nvPicPr>
          <p:cNvPr id="38" name="Picture 37">
            <a:extLst>
              <a:ext uri="{FF2B5EF4-FFF2-40B4-BE49-F238E27FC236}">
                <a16:creationId xmlns:a16="http://schemas.microsoft.com/office/drawing/2014/main" id="{73E316C2-FAFD-3C45-8AEC-98DCD1AF0D50}"/>
              </a:ext>
            </a:extLst>
          </p:cNvPr>
          <p:cNvPicPr>
            <a:picLocks noChangeAspect="1"/>
          </p:cNvPicPr>
          <p:nvPr userDrawn="1"/>
        </p:nvPicPr>
        <p:blipFill>
          <a:blip r:embed="rId2"/>
          <a:stretch>
            <a:fillRect/>
          </a:stretch>
        </p:blipFill>
        <p:spPr>
          <a:xfrm>
            <a:off x="10439400" y="6169658"/>
            <a:ext cx="1603374" cy="336709"/>
          </a:xfrm>
          <a:prstGeom prst="rect">
            <a:avLst/>
          </a:prstGeom>
        </p:spPr>
      </p:pic>
      <p:pic>
        <p:nvPicPr>
          <p:cNvPr id="39" name="Picture 38">
            <a:extLst>
              <a:ext uri="{FF2B5EF4-FFF2-40B4-BE49-F238E27FC236}">
                <a16:creationId xmlns:a16="http://schemas.microsoft.com/office/drawing/2014/main" id="{8B27BED1-E578-AE40-BAE1-8ADB460019A9}"/>
              </a:ext>
            </a:extLst>
          </p:cNvPr>
          <p:cNvPicPr>
            <a:picLocks noChangeAspect="1"/>
          </p:cNvPicPr>
          <p:nvPr userDrawn="1"/>
        </p:nvPicPr>
        <p:blipFill>
          <a:blip r:embed="rId3"/>
          <a:stretch>
            <a:fillRect/>
          </a:stretch>
        </p:blipFill>
        <p:spPr>
          <a:xfrm>
            <a:off x="8681720" y="6175735"/>
            <a:ext cx="1452880" cy="330200"/>
          </a:xfrm>
          <a:prstGeom prst="rect">
            <a:avLst/>
          </a:prstGeom>
        </p:spPr>
      </p:pic>
      <p:sp>
        <p:nvSpPr>
          <p:cNvPr id="31" name="Rectangle 30">
            <a:extLst>
              <a:ext uri="{FF2B5EF4-FFF2-40B4-BE49-F238E27FC236}">
                <a16:creationId xmlns:a16="http://schemas.microsoft.com/office/drawing/2014/main" id="{962235C3-FEE8-4F44-8C07-EB5BDA31D901}"/>
              </a:ext>
            </a:extLst>
          </p:cNvPr>
          <p:cNvSpPr/>
          <p:nvPr userDrawn="1"/>
        </p:nvSpPr>
        <p:spPr>
          <a:xfrm>
            <a:off x="0" y="0"/>
            <a:ext cx="12192000" cy="6858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itle 1">
            <a:extLst>
              <a:ext uri="{FF2B5EF4-FFF2-40B4-BE49-F238E27FC236}">
                <a16:creationId xmlns:a16="http://schemas.microsoft.com/office/drawing/2014/main" id="{4ECB6FE5-C2B2-724A-BEE0-1DED425FCA50}"/>
              </a:ext>
            </a:extLst>
          </p:cNvPr>
          <p:cNvSpPr>
            <a:spLocks noGrp="1"/>
          </p:cNvSpPr>
          <p:nvPr>
            <p:ph type="title" hasCustomPrompt="1"/>
          </p:nvPr>
        </p:nvSpPr>
        <p:spPr>
          <a:xfrm>
            <a:off x="137809" y="151117"/>
            <a:ext cx="11905034" cy="458484"/>
          </a:xfrm>
        </p:spPr>
        <p:txBody>
          <a:bodyPr/>
          <a:lstStyle>
            <a:lvl1pPr>
              <a:defRPr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dirty="0"/>
              <a:t>Click to edit title</a:t>
            </a:r>
          </a:p>
        </p:txBody>
      </p:sp>
      <p:grpSp>
        <p:nvGrpSpPr>
          <p:cNvPr id="40" name="Group 39">
            <a:extLst>
              <a:ext uri="{FF2B5EF4-FFF2-40B4-BE49-F238E27FC236}">
                <a16:creationId xmlns:a16="http://schemas.microsoft.com/office/drawing/2014/main" id="{B73FAC2D-22A0-E646-971F-9F2B02056590}"/>
              </a:ext>
            </a:extLst>
          </p:cNvPr>
          <p:cNvGrpSpPr/>
          <p:nvPr userDrawn="1"/>
        </p:nvGrpSpPr>
        <p:grpSpPr>
          <a:xfrm>
            <a:off x="0" y="629009"/>
            <a:ext cx="12042774" cy="0"/>
            <a:chOff x="3269379" y="3945802"/>
            <a:chExt cx="12042774" cy="0"/>
          </a:xfrm>
        </p:grpSpPr>
        <p:cxnSp>
          <p:nvCxnSpPr>
            <p:cNvPr id="41" name="Straight Connector 40">
              <a:extLst>
                <a:ext uri="{FF2B5EF4-FFF2-40B4-BE49-F238E27FC236}">
                  <a16:creationId xmlns:a16="http://schemas.microsoft.com/office/drawing/2014/main" id="{22302D5A-C94D-644C-A62A-D58034CB36D4}"/>
                </a:ext>
              </a:extLst>
            </p:cNvPr>
            <p:cNvCxnSpPr>
              <a:cxnSpLocks/>
            </p:cNvCxnSpPr>
            <p:nvPr userDrawn="1"/>
          </p:nvCxnSpPr>
          <p:spPr>
            <a:xfrm>
              <a:off x="3269379" y="3945802"/>
              <a:ext cx="2293221"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ED0CBCD7-7CF1-594D-B458-2AB334741F1F}"/>
                </a:ext>
              </a:extLst>
            </p:cNvPr>
            <p:cNvCxnSpPr>
              <a:cxnSpLocks/>
            </p:cNvCxnSpPr>
            <p:nvPr userDrawn="1"/>
          </p:nvCxnSpPr>
          <p:spPr>
            <a:xfrm>
              <a:off x="5562600" y="3945802"/>
              <a:ext cx="9749553"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8200852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wo Column Content w/ Callout">
    <p:bg>
      <p:bgPr>
        <a:solidFill>
          <a:schemeClr val="bg1"/>
        </a:solidFill>
        <a:effectLst/>
      </p:bgPr>
    </p:bg>
    <p:spTree>
      <p:nvGrpSpPr>
        <p:cNvPr id="1" name=""/>
        <p:cNvGrpSpPr/>
        <p:nvPr/>
      </p:nvGrpSpPr>
      <p:grpSpPr>
        <a:xfrm>
          <a:off x="0" y="0"/>
          <a:ext cx="0" cy="0"/>
          <a:chOff x="0" y="0"/>
          <a:chExt cx="0" cy="0"/>
        </a:xfrm>
      </p:grpSpPr>
      <p:sp>
        <p:nvSpPr>
          <p:cNvPr id="15" name="Date Placeholder 2"/>
          <p:cNvSpPr txBox="1">
            <a:spLocks/>
          </p:cNvSpPr>
          <p:nvPr userDrawn="1"/>
        </p:nvSpPr>
        <p:spPr>
          <a:xfrm>
            <a:off x="9144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bg1"/>
                </a:solidFill>
              </a:rPr>
              <a:t>Wiley</a:t>
            </a:r>
            <a:r>
              <a:rPr lang="en-US" baseline="0" dirty="0">
                <a:solidFill>
                  <a:schemeClr val="bg1"/>
                </a:solidFill>
              </a:rPr>
              <a:t> - Proprietary &amp; Confidential</a:t>
            </a:r>
            <a:endParaRPr lang="en-US" dirty="0">
              <a:solidFill>
                <a:schemeClr val="bg1"/>
              </a:solidFill>
            </a:endParaRPr>
          </a:p>
        </p:txBody>
      </p:sp>
      <p:sp>
        <p:nvSpPr>
          <p:cNvPr id="10" name="Text Placeholder 16"/>
          <p:cNvSpPr>
            <a:spLocks noGrp="1"/>
          </p:cNvSpPr>
          <p:nvPr>
            <p:ph type="body" sz="quarter" idx="14" hasCustomPrompt="1"/>
          </p:nvPr>
        </p:nvSpPr>
        <p:spPr>
          <a:xfrm>
            <a:off x="142292" y="762000"/>
            <a:ext cx="5486400" cy="381000"/>
          </a:xfrm>
        </p:spPr>
        <p:txBody>
          <a:bodyPr>
            <a:normAutofit/>
          </a:bodyPr>
          <a:lstStyle>
            <a:lvl1pPr marL="0" indent="0">
              <a:buNone/>
              <a:defRPr sz="1800" b="1" i="0" baseline="0">
                <a:solidFill>
                  <a:schemeClr val="accent3"/>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a:defRPr b="1">
                <a:solidFill>
                  <a:schemeClr val="accent1"/>
                </a:solidFill>
              </a:defRPr>
            </a:lvl2pPr>
            <a:lvl3pPr>
              <a:defRPr b="1">
                <a:solidFill>
                  <a:schemeClr val="accent1"/>
                </a:solidFill>
              </a:defRPr>
            </a:lvl3pPr>
            <a:lvl4pPr>
              <a:defRPr b="1">
                <a:solidFill>
                  <a:schemeClr val="accent1"/>
                </a:solidFill>
              </a:defRPr>
            </a:lvl4pPr>
            <a:lvl5pPr>
              <a:defRPr b="1">
                <a:solidFill>
                  <a:schemeClr val="accent1"/>
                </a:solidFill>
              </a:defRPr>
            </a:lvl5pPr>
          </a:lstStyle>
          <a:p>
            <a:pPr lvl="0"/>
            <a:r>
              <a:rPr lang="en-US" dirty="0"/>
              <a:t>Edit Heading</a:t>
            </a:r>
          </a:p>
        </p:txBody>
      </p:sp>
      <p:sp>
        <p:nvSpPr>
          <p:cNvPr id="17" name="Text Placeholder 16"/>
          <p:cNvSpPr>
            <a:spLocks noGrp="1"/>
          </p:cNvSpPr>
          <p:nvPr>
            <p:ph type="body" sz="quarter" idx="19" hasCustomPrompt="1"/>
          </p:nvPr>
        </p:nvSpPr>
        <p:spPr>
          <a:xfrm>
            <a:off x="6556373" y="762000"/>
            <a:ext cx="5486400" cy="381000"/>
          </a:xfrm>
        </p:spPr>
        <p:txBody>
          <a:bodyPr>
            <a:normAutofit/>
          </a:bodyPr>
          <a:lstStyle>
            <a:lvl1pPr marL="0" indent="0">
              <a:buNone/>
              <a:defRPr sz="1800" b="1" i="0" baseline="0">
                <a:solidFill>
                  <a:schemeClr val="accent3"/>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a:defRPr b="1">
                <a:solidFill>
                  <a:schemeClr val="accent1"/>
                </a:solidFill>
              </a:defRPr>
            </a:lvl2pPr>
            <a:lvl3pPr>
              <a:defRPr b="1">
                <a:solidFill>
                  <a:schemeClr val="accent1"/>
                </a:solidFill>
              </a:defRPr>
            </a:lvl3pPr>
            <a:lvl4pPr>
              <a:defRPr b="1">
                <a:solidFill>
                  <a:schemeClr val="accent1"/>
                </a:solidFill>
              </a:defRPr>
            </a:lvl4pPr>
            <a:lvl5pPr>
              <a:defRPr b="1">
                <a:solidFill>
                  <a:schemeClr val="accent1"/>
                </a:solidFill>
              </a:defRPr>
            </a:lvl5pPr>
          </a:lstStyle>
          <a:p>
            <a:pPr lvl="0"/>
            <a:r>
              <a:rPr lang="en-US" dirty="0"/>
              <a:t>Edit Heading</a:t>
            </a:r>
          </a:p>
        </p:txBody>
      </p:sp>
      <p:sp>
        <p:nvSpPr>
          <p:cNvPr id="18" name="Text Placeholder 5"/>
          <p:cNvSpPr>
            <a:spLocks noGrp="1"/>
          </p:cNvSpPr>
          <p:nvPr>
            <p:ph type="body" sz="quarter" idx="16"/>
          </p:nvPr>
        </p:nvSpPr>
        <p:spPr>
          <a:xfrm>
            <a:off x="137809" y="1143000"/>
            <a:ext cx="5486400" cy="3584576"/>
          </a:xfrm>
        </p:spPr>
        <p:txBody>
          <a:bodyPr>
            <a:noAutofit/>
          </a:bodyPr>
          <a:lstStyle>
            <a:lvl1pPr>
              <a:lnSpc>
                <a:spcPct val="150000"/>
              </a:lnSpc>
              <a:defRPr sz="1600"/>
            </a:lvl1pPr>
            <a:lvl2pPr>
              <a:lnSpc>
                <a:spcPct val="150000"/>
              </a:lnSpc>
              <a:buSzPct val="85000"/>
              <a:defRPr sz="1600"/>
            </a:lvl2pPr>
            <a:lvl3pPr>
              <a:lnSpc>
                <a:spcPct val="150000"/>
              </a:lnSpc>
              <a:defRPr sz="1600"/>
            </a:lvl3pPr>
            <a:lvl4pPr>
              <a:lnSpc>
                <a:spcPct val="150000"/>
              </a:lnSpc>
              <a:defRPr sz="1600"/>
            </a:lvl4pPr>
            <a:lvl5pPr>
              <a:lnSpc>
                <a:spcPct val="150000"/>
              </a:lnSpc>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1" name="Text Placeholder 5"/>
          <p:cNvSpPr>
            <a:spLocks noGrp="1"/>
          </p:cNvSpPr>
          <p:nvPr>
            <p:ph type="body" sz="quarter" idx="20"/>
          </p:nvPr>
        </p:nvSpPr>
        <p:spPr>
          <a:xfrm>
            <a:off x="6556374" y="1143000"/>
            <a:ext cx="5486400" cy="3584576"/>
          </a:xfrm>
        </p:spPr>
        <p:txBody>
          <a:bodyPr>
            <a:noAutofit/>
          </a:bodyPr>
          <a:lstStyle>
            <a:lvl1pPr>
              <a:lnSpc>
                <a:spcPct val="150000"/>
              </a:lnSpc>
              <a:defRPr sz="1600"/>
            </a:lvl1pPr>
            <a:lvl2pPr>
              <a:lnSpc>
                <a:spcPct val="150000"/>
              </a:lnSpc>
              <a:buSzPct val="85000"/>
              <a:defRPr sz="1600"/>
            </a:lvl2pPr>
            <a:lvl3pPr>
              <a:lnSpc>
                <a:spcPct val="150000"/>
              </a:lnSpc>
              <a:defRPr sz="1600"/>
            </a:lvl3pPr>
            <a:lvl4pPr>
              <a:lnSpc>
                <a:spcPct val="150000"/>
              </a:lnSpc>
              <a:defRPr sz="1600"/>
            </a:lvl4pPr>
            <a:lvl5pPr>
              <a:lnSpc>
                <a:spcPct val="150000"/>
              </a:lnSpc>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Rectangle 18">
            <a:extLst>
              <a:ext uri="{FF2B5EF4-FFF2-40B4-BE49-F238E27FC236}">
                <a16:creationId xmlns:a16="http://schemas.microsoft.com/office/drawing/2014/main" id="{D9A128DB-5D74-4D48-8B0D-0661D84EA9F5}"/>
              </a:ext>
            </a:extLst>
          </p:cNvPr>
          <p:cNvSpPr/>
          <p:nvPr userDrawn="1"/>
        </p:nvSpPr>
        <p:spPr>
          <a:xfrm>
            <a:off x="0" y="6629400"/>
            <a:ext cx="12192000" cy="228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20" name="Rectangle 19">
            <a:extLst>
              <a:ext uri="{FF2B5EF4-FFF2-40B4-BE49-F238E27FC236}">
                <a16:creationId xmlns:a16="http://schemas.microsoft.com/office/drawing/2014/main" id="{9708B030-2A9A-7647-B9A9-42C4B1A1FAEB}"/>
              </a:ext>
            </a:extLst>
          </p:cNvPr>
          <p:cNvSpPr/>
          <p:nvPr userDrawn="1"/>
        </p:nvSpPr>
        <p:spPr>
          <a:xfrm>
            <a:off x="11429999" y="6629400"/>
            <a:ext cx="762001" cy="2286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Date Placeholder 2">
            <a:extLst>
              <a:ext uri="{FF2B5EF4-FFF2-40B4-BE49-F238E27FC236}">
                <a16:creationId xmlns:a16="http://schemas.microsoft.com/office/drawing/2014/main" id="{14367E0E-3EC7-CB40-BE63-486628F58D66}"/>
              </a:ext>
            </a:extLst>
          </p:cNvPr>
          <p:cNvSpPr>
            <a:spLocks noGrp="1"/>
          </p:cNvSpPr>
          <p:nvPr>
            <p:ph type="dt" sz="half" idx="10"/>
          </p:nvPr>
        </p:nvSpPr>
        <p:spPr>
          <a:xfrm>
            <a:off x="61610" y="6569075"/>
            <a:ext cx="703634" cy="365125"/>
          </a:xfrm>
          <a:prstGeom prst="rect">
            <a:avLst/>
          </a:prstGeom>
        </p:spPr>
        <p:txBody>
          <a:bodyPr/>
          <a:lstStyle>
            <a:lvl1pPr>
              <a:defRPr sz="8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DB4888D4-3616-E842-AE0B-F67567F59619}" type="datetime1">
              <a:rPr lang="en-US" smtClean="0"/>
              <a:pPr/>
              <a:t>4/9/2019</a:t>
            </a:fld>
            <a:endParaRPr lang="en-US" dirty="0"/>
          </a:p>
        </p:txBody>
      </p:sp>
      <p:sp>
        <p:nvSpPr>
          <p:cNvPr id="23" name="Slide Number Placeholder 3">
            <a:extLst>
              <a:ext uri="{FF2B5EF4-FFF2-40B4-BE49-F238E27FC236}">
                <a16:creationId xmlns:a16="http://schemas.microsoft.com/office/drawing/2014/main" id="{27D7A875-47E5-FB4A-919E-36B283C987E7}"/>
              </a:ext>
            </a:extLst>
          </p:cNvPr>
          <p:cNvSpPr>
            <a:spLocks noGrp="1"/>
          </p:cNvSpPr>
          <p:nvPr>
            <p:ph type="sldNum" sz="quarter" idx="11"/>
          </p:nvPr>
        </p:nvSpPr>
        <p:spPr>
          <a:xfrm>
            <a:off x="11429999" y="6569075"/>
            <a:ext cx="612843" cy="365125"/>
          </a:xfrm>
          <a:prstGeom prst="rect">
            <a:avLst/>
          </a:prstGeom>
        </p:spPr>
        <p:txBody>
          <a:bodyPr/>
          <a:lstStyle>
            <a:lvl1pPr>
              <a:defRPr sz="8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29BEA89B-AEB9-EC4E-ACDE-73189EA191E7}" type="slidenum">
              <a:rPr lang="en-US" smtClean="0"/>
              <a:pPr/>
              <a:t>‹#›</a:t>
            </a:fld>
            <a:endParaRPr lang="en-US"/>
          </a:p>
        </p:txBody>
      </p:sp>
      <p:sp>
        <p:nvSpPr>
          <p:cNvPr id="24" name="Date Placeholder 2">
            <a:extLst>
              <a:ext uri="{FF2B5EF4-FFF2-40B4-BE49-F238E27FC236}">
                <a16:creationId xmlns:a16="http://schemas.microsoft.com/office/drawing/2014/main" id="{9AD4F8E3-681A-B948-AB2D-BC7963FF0C81}"/>
              </a:ext>
            </a:extLst>
          </p:cNvPr>
          <p:cNvSpPr txBox="1">
            <a:spLocks/>
          </p:cNvSpPr>
          <p:nvPr userDrawn="1"/>
        </p:nvSpPr>
        <p:spPr>
          <a:xfrm>
            <a:off x="685800" y="656907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b="0" i="0" dirty="0">
                <a:solidFill>
                  <a:schemeClr val="bg1"/>
                </a:solidFill>
                <a:latin typeface="Open Sans" panose="020B0606030504020204" pitchFamily="34" charset="0"/>
                <a:ea typeface="Open Sans" panose="020B0606030504020204" pitchFamily="34" charset="0"/>
                <a:cs typeface="Open Sans" panose="020B0606030504020204" pitchFamily="34" charset="0"/>
              </a:rPr>
              <a:t>Wiley</a:t>
            </a:r>
            <a:r>
              <a:rPr lang="en-US" sz="800" b="0" i="0" baseline="0" dirty="0">
                <a:solidFill>
                  <a:schemeClr val="bg1"/>
                </a:solidFill>
                <a:latin typeface="Open Sans" panose="020B0606030504020204" pitchFamily="34" charset="0"/>
                <a:ea typeface="Open Sans" panose="020B0606030504020204" pitchFamily="34" charset="0"/>
                <a:cs typeface="Open Sans" panose="020B0606030504020204" pitchFamily="34" charset="0"/>
              </a:rPr>
              <a:t> - Proprietary &amp; Confidential</a:t>
            </a:r>
            <a:endParaRPr lang="en-US" sz="800" b="0" i="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cxnSp>
        <p:nvCxnSpPr>
          <p:cNvPr id="6" name="Straight Connector 5">
            <a:extLst>
              <a:ext uri="{FF2B5EF4-FFF2-40B4-BE49-F238E27FC236}">
                <a16:creationId xmlns:a16="http://schemas.microsoft.com/office/drawing/2014/main" id="{A30AACF2-BD3D-CB45-A3B0-EA9A9E4B6CE2}"/>
              </a:ext>
            </a:extLst>
          </p:cNvPr>
          <p:cNvCxnSpPr>
            <a:cxnSpLocks/>
          </p:cNvCxnSpPr>
          <p:nvPr userDrawn="1"/>
        </p:nvCxnSpPr>
        <p:spPr>
          <a:xfrm>
            <a:off x="6096000" y="762000"/>
            <a:ext cx="0" cy="3965576"/>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pic>
        <p:nvPicPr>
          <p:cNvPr id="33" name="Picture 32">
            <a:extLst>
              <a:ext uri="{FF2B5EF4-FFF2-40B4-BE49-F238E27FC236}">
                <a16:creationId xmlns:a16="http://schemas.microsoft.com/office/drawing/2014/main" id="{E0664B40-F454-9948-85FF-C301C77728C4}"/>
              </a:ext>
            </a:extLst>
          </p:cNvPr>
          <p:cNvPicPr>
            <a:picLocks noChangeAspect="1"/>
          </p:cNvPicPr>
          <p:nvPr userDrawn="1"/>
        </p:nvPicPr>
        <p:blipFill>
          <a:blip r:embed="rId2"/>
          <a:stretch>
            <a:fillRect/>
          </a:stretch>
        </p:blipFill>
        <p:spPr>
          <a:xfrm>
            <a:off x="10439400" y="6169658"/>
            <a:ext cx="1603374" cy="336709"/>
          </a:xfrm>
          <a:prstGeom prst="rect">
            <a:avLst/>
          </a:prstGeom>
        </p:spPr>
      </p:pic>
      <p:pic>
        <p:nvPicPr>
          <p:cNvPr id="34" name="Picture 33">
            <a:extLst>
              <a:ext uri="{FF2B5EF4-FFF2-40B4-BE49-F238E27FC236}">
                <a16:creationId xmlns:a16="http://schemas.microsoft.com/office/drawing/2014/main" id="{8603AA73-4890-024A-BEAB-529D9E5CEC4D}"/>
              </a:ext>
            </a:extLst>
          </p:cNvPr>
          <p:cNvPicPr>
            <a:picLocks noChangeAspect="1"/>
          </p:cNvPicPr>
          <p:nvPr userDrawn="1"/>
        </p:nvPicPr>
        <p:blipFill>
          <a:blip r:embed="rId3"/>
          <a:stretch>
            <a:fillRect/>
          </a:stretch>
        </p:blipFill>
        <p:spPr>
          <a:xfrm>
            <a:off x="8681720" y="6175735"/>
            <a:ext cx="1452880" cy="330200"/>
          </a:xfrm>
          <a:prstGeom prst="rect">
            <a:avLst/>
          </a:prstGeom>
        </p:spPr>
      </p:pic>
      <p:sp>
        <p:nvSpPr>
          <p:cNvPr id="31" name="Rectangle 30">
            <a:extLst>
              <a:ext uri="{FF2B5EF4-FFF2-40B4-BE49-F238E27FC236}">
                <a16:creationId xmlns:a16="http://schemas.microsoft.com/office/drawing/2014/main" id="{8E7ABE7E-D5ED-CD45-A988-9D2F1E5F083C}"/>
              </a:ext>
            </a:extLst>
          </p:cNvPr>
          <p:cNvSpPr/>
          <p:nvPr userDrawn="1"/>
        </p:nvSpPr>
        <p:spPr>
          <a:xfrm>
            <a:off x="0" y="0"/>
            <a:ext cx="12192000" cy="6858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itle 1">
            <a:extLst>
              <a:ext uri="{FF2B5EF4-FFF2-40B4-BE49-F238E27FC236}">
                <a16:creationId xmlns:a16="http://schemas.microsoft.com/office/drawing/2014/main" id="{2A2A9A00-A73D-C649-90F2-11B1C1972B7B}"/>
              </a:ext>
            </a:extLst>
          </p:cNvPr>
          <p:cNvSpPr>
            <a:spLocks noGrp="1"/>
          </p:cNvSpPr>
          <p:nvPr>
            <p:ph type="title" hasCustomPrompt="1"/>
          </p:nvPr>
        </p:nvSpPr>
        <p:spPr>
          <a:xfrm>
            <a:off x="137809" y="151117"/>
            <a:ext cx="11905034" cy="458484"/>
          </a:xfrm>
        </p:spPr>
        <p:txBody>
          <a:bodyPr/>
          <a:lstStyle>
            <a:lvl1pPr>
              <a:defRPr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dirty="0"/>
              <a:t>Click to edit title</a:t>
            </a:r>
          </a:p>
        </p:txBody>
      </p:sp>
      <p:grpSp>
        <p:nvGrpSpPr>
          <p:cNvPr id="35" name="Group 34">
            <a:extLst>
              <a:ext uri="{FF2B5EF4-FFF2-40B4-BE49-F238E27FC236}">
                <a16:creationId xmlns:a16="http://schemas.microsoft.com/office/drawing/2014/main" id="{883550A1-6A56-004A-8890-63A829C53919}"/>
              </a:ext>
            </a:extLst>
          </p:cNvPr>
          <p:cNvGrpSpPr/>
          <p:nvPr userDrawn="1"/>
        </p:nvGrpSpPr>
        <p:grpSpPr>
          <a:xfrm>
            <a:off x="0" y="629009"/>
            <a:ext cx="12042774" cy="0"/>
            <a:chOff x="3269379" y="3945802"/>
            <a:chExt cx="12042774" cy="0"/>
          </a:xfrm>
        </p:grpSpPr>
        <p:cxnSp>
          <p:nvCxnSpPr>
            <p:cNvPr id="36" name="Straight Connector 35">
              <a:extLst>
                <a:ext uri="{FF2B5EF4-FFF2-40B4-BE49-F238E27FC236}">
                  <a16:creationId xmlns:a16="http://schemas.microsoft.com/office/drawing/2014/main" id="{42CA50F8-DB97-AA4E-B1BD-F37392BDF504}"/>
                </a:ext>
              </a:extLst>
            </p:cNvPr>
            <p:cNvCxnSpPr>
              <a:cxnSpLocks/>
            </p:cNvCxnSpPr>
            <p:nvPr userDrawn="1"/>
          </p:nvCxnSpPr>
          <p:spPr>
            <a:xfrm>
              <a:off x="3269379" y="3945802"/>
              <a:ext cx="2293221"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27FBEF32-3672-334F-A249-2D97BE799170}"/>
                </a:ext>
              </a:extLst>
            </p:cNvPr>
            <p:cNvCxnSpPr>
              <a:cxnSpLocks/>
            </p:cNvCxnSpPr>
            <p:nvPr userDrawn="1"/>
          </p:nvCxnSpPr>
          <p:spPr>
            <a:xfrm>
              <a:off x="5562600" y="3945802"/>
              <a:ext cx="9749553"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grpSp>
      <p:sp>
        <p:nvSpPr>
          <p:cNvPr id="38" name="Rectangle 37">
            <a:extLst>
              <a:ext uri="{FF2B5EF4-FFF2-40B4-BE49-F238E27FC236}">
                <a16:creationId xmlns:a16="http://schemas.microsoft.com/office/drawing/2014/main" id="{93215500-43FC-3049-9227-9B8E737B6922}"/>
              </a:ext>
            </a:extLst>
          </p:cNvPr>
          <p:cNvSpPr/>
          <p:nvPr userDrawn="1"/>
        </p:nvSpPr>
        <p:spPr>
          <a:xfrm>
            <a:off x="627786" y="4953001"/>
            <a:ext cx="11564214" cy="1082675"/>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CCD6B1A1-57C1-B142-A513-6CFF37852E8C}"/>
              </a:ext>
            </a:extLst>
          </p:cNvPr>
          <p:cNvSpPr/>
          <p:nvPr userDrawn="1"/>
        </p:nvSpPr>
        <p:spPr>
          <a:xfrm>
            <a:off x="101469" y="4953001"/>
            <a:ext cx="1090613" cy="108311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Picture Placeholder 18">
            <a:extLst>
              <a:ext uri="{FF2B5EF4-FFF2-40B4-BE49-F238E27FC236}">
                <a16:creationId xmlns:a16="http://schemas.microsoft.com/office/drawing/2014/main" id="{27DFDD36-7F55-9C42-9528-EB623DA03369}"/>
              </a:ext>
            </a:extLst>
          </p:cNvPr>
          <p:cNvSpPr>
            <a:spLocks noGrp="1"/>
          </p:cNvSpPr>
          <p:nvPr>
            <p:ph type="pic" sz="quarter" idx="18" hasCustomPrompt="1"/>
          </p:nvPr>
        </p:nvSpPr>
        <p:spPr>
          <a:xfrm>
            <a:off x="307844" y="5149159"/>
            <a:ext cx="696781" cy="654368"/>
          </a:xfrm>
        </p:spPr>
        <p:txBody>
          <a:bodyPr anchor="ctr">
            <a:normAutofit/>
          </a:bodyPr>
          <a:lstStyle>
            <a:lvl1pPr algn="ctr">
              <a:defRPr sz="900">
                <a:solidFill>
                  <a:schemeClr val="bg1"/>
                </a:solidFill>
              </a:defRPr>
            </a:lvl1pPr>
          </a:lstStyle>
          <a:p>
            <a:r>
              <a:rPr lang="en-US" dirty="0"/>
              <a:t>WHITE</a:t>
            </a:r>
            <a:br>
              <a:rPr lang="en-US" dirty="0"/>
            </a:br>
            <a:r>
              <a:rPr lang="en-US" dirty="0"/>
              <a:t>ICON</a:t>
            </a:r>
          </a:p>
        </p:txBody>
      </p:sp>
      <p:sp>
        <p:nvSpPr>
          <p:cNvPr id="41" name="Text Placeholder 3">
            <a:extLst>
              <a:ext uri="{FF2B5EF4-FFF2-40B4-BE49-F238E27FC236}">
                <a16:creationId xmlns:a16="http://schemas.microsoft.com/office/drawing/2014/main" id="{C7104ABD-A778-414F-8E2C-8BB71CA35856}"/>
              </a:ext>
            </a:extLst>
          </p:cNvPr>
          <p:cNvSpPr>
            <a:spLocks noGrp="1"/>
          </p:cNvSpPr>
          <p:nvPr>
            <p:ph type="body" sz="quarter" idx="21" hasCustomPrompt="1"/>
          </p:nvPr>
        </p:nvSpPr>
        <p:spPr>
          <a:xfrm>
            <a:off x="1524000" y="5156201"/>
            <a:ext cx="10287000" cy="654050"/>
          </a:xfrm>
        </p:spPr>
        <p:txBody>
          <a:bodyPr anchor="ct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Callout item here. Integer vitae libero </a:t>
            </a:r>
            <a:r>
              <a:rPr lang="en-US" dirty="0" err="1"/>
              <a:t>nec</a:t>
            </a:r>
            <a:r>
              <a:rPr lang="en-US" dirty="0"/>
              <a:t> </a:t>
            </a:r>
            <a:r>
              <a:rPr lang="en-US" dirty="0" err="1"/>
              <a:t>arcu</a:t>
            </a:r>
            <a:r>
              <a:rPr lang="en-US" dirty="0"/>
              <a:t> </a:t>
            </a:r>
            <a:r>
              <a:rPr lang="en-US" dirty="0" err="1"/>
              <a:t>faucibus</a:t>
            </a:r>
            <a:r>
              <a:rPr lang="en-US" dirty="0"/>
              <a:t> </a:t>
            </a:r>
            <a:r>
              <a:rPr lang="en-US" dirty="0" err="1"/>
              <a:t>blandit</a:t>
            </a:r>
            <a:r>
              <a:rPr lang="en-US" dirty="0"/>
              <a:t>. </a:t>
            </a:r>
            <a:r>
              <a:rPr lang="en-US" dirty="0" err="1"/>
              <a:t>Pellentesque</a:t>
            </a:r>
            <a:r>
              <a:rPr lang="en-US" dirty="0"/>
              <a:t> libero ante, </a:t>
            </a:r>
            <a:r>
              <a:rPr lang="en-US" dirty="0" err="1"/>
              <a:t>sollicitudin</a:t>
            </a:r>
            <a:r>
              <a:rPr lang="en-US" dirty="0"/>
              <a:t> </a:t>
            </a:r>
            <a:r>
              <a:rPr lang="en-US" dirty="0" err="1"/>
              <a:t>vel</a:t>
            </a:r>
            <a:r>
              <a:rPr lang="en-US" dirty="0"/>
              <a:t> </a:t>
            </a:r>
            <a:r>
              <a:rPr lang="en-US" dirty="0" err="1"/>
              <a:t>nisl</a:t>
            </a:r>
            <a:r>
              <a:rPr lang="en-US" dirty="0"/>
              <a:t> in, </a:t>
            </a:r>
            <a:r>
              <a:rPr lang="en-US" dirty="0" err="1"/>
              <a:t>laoreet</a:t>
            </a:r>
            <a:r>
              <a:rPr lang="en-US" dirty="0"/>
              <a:t> </a:t>
            </a:r>
            <a:r>
              <a:rPr lang="en-US" dirty="0" err="1"/>
              <a:t>volutpat</a:t>
            </a:r>
            <a:r>
              <a:rPr lang="en-US" dirty="0"/>
              <a:t> </a:t>
            </a:r>
            <a:r>
              <a:rPr lang="en-US" dirty="0" err="1"/>
              <a:t>nisl</a:t>
            </a:r>
            <a:r>
              <a:rPr lang="en-US" dirty="0"/>
              <a:t>. </a:t>
            </a:r>
          </a:p>
        </p:txBody>
      </p:sp>
    </p:spTree>
    <p:extLst>
      <p:ext uri="{BB962C8B-B14F-4D97-AF65-F5344CB8AC3E}">
        <p14:creationId xmlns:p14="http://schemas.microsoft.com/office/powerpoint/2010/main" val="424732188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wo Tables">
    <p:bg>
      <p:bgPr>
        <a:solidFill>
          <a:schemeClr val="bg1"/>
        </a:solidFill>
        <a:effectLst/>
      </p:bgPr>
    </p:bg>
    <p:spTree>
      <p:nvGrpSpPr>
        <p:cNvPr id="1" name=""/>
        <p:cNvGrpSpPr/>
        <p:nvPr/>
      </p:nvGrpSpPr>
      <p:grpSpPr>
        <a:xfrm>
          <a:off x="0" y="0"/>
          <a:ext cx="0" cy="0"/>
          <a:chOff x="0" y="0"/>
          <a:chExt cx="0" cy="0"/>
        </a:xfrm>
      </p:grpSpPr>
      <p:sp>
        <p:nvSpPr>
          <p:cNvPr id="15" name="Date Placeholder 2"/>
          <p:cNvSpPr txBox="1">
            <a:spLocks/>
          </p:cNvSpPr>
          <p:nvPr userDrawn="1"/>
        </p:nvSpPr>
        <p:spPr>
          <a:xfrm>
            <a:off x="9144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bg1"/>
                </a:solidFill>
              </a:rPr>
              <a:t>Wiley</a:t>
            </a:r>
            <a:r>
              <a:rPr lang="en-US" baseline="0" dirty="0">
                <a:solidFill>
                  <a:schemeClr val="bg1"/>
                </a:solidFill>
              </a:rPr>
              <a:t> - Proprietary &amp; Confidential</a:t>
            </a:r>
            <a:endParaRPr lang="en-US" dirty="0">
              <a:solidFill>
                <a:schemeClr val="bg1"/>
              </a:solidFill>
            </a:endParaRPr>
          </a:p>
        </p:txBody>
      </p:sp>
      <p:sp>
        <p:nvSpPr>
          <p:cNvPr id="10" name="Text Placeholder 16"/>
          <p:cNvSpPr>
            <a:spLocks noGrp="1"/>
          </p:cNvSpPr>
          <p:nvPr>
            <p:ph type="body" sz="quarter" idx="14" hasCustomPrompt="1"/>
          </p:nvPr>
        </p:nvSpPr>
        <p:spPr>
          <a:xfrm>
            <a:off x="137809" y="762000"/>
            <a:ext cx="11905033" cy="381000"/>
          </a:xfrm>
        </p:spPr>
        <p:txBody>
          <a:bodyPr>
            <a:normAutofit/>
          </a:bodyPr>
          <a:lstStyle>
            <a:lvl1pPr marL="0" indent="0" algn="l">
              <a:buNone/>
              <a:defRPr sz="1800" b="1" i="0" baseline="0">
                <a:solidFill>
                  <a:schemeClr val="accent3"/>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a:defRPr b="1">
                <a:solidFill>
                  <a:schemeClr val="accent1"/>
                </a:solidFill>
              </a:defRPr>
            </a:lvl2pPr>
            <a:lvl3pPr>
              <a:defRPr b="1">
                <a:solidFill>
                  <a:schemeClr val="accent1"/>
                </a:solidFill>
              </a:defRPr>
            </a:lvl3pPr>
            <a:lvl4pPr>
              <a:defRPr b="1">
                <a:solidFill>
                  <a:schemeClr val="accent1"/>
                </a:solidFill>
              </a:defRPr>
            </a:lvl4pPr>
            <a:lvl5pPr>
              <a:defRPr b="1">
                <a:solidFill>
                  <a:schemeClr val="accent1"/>
                </a:solidFill>
              </a:defRPr>
            </a:lvl5pPr>
          </a:lstStyle>
          <a:p>
            <a:pPr lvl="0"/>
            <a:r>
              <a:rPr lang="en-US" dirty="0"/>
              <a:t>Edit heading</a:t>
            </a:r>
          </a:p>
        </p:txBody>
      </p:sp>
      <p:sp>
        <p:nvSpPr>
          <p:cNvPr id="16" name="Table Placeholder 3"/>
          <p:cNvSpPr>
            <a:spLocks noGrp="1"/>
          </p:cNvSpPr>
          <p:nvPr>
            <p:ph type="tbl" sz="quarter" idx="16"/>
          </p:nvPr>
        </p:nvSpPr>
        <p:spPr>
          <a:xfrm>
            <a:off x="137809" y="1143000"/>
            <a:ext cx="11905033" cy="1984734"/>
          </a:xfrm>
        </p:spPr>
        <p:txBody>
          <a:bodyPr/>
          <a:lstStyle>
            <a:lvl1pPr marL="0" indent="0">
              <a:buNone/>
              <a:defRPr/>
            </a:lvl1pPr>
          </a:lstStyle>
          <a:p>
            <a:r>
              <a:rPr lang="en-US"/>
              <a:t>Click icon to add table</a:t>
            </a:r>
            <a:endParaRPr lang="en-US" dirty="0"/>
          </a:p>
        </p:txBody>
      </p:sp>
      <p:sp>
        <p:nvSpPr>
          <p:cNvPr id="18" name="Rectangle 17">
            <a:extLst>
              <a:ext uri="{FF2B5EF4-FFF2-40B4-BE49-F238E27FC236}">
                <a16:creationId xmlns:a16="http://schemas.microsoft.com/office/drawing/2014/main" id="{7B577BB3-C0DC-E54F-B17C-3C4B73C1E769}"/>
              </a:ext>
            </a:extLst>
          </p:cNvPr>
          <p:cNvSpPr/>
          <p:nvPr userDrawn="1"/>
        </p:nvSpPr>
        <p:spPr>
          <a:xfrm>
            <a:off x="0" y="6629400"/>
            <a:ext cx="12192000" cy="228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9" name="Rectangle 18">
            <a:extLst>
              <a:ext uri="{FF2B5EF4-FFF2-40B4-BE49-F238E27FC236}">
                <a16:creationId xmlns:a16="http://schemas.microsoft.com/office/drawing/2014/main" id="{42043763-5921-9945-B7BF-4FBD315C9AAD}"/>
              </a:ext>
            </a:extLst>
          </p:cNvPr>
          <p:cNvSpPr/>
          <p:nvPr userDrawn="1"/>
        </p:nvSpPr>
        <p:spPr>
          <a:xfrm>
            <a:off x="11429999" y="6629400"/>
            <a:ext cx="762001" cy="2286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Date Placeholder 2">
            <a:extLst>
              <a:ext uri="{FF2B5EF4-FFF2-40B4-BE49-F238E27FC236}">
                <a16:creationId xmlns:a16="http://schemas.microsoft.com/office/drawing/2014/main" id="{D66CD929-135F-384A-BAE3-3348DCC5F004}"/>
              </a:ext>
            </a:extLst>
          </p:cNvPr>
          <p:cNvSpPr>
            <a:spLocks noGrp="1"/>
          </p:cNvSpPr>
          <p:nvPr>
            <p:ph type="dt" sz="half" idx="10"/>
          </p:nvPr>
        </p:nvSpPr>
        <p:spPr>
          <a:xfrm>
            <a:off x="61610" y="6569075"/>
            <a:ext cx="703634" cy="365125"/>
          </a:xfrm>
          <a:prstGeom prst="rect">
            <a:avLst/>
          </a:prstGeom>
        </p:spPr>
        <p:txBody>
          <a:bodyPr/>
          <a:lstStyle>
            <a:lvl1pPr>
              <a:defRPr sz="8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DB4888D4-3616-E842-AE0B-F67567F59619}" type="datetime1">
              <a:rPr lang="en-US" smtClean="0"/>
              <a:pPr/>
              <a:t>4/9/2019</a:t>
            </a:fld>
            <a:endParaRPr lang="en-US" dirty="0"/>
          </a:p>
        </p:txBody>
      </p:sp>
      <p:sp>
        <p:nvSpPr>
          <p:cNvPr id="21" name="Slide Number Placeholder 3">
            <a:extLst>
              <a:ext uri="{FF2B5EF4-FFF2-40B4-BE49-F238E27FC236}">
                <a16:creationId xmlns:a16="http://schemas.microsoft.com/office/drawing/2014/main" id="{91B42909-4EC8-3F4B-89F1-C322E00FAD07}"/>
              </a:ext>
            </a:extLst>
          </p:cNvPr>
          <p:cNvSpPr>
            <a:spLocks noGrp="1"/>
          </p:cNvSpPr>
          <p:nvPr>
            <p:ph type="sldNum" sz="quarter" idx="11"/>
          </p:nvPr>
        </p:nvSpPr>
        <p:spPr>
          <a:xfrm>
            <a:off x="11429999" y="6569075"/>
            <a:ext cx="612843" cy="365125"/>
          </a:xfrm>
          <a:prstGeom prst="rect">
            <a:avLst/>
          </a:prstGeom>
        </p:spPr>
        <p:txBody>
          <a:bodyPr/>
          <a:lstStyle>
            <a:lvl1pPr>
              <a:defRPr sz="8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29BEA89B-AEB9-EC4E-ACDE-73189EA191E7}" type="slidenum">
              <a:rPr lang="en-US" smtClean="0"/>
              <a:pPr/>
              <a:t>‹#›</a:t>
            </a:fld>
            <a:endParaRPr lang="en-US"/>
          </a:p>
        </p:txBody>
      </p:sp>
      <p:sp>
        <p:nvSpPr>
          <p:cNvPr id="22" name="Date Placeholder 2">
            <a:extLst>
              <a:ext uri="{FF2B5EF4-FFF2-40B4-BE49-F238E27FC236}">
                <a16:creationId xmlns:a16="http://schemas.microsoft.com/office/drawing/2014/main" id="{655F150E-1E83-F14C-8549-9E271E927AA3}"/>
              </a:ext>
            </a:extLst>
          </p:cNvPr>
          <p:cNvSpPr txBox="1">
            <a:spLocks/>
          </p:cNvSpPr>
          <p:nvPr userDrawn="1"/>
        </p:nvSpPr>
        <p:spPr>
          <a:xfrm>
            <a:off x="685800" y="656907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b="0" i="0" dirty="0">
                <a:solidFill>
                  <a:schemeClr val="bg1"/>
                </a:solidFill>
                <a:latin typeface="Open Sans" panose="020B0606030504020204" pitchFamily="34" charset="0"/>
                <a:ea typeface="Open Sans" panose="020B0606030504020204" pitchFamily="34" charset="0"/>
                <a:cs typeface="Open Sans" panose="020B0606030504020204" pitchFamily="34" charset="0"/>
              </a:rPr>
              <a:t>Wiley</a:t>
            </a:r>
            <a:r>
              <a:rPr lang="en-US" sz="800" b="0" i="0" baseline="0" dirty="0">
                <a:solidFill>
                  <a:schemeClr val="bg1"/>
                </a:solidFill>
                <a:latin typeface="Open Sans" panose="020B0606030504020204" pitchFamily="34" charset="0"/>
                <a:ea typeface="Open Sans" panose="020B0606030504020204" pitchFamily="34" charset="0"/>
                <a:cs typeface="Open Sans" panose="020B0606030504020204" pitchFamily="34" charset="0"/>
              </a:rPr>
              <a:t> - Proprietary &amp; Confidential</a:t>
            </a:r>
            <a:endParaRPr lang="en-US" sz="800" b="0" i="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7" name="Text Placeholder 16">
            <a:extLst>
              <a:ext uri="{FF2B5EF4-FFF2-40B4-BE49-F238E27FC236}">
                <a16:creationId xmlns:a16="http://schemas.microsoft.com/office/drawing/2014/main" id="{5B01142C-4701-4148-926B-40CB09C5D9C7}"/>
              </a:ext>
            </a:extLst>
          </p:cNvPr>
          <p:cNvSpPr>
            <a:spLocks noGrp="1"/>
          </p:cNvSpPr>
          <p:nvPr>
            <p:ph type="body" sz="quarter" idx="17" hasCustomPrompt="1"/>
          </p:nvPr>
        </p:nvSpPr>
        <p:spPr>
          <a:xfrm>
            <a:off x="137741" y="3381578"/>
            <a:ext cx="11905033" cy="381000"/>
          </a:xfrm>
        </p:spPr>
        <p:txBody>
          <a:bodyPr>
            <a:normAutofit/>
          </a:bodyPr>
          <a:lstStyle>
            <a:lvl1pPr marL="0" indent="0" algn="l">
              <a:buNone/>
              <a:defRPr sz="1800" b="1" i="0" baseline="0">
                <a:solidFill>
                  <a:schemeClr val="accent3"/>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a:defRPr b="1">
                <a:solidFill>
                  <a:schemeClr val="accent1"/>
                </a:solidFill>
              </a:defRPr>
            </a:lvl2pPr>
            <a:lvl3pPr>
              <a:defRPr b="1">
                <a:solidFill>
                  <a:schemeClr val="accent1"/>
                </a:solidFill>
              </a:defRPr>
            </a:lvl3pPr>
            <a:lvl4pPr>
              <a:defRPr b="1">
                <a:solidFill>
                  <a:schemeClr val="accent1"/>
                </a:solidFill>
              </a:defRPr>
            </a:lvl4pPr>
            <a:lvl5pPr>
              <a:defRPr b="1">
                <a:solidFill>
                  <a:schemeClr val="accent1"/>
                </a:solidFill>
              </a:defRPr>
            </a:lvl5pPr>
          </a:lstStyle>
          <a:p>
            <a:pPr lvl="0"/>
            <a:r>
              <a:rPr lang="en-US" dirty="0"/>
              <a:t>Edit heading</a:t>
            </a:r>
          </a:p>
        </p:txBody>
      </p:sp>
      <p:sp>
        <p:nvSpPr>
          <p:cNvPr id="28" name="Table Placeholder 3">
            <a:extLst>
              <a:ext uri="{FF2B5EF4-FFF2-40B4-BE49-F238E27FC236}">
                <a16:creationId xmlns:a16="http://schemas.microsoft.com/office/drawing/2014/main" id="{9BE758F5-83BB-A84F-930B-DA87AE7D3631}"/>
              </a:ext>
            </a:extLst>
          </p:cNvPr>
          <p:cNvSpPr>
            <a:spLocks noGrp="1"/>
          </p:cNvSpPr>
          <p:nvPr>
            <p:ph type="tbl" sz="quarter" idx="18"/>
          </p:nvPr>
        </p:nvSpPr>
        <p:spPr>
          <a:xfrm>
            <a:off x="137741" y="3762577"/>
            <a:ext cx="11905033" cy="2171653"/>
          </a:xfrm>
        </p:spPr>
        <p:txBody>
          <a:bodyPr/>
          <a:lstStyle>
            <a:lvl1pPr marL="0" indent="0">
              <a:buNone/>
              <a:defRPr/>
            </a:lvl1pPr>
          </a:lstStyle>
          <a:p>
            <a:r>
              <a:rPr lang="en-US"/>
              <a:t>Click icon to add table</a:t>
            </a:r>
            <a:endParaRPr lang="en-US" dirty="0"/>
          </a:p>
        </p:txBody>
      </p:sp>
      <p:pic>
        <p:nvPicPr>
          <p:cNvPr id="29" name="Picture 28">
            <a:extLst>
              <a:ext uri="{FF2B5EF4-FFF2-40B4-BE49-F238E27FC236}">
                <a16:creationId xmlns:a16="http://schemas.microsoft.com/office/drawing/2014/main" id="{105BCA66-DE67-6448-B647-39650767FD3E}"/>
              </a:ext>
            </a:extLst>
          </p:cNvPr>
          <p:cNvPicPr>
            <a:picLocks noChangeAspect="1"/>
          </p:cNvPicPr>
          <p:nvPr userDrawn="1"/>
        </p:nvPicPr>
        <p:blipFill>
          <a:blip r:embed="rId2"/>
          <a:stretch>
            <a:fillRect/>
          </a:stretch>
        </p:blipFill>
        <p:spPr>
          <a:xfrm>
            <a:off x="10439400" y="6169658"/>
            <a:ext cx="1603374" cy="336709"/>
          </a:xfrm>
          <a:prstGeom prst="rect">
            <a:avLst/>
          </a:prstGeom>
        </p:spPr>
      </p:pic>
      <p:pic>
        <p:nvPicPr>
          <p:cNvPr id="30" name="Picture 29">
            <a:extLst>
              <a:ext uri="{FF2B5EF4-FFF2-40B4-BE49-F238E27FC236}">
                <a16:creationId xmlns:a16="http://schemas.microsoft.com/office/drawing/2014/main" id="{8B705735-D5D4-6241-97CB-F587894F8C82}"/>
              </a:ext>
            </a:extLst>
          </p:cNvPr>
          <p:cNvPicPr>
            <a:picLocks noChangeAspect="1"/>
          </p:cNvPicPr>
          <p:nvPr userDrawn="1"/>
        </p:nvPicPr>
        <p:blipFill>
          <a:blip r:embed="rId3"/>
          <a:stretch>
            <a:fillRect/>
          </a:stretch>
        </p:blipFill>
        <p:spPr>
          <a:xfrm>
            <a:off x="8681720" y="6175735"/>
            <a:ext cx="1452880" cy="330200"/>
          </a:xfrm>
          <a:prstGeom prst="rect">
            <a:avLst/>
          </a:prstGeom>
        </p:spPr>
      </p:pic>
      <p:sp>
        <p:nvSpPr>
          <p:cNvPr id="31" name="Rectangle 30">
            <a:extLst>
              <a:ext uri="{FF2B5EF4-FFF2-40B4-BE49-F238E27FC236}">
                <a16:creationId xmlns:a16="http://schemas.microsoft.com/office/drawing/2014/main" id="{42BE2F04-23F8-B64A-8C44-EA07C7F84807}"/>
              </a:ext>
            </a:extLst>
          </p:cNvPr>
          <p:cNvSpPr/>
          <p:nvPr userDrawn="1"/>
        </p:nvSpPr>
        <p:spPr>
          <a:xfrm>
            <a:off x="0" y="0"/>
            <a:ext cx="12192000" cy="6858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itle 1">
            <a:extLst>
              <a:ext uri="{FF2B5EF4-FFF2-40B4-BE49-F238E27FC236}">
                <a16:creationId xmlns:a16="http://schemas.microsoft.com/office/drawing/2014/main" id="{BFC57F19-754B-BD4B-9CBF-FC8A38BB50E6}"/>
              </a:ext>
            </a:extLst>
          </p:cNvPr>
          <p:cNvSpPr>
            <a:spLocks noGrp="1"/>
          </p:cNvSpPr>
          <p:nvPr>
            <p:ph type="title" hasCustomPrompt="1"/>
          </p:nvPr>
        </p:nvSpPr>
        <p:spPr>
          <a:xfrm>
            <a:off x="137809" y="151117"/>
            <a:ext cx="11905034" cy="458484"/>
          </a:xfrm>
        </p:spPr>
        <p:txBody>
          <a:bodyPr/>
          <a:lstStyle>
            <a:lvl1pPr>
              <a:defRPr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dirty="0"/>
              <a:t>Click to edit title</a:t>
            </a:r>
          </a:p>
        </p:txBody>
      </p:sp>
      <p:grpSp>
        <p:nvGrpSpPr>
          <p:cNvPr id="33" name="Group 32">
            <a:extLst>
              <a:ext uri="{FF2B5EF4-FFF2-40B4-BE49-F238E27FC236}">
                <a16:creationId xmlns:a16="http://schemas.microsoft.com/office/drawing/2014/main" id="{1AEBD165-1F1E-6449-A133-511784A3FE24}"/>
              </a:ext>
            </a:extLst>
          </p:cNvPr>
          <p:cNvGrpSpPr/>
          <p:nvPr userDrawn="1"/>
        </p:nvGrpSpPr>
        <p:grpSpPr>
          <a:xfrm>
            <a:off x="0" y="629009"/>
            <a:ext cx="12042774" cy="0"/>
            <a:chOff x="3269379" y="3945802"/>
            <a:chExt cx="12042774" cy="0"/>
          </a:xfrm>
        </p:grpSpPr>
        <p:cxnSp>
          <p:nvCxnSpPr>
            <p:cNvPr id="34" name="Straight Connector 33">
              <a:extLst>
                <a:ext uri="{FF2B5EF4-FFF2-40B4-BE49-F238E27FC236}">
                  <a16:creationId xmlns:a16="http://schemas.microsoft.com/office/drawing/2014/main" id="{FF5173BA-8E6A-604C-A1F6-ED7E3D8506C3}"/>
                </a:ext>
              </a:extLst>
            </p:cNvPr>
            <p:cNvCxnSpPr>
              <a:cxnSpLocks/>
            </p:cNvCxnSpPr>
            <p:nvPr userDrawn="1"/>
          </p:nvCxnSpPr>
          <p:spPr>
            <a:xfrm>
              <a:off x="3269379" y="3945802"/>
              <a:ext cx="2293221"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8BEDD707-D803-3D4D-8B1B-6D7BCB132343}"/>
                </a:ext>
              </a:extLst>
            </p:cNvPr>
            <p:cNvCxnSpPr>
              <a:cxnSpLocks/>
            </p:cNvCxnSpPr>
            <p:nvPr userDrawn="1"/>
          </p:nvCxnSpPr>
          <p:spPr>
            <a:xfrm>
              <a:off x="5562600" y="3945802"/>
              <a:ext cx="9749553"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49409404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One Bulleted List w/ Background">
    <p:bg>
      <p:bgPr>
        <a:blipFill dpi="0" rotWithShape="1">
          <a:blip r:embed="rId2">
            <a:lum/>
          </a:blip>
          <a:srcRect/>
          <a:stretch>
            <a:fillRect l="-2000" r="-2000"/>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55FCE2E-BED8-6F42-9999-989DAD9290DA}"/>
              </a:ext>
            </a:extLst>
          </p:cNvPr>
          <p:cNvSpPr/>
          <p:nvPr userDrawn="1"/>
        </p:nvSpPr>
        <p:spPr>
          <a:xfrm>
            <a:off x="0" y="0"/>
            <a:ext cx="12191999" cy="6629400"/>
          </a:xfrm>
          <a:prstGeom prst="rect">
            <a:avLst/>
          </a:prstGeom>
          <a:solidFill>
            <a:schemeClr val="tx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353B4AA-F106-7E48-92F9-6B67537E261E}"/>
              </a:ext>
            </a:extLst>
          </p:cNvPr>
          <p:cNvSpPr/>
          <p:nvPr userDrawn="1"/>
        </p:nvSpPr>
        <p:spPr>
          <a:xfrm>
            <a:off x="0" y="6629400"/>
            <a:ext cx="12192000" cy="228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7" name="Rectangle 16">
            <a:extLst>
              <a:ext uri="{FF2B5EF4-FFF2-40B4-BE49-F238E27FC236}">
                <a16:creationId xmlns:a16="http://schemas.microsoft.com/office/drawing/2014/main" id="{B03BFE96-DC44-E64E-9AC3-99DFD8C29C0C}"/>
              </a:ext>
            </a:extLst>
          </p:cNvPr>
          <p:cNvSpPr/>
          <p:nvPr userDrawn="1"/>
        </p:nvSpPr>
        <p:spPr>
          <a:xfrm>
            <a:off x="11429999" y="6629400"/>
            <a:ext cx="762001" cy="2286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Date Placeholder 2">
            <a:extLst>
              <a:ext uri="{FF2B5EF4-FFF2-40B4-BE49-F238E27FC236}">
                <a16:creationId xmlns:a16="http://schemas.microsoft.com/office/drawing/2014/main" id="{691FB927-8E26-AD4B-91D7-A587888A2372}"/>
              </a:ext>
            </a:extLst>
          </p:cNvPr>
          <p:cNvSpPr>
            <a:spLocks noGrp="1"/>
          </p:cNvSpPr>
          <p:nvPr>
            <p:ph type="dt" sz="half" idx="10"/>
          </p:nvPr>
        </p:nvSpPr>
        <p:spPr>
          <a:xfrm>
            <a:off x="61610" y="6569075"/>
            <a:ext cx="703634" cy="365125"/>
          </a:xfrm>
          <a:prstGeom prst="rect">
            <a:avLst/>
          </a:prstGeom>
        </p:spPr>
        <p:txBody>
          <a:bodyPr/>
          <a:lstStyle>
            <a:lvl1pPr>
              <a:defRPr sz="8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DB4888D4-3616-E842-AE0B-F67567F59619}" type="datetime1">
              <a:rPr lang="en-US" smtClean="0"/>
              <a:pPr/>
              <a:t>4/9/2019</a:t>
            </a:fld>
            <a:endParaRPr lang="en-US" dirty="0"/>
          </a:p>
        </p:txBody>
      </p:sp>
      <p:sp>
        <p:nvSpPr>
          <p:cNvPr id="20" name="Slide Number Placeholder 3">
            <a:extLst>
              <a:ext uri="{FF2B5EF4-FFF2-40B4-BE49-F238E27FC236}">
                <a16:creationId xmlns:a16="http://schemas.microsoft.com/office/drawing/2014/main" id="{571D3290-3DB2-CE42-87FA-11ED2CEC2AD3}"/>
              </a:ext>
            </a:extLst>
          </p:cNvPr>
          <p:cNvSpPr>
            <a:spLocks noGrp="1"/>
          </p:cNvSpPr>
          <p:nvPr>
            <p:ph type="sldNum" sz="quarter" idx="11"/>
          </p:nvPr>
        </p:nvSpPr>
        <p:spPr>
          <a:xfrm>
            <a:off x="11429999" y="6569075"/>
            <a:ext cx="612843" cy="365125"/>
          </a:xfrm>
          <a:prstGeom prst="rect">
            <a:avLst/>
          </a:prstGeom>
        </p:spPr>
        <p:txBody>
          <a:bodyPr/>
          <a:lstStyle>
            <a:lvl1pPr>
              <a:defRPr sz="8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29BEA89B-AEB9-EC4E-ACDE-73189EA191E7}" type="slidenum">
              <a:rPr lang="en-US" smtClean="0"/>
              <a:pPr/>
              <a:t>‹#›</a:t>
            </a:fld>
            <a:endParaRPr lang="en-US"/>
          </a:p>
        </p:txBody>
      </p:sp>
      <p:sp>
        <p:nvSpPr>
          <p:cNvPr id="22" name="Date Placeholder 2">
            <a:extLst>
              <a:ext uri="{FF2B5EF4-FFF2-40B4-BE49-F238E27FC236}">
                <a16:creationId xmlns:a16="http://schemas.microsoft.com/office/drawing/2014/main" id="{78D36298-6F47-DC47-A5D5-915720990E19}"/>
              </a:ext>
            </a:extLst>
          </p:cNvPr>
          <p:cNvSpPr txBox="1">
            <a:spLocks/>
          </p:cNvSpPr>
          <p:nvPr userDrawn="1"/>
        </p:nvSpPr>
        <p:spPr>
          <a:xfrm>
            <a:off x="685800" y="656907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b="0" i="0" dirty="0">
                <a:solidFill>
                  <a:schemeClr val="bg1"/>
                </a:solidFill>
                <a:latin typeface="Open Sans" panose="020B0606030504020204" pitchFamily="34" charset="0"/>
                <a:ea typeface="Open Sans" panose="020B0606030504020204" pitchFamily="34" charset="0"/>
                <a:cs typeface="Open Sans" panose="020B0606030504020204" pitchFamily="34" charset="0"/>
              </a:rPr>
              <a:t>Wiley</a:t>
            </a:r>
            <a:r>
              <a:rPr lang="en-US" sz="800" b="0" i="0" baseline="0" dirty="0">
                <a:solidFill>
                  <a:schemeClr val="bg1"/>
                </a:solidFill>
                <a:latin typeface="Open Sans" panose="020B0606030504020204" pitchFamily="34" charset="0"/>
                <a:ea typeface="Open Sans" panose="020B0606030504020204" pitchFamily="34" charset="0"/>
                <a:cs typeface="Open Sans" panose="020B0606030504020204" pitchFamily="34" charset="0"/>
              </a:rPr>
              <a:t> - Proprietary &amp; Confidential</a:t>
            </a:r>
            <a:endParaRPr lang="en-US" sz="800" b="0" i="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a:extLst>
              <a:ext uri="{FF2B5EF4-FFF2-40B4-BE49-F238E27FC236}">
                <a16:creationId xmlns:a16="http://schemas.microsoft.com/office/drawing/2014/main" id="{7F6241CC-9656-2845-BFA7-E846A74D57B5}"/>
              </a:ext>
            </a:extLst>
          </p:cNvPr>
          <p:cNvPicPr>
            <a:picLocks noChangeAspect="1"/>
          </p:cNvPicPr>
          <p:nvPr userDrawn="1"/>
        </p:nvPicPr>
        <p:blipFill>
          <a:blip r:embed="rId3"/>
          <a:stretch>
            <a:fillRect/>
          </a:stretch>
        </p:blipFill>
        <p:spPr>
          <a:xfrm>
            <a:off x="10439400" y="6223068"/>
            <a:ext cx="1603374" cy="228465"/>
          </a:xfrm>
          <a:prstGeom prst="rect">
            <a:avLst/>
          </a:prstGeom>
        </p:spPr>
      </p:pic>
      <p:pic>
        <p:nvPicPr>
          <p:cNvPr id="33" name="Picture 32">
            <a:extLst>
              <a:ext uri="{FF2B5EF4-FFF2-40B4-BE49-F238E27FC236}">
                <a16:creationId xmlns:a16="http://schemas.microsoft.com/office/drawing/2014/main" id="{2EA2AD3F-C71D-8C4C-9FBE-5C54984A6864}"/>
              </a:ext>
            </a:extLst>
          </p:cNvPr>
          <p:cNvPicPr>
            <a:picLocks noChangeAspect="1"/>
          </p:cNvPicPr>
          <p:nvPr userDrawn="1"/>
        </p:nvPicPr>
        <p:blipFill>
          <a:blip r:embed="rId4"/>
          <a:stretch>
            <a:fillRect/>
          </a:stretch>
        </p:blipFill>
        <p:spPr>
          <a:xfrm>
            <a:off x="8681720" y="6172200"/>
            <a:ext cx="1452880" cy="330200"/>
          </a:xfrm>
          <a:prstGeom prst="rect">
            <a:avLst/>
          </a:prstGeom>
        </p:spPr>
      </p:pic>
      <p:sp>
        <p:nvSpPr>
          <p:cNvPr id="21" name="Text Placeholder 5">
            <a:extLst>
              <a:ext uri="{FF2B5EF4-FFF2-40B4-BE49-F238E27FC236}">
                <a16:creationId xmlns:a16="http://schemas.microsoft.com/office/drawing/2014/main" id="{724B1EE5-CECA-854E-95CB-9CB19DACB509}"/>
              </a:ext>
            </a:extLst>
          </p:cNvPr>
          <p:cNvSpPr>
            <a:spLocks noGrp="1"/>
          </p:cNvSpPr>
          <p:nvPr>
            <p:ph type="body" sz="quarter" idx="16"/>
          </p:nvPr>
        </p:nvSpPr>
        <p:spPr>
          <a:xfrm>
            <a:off x="296140" y="1524000"/>
            <a:ext cx="11591060" cy="4419600"/>
          </a:xfrm>
        </p:spPr>
        <p:txBody>
          <a:bodyPr>
            <a:noAutofit/>
          </a:bodyPr>
          <a:lstStyle>
            <a:lvl1pPr>
              <a:buClr>
                <a:schemeClr val="accent1"/>
              </a:buClr>
              <a:defRPr sz="1600">
                <a:solidFill>
                  <a:schemeClr val="bg1"/>
                </a:solidFill>
              </a:defRPr>
            </a:lvl1pPr>
            <a:lvl2pPr>
              <a:buClr>
                <a:schemeClr val="accent1"/>
              </a:buClr>
              <a:buSzPct val="85000"/>
              <a:defRPr sz="1600">
                <a:solidFill>
                  <a:schemeClr val="bg1"/>
                </a:solidFill>
              </a:defRPr>
            </a:lvl2pPr>
            <a:lvl3pPr>
              <a:buClr>
                <a:schemeClr val="accent1"/>
              </a:buClr>
              <a:defRPr sz="1600">
                <a:solidFill>
                  <a:schemeClr val="bg1"/>
                </a:solidFill>
              </a:defRPr>
            </a:lvl3pPr>
            <a:lvl4pPr>
              <a:buClr>
                <a:schemeClr val="accent1"/>
              </a:buClr>
              <a:defRPr sz="1600">
                <a:solidFill>
                  <a:schemeClr val="bg1"/>
                </a:solidFill>
              </a:defRPr>
            </a:lvl4pPr>
            <a:lvl5pPr>
              <a:buClr>
                <a:schemeClr val="accent1"/>
              </a:buClr>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2" name="Title 1">
            <a:extLst>
              <a:ext uri="{FF2B5EF4-FFF2-40B4-BE49-F238E27FC236}">
                <a16:creationId xmlns:a16="http://schemas.microsoft.com/office/drawing/2014/main" id="{0DF25D48-A328-AC48-AC0F-96907686E187}"/>
              </a:ext>
            </a:extLst>
          </p:cNvPr>
          <p:cNvSpPr>
            <a:spLocks noGrp="1"/>
          </p:cNvSpPr>
          <p:nvPr>
            <p:ph type="title" hasCustomPrompt="1"/>
          </p:nvPr>
        </p:nvSpPr>
        <p:spPr>
          <a:xfrm>
            <a:off x="296140" y="151117"/>
            <a:ext cx="11591059" cy="458484"/>
          </a:xfrm>
        </p:spPr>
        <p:txBody>
          <a:bodyPr/>
          <a:lstStyle>
            <a:lvl1pPr>
              <a:defRPr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dirty="0"/>
              <a:t>Click to edit title</a:t>
            </a:r>
          </a:p>
        </p:txBody>
      </p:sp>
      <p:grpSp>
        <p:nvGrpSpPr>
          <p:cNvPr id="34" name="Group 33">
            <a:extLst>
              <a:ext uri="{FF2B5EF4-FFF2-40B4-BE49-F238E27FC236}">
                <a16:creationId xmlns:a16="http://schemas.microsoft.com/office/drawing/2014/main" id="{BA1F6811-AF0C-6641-BA52-0D5B0E8CE3DD}"/>
              </a:ext>
            </a:extLst>
          </p:cNvPr>
          <p:cNvGrpSpPr/>
          <p:nvPr userDrawn="1"/>
        </p:nvGrpSpPr>
        <p:grpSpPr>
          <a:xfrm flipV="1">
            <a:off x="381000" y="340575"/>
            <a:ext cx="11430000" cy="269025"/>
            <a:chOff x="3415125" y="3945802"/>
            <a:chExt cx="11383124" cy="0"/>
          </a:xfrm>
        </p:grpSpPr>
        <p:cxnSp>
          <p:nvCxnSpPr>
            <p:cNvPr id="37" name="Straight Connector 36">
              <a:extLst>
                <a:ext uri="{FF2B5EF4-FFF2-40B4-BE49-F238E27FC236}">
                  <a16:creationId xmlns:a16="http://schemas.microsoft.com/office/drawing/2014/main" id="{3EA5B5B1-F47C-6E46-BBB2-449C420BE730}"/>
                </a:ext>
              </a:extLst>
            </p:cNvPr>
            <p:cNvCxnSpPr>
              <a:cxnSpLocks/>
            </p:cNvCxnSpPr>
            <p:nvPr userDrawn="1"/>
          </p:nvCxnSpPr>
          <p:spPr>
            <a:xfrm flipV="1">
              <a:off x="3415125" y="3945802"/>
              <a:ext cx="2147476"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053293B2-6F7D-0C47-8B56-17F1AD8A16DE}"/>
                </a:ext>
              </a:extLst>
            </p:cNvPr>
            <p:cNvCxnSpPr>
              <a:cxnSpLocks/>
            </p:cNvCxnSpPr>
            <p:nvPr userDrawn="1"/>
          </p:nvCxnSpPr>
          <p:spPr>
            <a:xfrm flipV="1">
              <a:off x="5562601" y="3945802"/>
              <a:ext cx="9235648"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grpSp>
      <p:sp>
        <p:nvSpPr>
          <p:cNvPr id="39" name="Text Placeholder 16">
            <a:extLst>
              <a:ext uri="{FF2B5EF4-FFF2-40B4-BE49-F238E27FC236}">
                <a16:creationId xmlns:a16="http://schemas.microsoft.com/office/drawing/2014/main" id="{E73E74BB-D0CE-B74C-88FF-3463BDC077F0}"/>
              </a:ext>
            </a:extLst>
          </p:cNvPr>
          <p:cNvSpPr>
            <a:spLocks noGrp="1"/>
          </p:cNvSpPr>
          <p:nvPr>
            <p:ph type="body" sz="quarter" idx="14" hasCustomPrompt="1"/>
          </p:nvPr>
        </p:nvSpPr>
        <p:spPr>
          <a:xfrm>
            <a:off x="296245" y="966050"/>
            <a:ext cx="11590954" cy="381000"/>
          </a:xfrm>
        </p:spPr>
        <p:txBody>
          <a:bodyPr>
            <a:normAutofit/>
          </a:bodyPr>
          <a:lstStyle>
            <a:lvl1pPr marL="0" indent="0">
              <a:buNone/>
              <a:defRPr sz="1600" b="0" i="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b="1">
                <a:solidFill>
                  <a:schemeClr val="accent1"/>
                </a:solidFill>
              </a:defRPr>
            </a:lvl2pPr>
            <a:lvl3pPr>
              <a:defRPr b="1">
                <a:solidFill>
                  <a:schemeClr val="accent1"/>
                </a:solidFill>
              </a:defRPr>
            </a:lvl3pPr>
            <a:lvl4pPr>
              <a:defRPr b="1">
                <a:solidFill>
                  <a:schemeClr val="accent1"/>
                </a:solidFill>
              </a:defRPr>
            </a:lvl4pPr>
            <a:lvl5pPr>
              <a:defRPr b="1">
                <a:solidFill>
                  <a:schemeClr val="accent1"/>
                </a:solidFill>
              </a:defRPr>
            </a:lvl5pPr>
          </a:lstStyle>
          <a:p>
            <a:pPr lvl="0"/>
            <a:r>
              <a:rPr lang="en-US" dirty="0"/>
              <a:t>Edit heading</a:t>
            </a:r>
          </a:p>
        </p:txBody>
      </p:sp>
      <p:cxnSp>
        <p:nvCxnSpPr>
          <p:cNvPr id="40" name="Straight Connector 39">
            <a:extLst>
              <a:ext uri="{FF2B5EF4-FFF2-40B4-BE49-F238E27FC236}">
                <a16:creationId xmlns:a16="http://schemas.microsoft.com/office/drawing/2014/main" id="{B162D127-4D9F-BF47-9D0A-E16723B4130F}"/>
              </a:ext>
            </a:extLst>
          </p:cNvPr>
          <p:cNvCxnSpPr>
            <a:cxnSpLocks/>
          </p:cNvCxnSpPr>
          <p:nvPr userDrawn="1"/>
        </p:nvCxnSpPr>
        <p:spPr>
          <a:xfrm>
            <a:off x="381000" y="1295400"/>
            <a:ext cx="114300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345065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resenter">
    <p:bg>
      <p:bgPr>
        <a:blipFill dpi="0" rotWithShape="1">
          <a:blip r:embed="rId2">
            <a:lum/>
          </a:blip>
          <a:srcRect/>
          <a:stretch>
            <a:fillRect l="-2000" r="-2000"/>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7C3BAAD-F141-1E45-A270-D7EC86221492}"/>
              </a:ext>
            </a:extLst>
          </p:cNvPr>
          <p:cNvSpPr/>
          <p:nvPr userDrawn="1"/>
        </p:nvSpPr>
        <p:spPr>
          <a:xfrm>
            <a:off x="0" y="6629400"/>
            <a:ext cx="12192000" cy="228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6" name="Rectangle 5">
            <a:extLst>
              <a:ext uri="{FF2B5EF4-FFF2-40B4-BE49-F238E27FC236}">
                <a16:creationId xmlns:a16="http://schemas.microsoft.com/office/drawing/2014/main" id="{999AF004-6B5A-0544-8771-3FC0045DAA9D}"/>
              </a:ext>
            </a:extLst>
          </p:cNvPr>
          <p:cNvSpPr/>
          <p:nvPr userDrawn="1"/>
        </p:nvSpPr>
        <p:spPr>
          <a:xfrm>
            <a:off x="11429999" y="6629400"/>
            <a:ext cx="762001" cy="2286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Date Placeholder 2">
            <a:extLst>
              <a:ext uri="{FF2B5EF4-FFF2-40B4-BE49-F238E27FC236}">
                <a16:creationId xmlns:a16="http://schemas.microsoft.com/office/drawing/2014/main" id="{3937456D-F68F-D041-B259-55D4E2D576D6}"/>
              </a:ext>
            </a:extLst>
          </p:cNvPr>
          <p:cNvSpPr>
            <a:spLocks noGrp="1"/>
          </p:cNvSpPr>
          <p:nvPr>
            <p:ph type="dt" sz="half" idx="10"/>
          </p:nvPr>
        </p:nvSpPr>
        <p:spPr>
          <a:xfrm>
            <a:off x="61610" y="6569075"/>
            <a:ext cx="703634" cy="365125"/>
          </a:xfrm>
          <a:prstGeom prst="rect">
            <a:avLst/>
          </a:prstGeom>
        </p:spPr>
        <p:txBody>
          <a:bodyPr/>
          <a:lstStyle>
            <a:lvl1pPr>
              <a:defRPr sz="8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DB4888D4-3616-E842-AE0B-F67567F59619}" type="datetime1">
              <a:rPr lang="en-US" smtClean="0"/>
              <a:pPr/>
              <a:t>4/9/2019</a:t>
            </a:fld>
            <a:endParaRPr lang="en-US" dirty="0"/>
          </a:p>
        </p:txBody>
      </p:sp>
      <p:sp>
        <p:nvSpPr>
          <p:cNvPr id="8" name="Slide Number Placeholder 3">
            <a:extLst>
              <a:ext uri="{FF2B5EF4-FFF2-40B4-BE49-F238E27FC236}">
                <a16:creationId xmlns:a16="http://schemas.microsoft.com/office/drawing/2014/main" id="{ECCCA2A7-1A36-7345-8CCD-F0EB9AA8ADAB}"/>
              </a:ext>
            </a:extLst>
          </p:cNvPr>
          <p:cNvSpPr>
            <a:spLocks noGrp="1"/>
          </p:cNvSpPr>
          <p:nvPr>
            <p:ph type="sldNum" sz="quarter" idx="11"/>
          </p:nvPr>
        </p:nvSpPr>
        <p:spPr>
          <a:xfrm>
            <a:off x="11429999" y="6569075"/>
            <a:ext cx="612843" cy="365125"/>
          </a:xfrm>
          <a:prstGeom prst="rect">
            <a:avLst/>
          </a:prstGeom>
        </p:spPr>
        <p:txBody>
          <a:bodyPr/>
          <a:lstStyle>
            <a:lvl1pPr>
              <a:defRPr sz="8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29BEA89B-AEB9-EC4E-ACDE-73189EA191E7}" type="slidenum">
              <a:rPr lang="en-US" smtClean="0"/>
              <a:pPr/>
              <a:t>‹#›</a:t>
            </a:fld>
            <a:endParaRPr lang="en-US"/>
          </a:p>
        </p:txBody>
      </p:sp>
      <p:sp>
        <p:nvSpPr>
          <p:cNvPr id="9" name="Date Placeholder 2">
            <a:extLst>
              <a:ext uri="{FF2B5EF4-FFF2-40B4-BE49-F238E27FC236}">
                <a16:creationId xmlns:a16="http://schemas.microsoft.com/office/drawing/2014/main" id="{C3B0BD8D-618B-CE4C-BE9F-405031B0CBA3}"/>
              </a:ext>
            </a:extLst>
          </p:cNvPr>
          <p:cNvSpPr txBox="1">
            <a:spLocks/>
          </p:cNvSpPr>
          <p:nvPr userDrawn="1"/>
        </p:nvSpPr>
        <p:spPr>
          <a:xfrm>
            <a:off x="685800" y="656907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b="0" i="0" dirty="0">
                <a:solidFill>
                  <a:schemeClr val="bg1"/>
                </a:solidFill>
                <a:latin typeface="Open Sans" panose="020B0606030504020204" pitchFamily="34" charset="0"/>
                <a:ea typeface="Open Sans" panose="020B0606030504020204" pitchFamily="34" charset="0"/>
                <a:cs typeface="Open Sans" panose="020B0606030504020204" pitchFamily="34" charset="0"/>
              </a:rPr>
              <a:t>Wiley</a:t>
            </a:r>
            <a:r>
              <a:rPr lang="en-US" sz="800" b="0" i="0" baseline="0" dirty="0">
                <a:solidFill>
                  <a:schemeClr val="bg1"/>
                </a:solidFill>
                <a:latin typeface="Open Sans" panose="020B0606030504020204" pitchFamily="34" charset="0"/>
                <a:ea typeface="Open Sans" panose="020B0606030504020204" pitchFamily="34" charset="0"/>
                <a:cs typeface="Open Sans" panose="020B0606030504020204" pitchFamily="34" charset="0"/>
              </a:rPr>
              <a:t> - Proprietary &amp; Confidential</a:t>
            </a:r>
            <a:endParaRPr lang="en-US" sz="800" b="0" i="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0" name="Rectangle 9">
            <a:extLst>
              <a:ext uri="{FF2B5EF4-FFF2-40B4-BE49-F238E27FC236}">
                <a16:creationId xmlns:a16="http://schemas.microsoft.com/office/drawing/2014/main" id="{B7B53D84-2C50-C246-AFE7-A9ABD6CD2B62}"/>
              </a:ext>
            </a:extLst>
          </p:cNvPr>
          <p:cNvSpPr/>
          <p:nvPr userDrawn="1"/>
        </p:nvSpPr>
        <p:spPr>
          <a:xfrm>
            <a:off x="0" y="1"/>
            <a:ext cx="12192000" cy="6629399"/>
          </a:xfrm>
          <a:prstGeom prst="rect">
            <a:avLst/>
          </a:prstGeom>
          <a:solidFill>
            <a:schemeClr val="tx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a:extLst>
              <a:ext uri="{FF2B5EF4-FFF2-40B4-BE49-F238E27FC236}">
                <a16:creationId xmlns:a16="http://schemas.microsoft.com/office/drawing/2014/main" id="{FEE0D4FF-C9DA-114F-8801-8ABAA22BBDD9}"/>
              </a:ext>
            </a:extLst>
          </p:cNvPr>
          <p:cNvPicPr>
            <a:picLocks noChangeAspect="1"/>
          </p:cNvPicPr>
          <p:nvPr userDrawn="1"/>
        </p:nvPicPr>
        <p:blipFill>
          <a:blip r:embed="rId3"/>
          <a:stretch>
            <a:fillRect/>
          </a:stretch>
        </p:blipFill>
        <p:spPr>
          <a:xfrm>
            <a:off x="10439400" y="6223068"/>
            <a:ext cx="1603374" cy="228465"/>
          </a:xfrm>
          <a:prstGeom prst="rect">
            <a:avLst/>
          </a:prstGeom>
        </p:spPr>
      </p:pic>
      <p:pic>
        <p:nvPicPr>
          <p:cNvPr id="25" name="Picture 24">
            <a:extLst>
              <a:ext uri="{FF2B5EF4-FFF2-40B4-BE49-F238E27FC236}">
                <a16:creationId xmlns:a16="http://schemas.microsoft.com/office/drawing/2014/main" id="{05C58BA2-1A1F-7843-BA5D-00E3F2AF0553}"/>
              </a:ext>
            </a:extLst>
          </p:cNvPr>
          <p:cNvPicPr>
            <a:picLocks noChangeAspect="1"/>
          </p:cNvPicPr>
          <p:nvPr userDrawn="1"/>
        </p:nvPicPr>
        <p:blipFill>
          <a:blip r:embed="rId4"/>
          <a:stretch>
            <a:fillRect/>
          </a:stretch>
        </p:blipFill>
        <p:spPr>
          <a:xfrm>
            <a:off x="8681720" y="6172200"/>
            <a:ext cx="1452880" cy="330200"/>
          </a:xfrm>
          <a:prstGeom prst="rect">
            <a:avLst/>
          </a:prstGeom>
        </p:spPr>
      </p:pic>
      <p:sp>
        <p:nvSpPr>
          <p:cNvPr id="26" name="Title 1">
            <a:extLst>
              <a:ext uri="{FF2B5EF4-FFF2-40B4-BE49-F238E27FC236}">
                <a16:creationId xmlns:a16="http://schemas.microsoft.com/office/drawing/2014/main" id="{3B7C828A-E9C7-454C-BBB1-12B4B3635AE9}"/>
              </a:ext>
            </a:extLst>
          </p:cNvPr>
          <p:cNvSpPr>
            <a:spLocks noGrp="1"/>
          </p:cNvSpPr>
          <p:nvPr>
            <p:ph type="title" hasCustomPrompt="1"/>
          </p:nvPr>
        </p:nvSpPr>
        <p:spPr>
          <a:xfrm>
            <a:off x="296140" y="151117"/>
            <a:ext cx="11591059" cy="458484"/>
          </a:xfrm>
        </p:spPr>
        <p:txBody>
          <a:bodyPr/>
          <a:lstStyle>
            <a:lvl1pPr>
              <a:defRPr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dirty="0"/>
              <a:t>Click to edit presenter title</a:t>
            </a:r>
          </a:p>
        </p:txBody>
      </p:sp>
      <p:grpSp>
        <p:nvGrpSpPr>
          <p:cNvPr id="29" name="Group 28">
            <a:extLst>
              <a:ext uri="{FF2B5EF4-FFF2-40B4-BE49-F238E27FC236}">
                <a16:creationId xmlns:a16="http://schemas.microsoft.com/office/drawing/2014/main" id="{900F6A57-6B8A-174E-B921-C4904488E673}"/>
              </a:ext>
            </a:extLst>
          </p:cNvPr>
          <p:cNvGrpSpPr/>
          <p:nvPr userDrawn="1"/>
        </p:nvGrpSpPr>
        <p:grpSpPr>
          <a:xfrm flipV="1">
            <a:off x="381000" y="340575"/>
            <a:ext cx="11430000" cy="269025"/>
            <a:chOff x="3415125" y="3945802"/>
            <a:chExt cx="11383124" cy="0"/>
          </a:xfrm>
        </p:grpSpPr>
        <p:cxnSp>
          <p:nvCxnSpPr>
            <p:cNvPr id="30" name="Straight Connector 29">
              <a:extLst>
                <a:ext uri="{FF2B5EF4-FFF2-40B4-BE49-F238E27FC236}">
                  <a16:creationId xmlns:a16="http://schemas.microsoft.com/office/drawing/2014/main" id="{495BF1F6-5631-154F-9766-A1CF5FA5B17C}"/>
                </a:ext>
              </a:extLst>
            </p:cNvPr>
            <p:cNvCxnSpPr>
              <a:cxnSpLocks/>
            </p:cNvCxnSpPr>
            <p:nvPr userDrawn="1"/>
          </p:nvCxnSpPr>
          <p:spPr>
            <a:xfrm flipV="1">
              <a:off x="3415125" y="3945802"/>
              <a:ext cx="2147476"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AC03EFE9-D546-4649-83D8-723320696BF9}"/>
                </a:ext>
              </a:extLst>
            </p:cNvPr>
            <p:cNvCxnSpPr>
              <a:cxnSpLocks/>
            </p:cNvCxnSpPr>
            <p:nvPr userDrawn="1"/>
          </p:nvCxnSpPr>
          <p:spPr>
            <a:xfrm flipV="1">
              <a:off x="5562601" y="3945802"/>
              <a:ext cx="9235648"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grpSp>
      <p:sp>
        <p:nvSpPr>
          <p:cNvPr id="13" name="Text Placeholder 12">
            <a:extLst>
              <a:ext uri="{FF2B5EF4-FFF2-40B4-BE49-F238E27FC236}">
                <a16:creationId xmlns:a16="http://schemas.microsoft.com/office/drawing/2014/main" id="{E921B04A-2F1E-F443-AFC7-879763E230F7}"/>
              </a:ext>
            </a:extLst>
          </p:cNvPr>
          <p:cNvSpPr>
            <a:spLocks noGrp="1"/>
          </p:cNvSpPr>
          <p:nvPr>
            <p:ph type="body" sz="quarter" idx="12" hasCustomPrompt="1"/>
          </p:nvPr>
        </p:nvSpPr>
        <p:spPr>
          <a:xfrm>
            <a:off x="2057400" y="1227138"/>
            <a:ext cx="9753600" cy="525462"/>
          </a:xfrm>
        </p:spPr>
        <p:txBody>
          <a:bodyPr>
            <a:normAutofit/>
          </a:bodyPr>
          <a:lstStyle>
            <a:lvl1pPr>
              <a:lnSpc>
                <a:spcPct val="100000"/>
              </a:lnSpc>
              <a:defRPr sz="28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err="1"/>
              <a:t>Firstname</a:t>
            </a:r>
            <a:r>
              <a:rPr lang="en-US" dirty="0"/>
              <a:t> </a:t>
            </a:r>
            <a:r>
              <a:rPr lang="en-US" dirty="0" err="1"/>
              <a:t>Lastname</a:t>
            </a:r>
            <a:endParaRPr lang="en-US" dirty="0"/>
          </a:p>
        </p:txBody>
      </p:sp>
      <p:sp>
        <p:nvSpPr>
          <p:cNvPr id="17" name="Text Placeholder 16">
            <a:extLst>
              <a:ext uri="{FF2B5EF4-FFF2-40B4-BE49-F238E27FC236}">
                <a16:creationId xmlns:a16="http://schemas.microsoft.com/office/drawing/2014/main" id="{07007683-0131-2C42-ADDE-C0FD639C8AF6}"/>
              </a:ext>
            </a:extLst>
          </p:cNvPr>
          <p:cNvSpPr>
            <a:spLocks noGrp="1"/>
          </p:cNvSpPr>
          <p:nvPr>
            <p:ph type="body" sz="quarter" idx="13" hasCustomPrompt="1"/>
          </p:nvPr>
        </p:nvSpPr>
        <p:spPr>
          <a:xfrm>
            <a:off x="2057400" y="1828800"/>
            <a:ext cx="9753600" cy="381000"/>
          </a:xfrm>
        </p:spPr>
        <p:txBody>
          <a:bodyPr>
            <a:noAutofit/>
          </a:bodyPr>
          <a:lstStyle>
            <a:lvl1pPr>
              <a:defRPr sz="1600" b="1">
                <a:solidFill>
                  <a:schemeClr val="accent1"/>
                </a:solidFill>
              </a:defRPr>
            </a:lvl1pPr>
            <a:lvl2pPr>
              <a:defRPr sz="1200">
                <a:solidFill>
                  <a:schemeClr val="accent1"/>
                </a:solidFill>
              </a:defRPr>
            </a:lvl2pPr>
            <a:lvl3pPr>
              <a:defRPr sz="1200">
                <a:solidFill>
                  <a:schemeClr val="accent1"/>
                </a:solidFill>
              </a:defRPr>
            </a:lvl3pPr>
            <a:lvl4pPr>
              <a:defRPr sz="1200">
                <a:solidFill>
                  <a:schemeClr val="accent1"/>
                </a:solidFill>
              </a:defRPr>
            </a:lvl4pPr>
            <a:lvl5pPr>
              <a:defRPr sz="1200">
                <a:solidFill>
                  <a:schemeClr val="accent1"/>
                </a:solidFill>
              </a:defRPr>
            </a:lvl5pPr>
          </a:lstStyle>
          <a:p>
            <a:pPr lvl="0"/>
            <a:r>
              <a:rPr lang="en-US" dirty="0"/>
              <a:t>Title</a:t>
            </a:r>
          </a:p>
        </p:txBody>
      </p:sp>
      <p:sp>
        <p:nvSpPr>
          <p:cNvPr id="38" name="Text Placeholder 5">
            <a:extLst>
              <a:ext uri="{FF2B5EF4-FFF2-40B4-BE49-F238E27FC236}">
                <a16:creationId xmlns:a16="http://schemas.microsoft.com/office/drawing/2014/main" id="{F5DC6A1C-2EA3-5B45-804E-3D196640B1FC}"/>
              </a:ext>
            </a:extLst>
          </p:cNvPr>
          <p:cNvSpPr>
            <a:spLocks noGrp="1"/>
          </p:cNvSpPr>
          <p:nvPr>
            <p:ph type="body" sz="quarter" idx="16" hasCustomPrompt="1"/>
          </p:nvPr>
        </p:nvSpPr>
        <p:spPr>
          <a:xfrm>
            <a:off x="2052406" y="2286000"/>
            <a:ext cx="9758594" cy="3657600"/>
          </a:xfrm>
        </p:spPr>
        <p:txBody>
          <a:bodyPr>
            <a:noAutofit/>
          </a:bodyPr>
          <a:lstStyle>
            <a:lvl1pPr>
              <a:lnSpc>
                <a:spcPct val="150000"/>
              </a:lnSpc>
              <a:buClr>
                <a:schemeClr val="accent1"/>
              </a:buClr>
              <a:defRPr sz="1600">
                <a:solidFill>
                  <a:schemeClr val="bg1"/>
                </a:solidFill>
              </a:defRPr>
            </a:lvl1pPr>
            <a:lvl2pPr>
              <a:lnSpc>
                <a:spcPct val="150000"/>
              </a:lnSpc>
              <a:buClr>
                <a:schemeClr val="accent1"/>
              </a:buClr>
              <a:buSzPct val="85000"/>
              <a:defRPr sz="1600">
                <a:solidFill>
                  <a:schemeClr val="bg1"/>
                </a:solidFill>
              </a:defRPr>
            </a:lvl2pPr>
            <a:lvl3pPr>
              <a:lnSpc>
                <a:spcPct val="150000"/>
              </a:lnSpc>
              <a:buClr>
                <a:schemeClr val="accent1"/>
              </a:buClr>
              <a:defRPr sz="1600">
                <a:solidFill>
                  <a:schemeClr val="bg1"/>
                </a:solidFill>
              </a:defRPr>
            </a:lvl3pPr>
            <a:lvl4pPr>
              <a:lnSpc>
                <a:spcPct val="150000"/>
              </a:lnSpc>
              <a:buClr>
                <a:schemeClr val="accent1"/>
              </a:buClr>
              <a:defRPr sz="1600">
                <a:solidFill>
                  <a:schemeClr val="bg1"/>
                </a:solidFill>
              </a:defRPr>
            </a:lvl4pPr>
            <a:lvl5pPr>
              <a:lnSpc>
                <a:spcPct val="150000"/>
              </a:lnSpc>
              <a:buClr>
                <a:schemeClr val="accent1"/>
              </a:buClr>
              <a:defRPr sz="1600">
                <a:solidFill>
                  <a:schemeClr val="bg1"/>
                </a:solidFill>
              </a:defRPr>
            </a:lvl5pPr>
          </a:lstStyle>
          <a:p>
            <a:pPr lvl="0"/>
            <a:r>
              <a:rPr lang="en-US" dirty="0"/>
              <a:t>Bio information would be here.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9" name="Picture Placeholder 9">
            <a:extLst>
              <a:ext uri="{FF2B5EF4-FFF2-40B4-BE49-F238E27FC236}">
                <a16:creationId xmlns:a16="http://schemas.microsoft.com/office/drawing/2014/main" id="{204CE7C2-768A-FB4E-A36D-7535A82BAAAD}"/>
              </a:ext>
            </a:extLst>
          </p:cNvPr>
          <p:cNvSpPr>
            <a:spLocks noGrp="1"/>
          </p:cNvSpPr>
          <p:nvPr>
            <p:ph type="pic" sz="quarter" idx="30" hasCustomPrompt="1"/>
          </p:nvPr>
        </p:nvSpPr>
        <p:spPr>
          <a:xfrm>
            <a:off x="381000" y="1227138"/>
            <a:ext cx="1371600" cy="1371600"/>
          </a:xfrm>
          <a:prstGeom prst="ellipse">
            <a:avLst/>
          </a:prstGeom>
          <a:ln w="25400">
            <a:noFill/>
          </a:ln>
          <a:effectLst>
            <a:outerShdw blurRad="406400" sx="148000" sy="148000" algn="ctr" rotWithShape="0">
              <a:prstClr val="black">
                <a:alpha val="29000"/>
              </a:prstClr>
            </a:outerShdw>
          </a:effectLst>
        </p:spPr>
        <p:txBody>
          <a:bodyPr anchor="ctr">
            <a:normAutofit/>
          </a:bodyPr>
          <a:lstStyle>
            <a:lvl1pPr algn="ctr">
              <a:defRPr sz="800">
                <a:solidFill>
                  <a:schemeClr val="bg1"/>
                </a:solidFill>
              </a:defRPr>
            </a:lvl1pPr>
          </a:lstStyle>
          <a:p>
            <a:r>
              <a:rPr lang="en-US" dirty="0"/>
              <a:t>[person photo]</a:t>
            </a:r>
          </a:p>
        </p:txBody>
      </p:sp>
    </p:spTree>
    <p:extLst>
      <p:ext uri="{BB962C8B-B14F-4D97-AF65-F5344CB8AC3E}">
        <p14:creationId xmlns:p14="http://schemas.microsoft.com/office/powerpoint/2010/main" val="216105505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Dark Background Blank">
    <p:bg>
      <p:bgPr>
        <a:blipFill dpi="0" rotWithShape="1">
          <a:blip r:embed="rId2">
            <a:lum/>
          </a:blip>
          <a:srcRect/>
          <a:stretch>
            <a:fillRect l="-2000" r="-2000"/>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55FCE2E-BED8-6F42-9999-989DAD9290DA}"/>
              </a:ext>
            </a:extLst>
          </p:cNvPr>
          <p:cNvSpPr/>
          <p:nvPr userDrawn="1"/>
        </p:nvSpPr>
        <p:spPr>
          <a:xfrm>
            <a:off x="0" y="0"/>
            <a:ext cx="12191999" cy="6629400"/>
          </a:xfrm>
          <a:prstGeom prst="rect">
            <a:avLst/>
          </a:prstGeom>
          <a:solidFill>
            <a:schemeClr val="tx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353B4AA-F106-7E48-92F9-6B67537E261E}"/>
              </a:ext>
            </a:extLst>
          </p:cNvPr>
          <p:cNvSpPr/>
          <p:nvPr userDrawn="1"/>
        </p:nvSpPr>
        <p:spPr>
          <a:xfrm>
            <a:off x="0" y="6629400"/>
            <a:ext cx="12192000" cy="228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7" name="Rectangle 16">
            <a:extLst>
              <a:ext uri="{FF2B5EF4-FFF2-40B4-BE49-F238E27FC236}">
                <a16:creationId xmlns:a16="http://schemas.microsoft.com/office/drawing/2014/main" id="{B03BFE96-DC44-E64E-9AC3-99DFD8C29C0C}"/>
              </a:ext>
            </a:extLst>
          </p:cNvPr>
          <p:cNvSpPr/>
          <p:nvPr userDrawn="1"/>
        </p:nvSpPr>
        <p:spPr>
          <a:xfrm>
            <a:off x="11429999" y="6629400"/>
            <a:ext cx="762001" cy="2286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Date Placeholder 2">
            <a:extLst>
              <a:ext uri="{FF2B5EF4-FFF2-40B4-BE49-F238E27FC236}">
                <a16:creationId xmlns:a16="http://schemas.microsoft.com/office/drawing/2014/main" id="{691FB927-8E26-AD4B-91D7-A587888A2372}"/>
              </a:ext>
            </a:extLst>
          </p:cNvPr>
          <p:cNvSpPr>
            <a:spLocks noGrp="1"/>
          </p:cNvSpPr>
          <p:nvPr>
            <p:ph type="dt" sz="half" idx="10"/>
          </p:nvPr>
        </p:nvSpPr>
        <p:spPr>
          <a:xfrm>
            <a:off x="61610" y="6569075"/>
            <a:ext cx="703634" cy="365125"/>
          </a:xfrm>
          <a:prstGeom prst="rect">
            <a:avLst/>
          </a:prstGeom>
        </p:spPr>
        <p:txBody>
          <a:bodyPr/>
          <a:lstStyle>
            <a:lvl1pPr>
              <a:defRPr sz="8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DB4888D4-3616-E842-AE0B-F67567F59619}" type="datetime1">
              <a:rPr lang="en-US" smtClean="0"/>
              <a:pPr/>
              <a:t>4/9/2019</a:t>
            </a:fld>
            <a:endParaRPr lang="en-US" dirty="0"/>
          </a:p>
        </p:txBody>
      </p:sp>
      <p:sp>
        <p:nvSpPr>
          <p:cNvPr id="20" name="Slide Number Placeholder 3">
            <a:extLst>
              <a:ext uri="{FF2B5EF4-FFF2-40B4-BE49-F238E27FC236}">
                <a16:creationId xmlns:a16="http://schemas.microsoft.com/office/drawing/2014/main" id="{571D3290-3DB2-CE42-87FA-11ED2CEC2AD3}"/>
              </a:ext>
            </a:extLst>
          </p:cNvPr>
          <p:cNvSpPr>
            <a:spLocks noGrp="1"/>
          </p:cNvSpPr>
          <p:nvPr>
            <p:ph type="sldNum" sz="quarter" idx="11"/>
          </p:nvPr>
        </p:nvSpPr>
        <p:spPr>
          <a:xfrm>
            <a:off x="11429999" y="6569075"/>
            <a:ext cx="612843" cy="365125"/>
          </a:xfrm>
          <a:prstGeom prst="rect">
            <a:avLst/>
          </a:prstGeom>
        </p:spPr>
        <p:txBody>
          <a:bodyPr/>
          <a:lstStyle>
            <a:lvl1pPr>
              <a:defRPr sz="8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29BEA89B-AEB9-EC4E-ACDE-73189EA191E7}" type="slidenum">
              <a:rPr lang="en-US" smtClean="0"/>
              <a:pPr/>
              <a:t>‹#›</a:t>
            </a:fld>
            <a:endParaRPr lang="en-US"/>
          </a:p>
        </p:txBody>
      </p:sp>
      <p:sp>
        <p:nvSpPr>
          <p:cNvPr id="22" name="Date Placeholder 2">
            <a:extLst>
              <a:ext uri="{FF2B5EF4-FFF2-40B4-BE49-F238E27FC236}">
                <a16:creationId xmlns:a16="http://schemas.microsoft.com/office/drawing/2014/main" id="{78D36298-6F47-DC47-A5D5-915720990E19}"/>
              </a:ext>
            </a:extLst>
          </p:cNvPr>
          <p:cNvSpPr txBox="1">
            <a:spLocks/>
          </p:cNvSpPr>
          <p:nvPr userDrawn="1"/>
        </p:nvSpPr>
        <p:spPr>
          <a:xfrm>
            <a:off x="685800" y="656907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b="0" i="0" dirty="0">
                <a:solidFill>
                  <a:schemeClr val="bg1"/>
                </a:solidFill>
                <a:latin typeface="Open Sans" panose="020B0606030504020204" pitchFamily="34" charset="0"/>
                <a:ea typeface="Open Sans" panose="020B0606030504020204" pitchFamily="34" charset="0"/>
                <a:cs typeface="Open Sans" panose="020B0606030504020204" pitchFamily="34" charset="0"/>
              </a:rPr>
              <a:t>Wiley</a:t>
            </a:r>
            <a:r>
              <a:rPr lang="en-US" sz="800" b="0" i="0" baseline="0" dirty="0">
                <a:solidFill>
                  <a:schemeClr val="bg1"/>
                </a:solidFill>
                <a:latin typeface="Open Sans" panose="020B0606030504020204" pitchFamily="34" charset="0"/>
                <a:ea typeface="Open Sans" panose="020B0606030504020204" pitchFamily="34" charset="0"/>
                <a:cs typeface="Open Sans" panose="020B0606030504020204" pitchFamily="34" charset="0"/>
              </a:rPr>
              <a:t> - Proprietary &amp; Confidential</a:t>
            </a:r>
            <a:endParaRPr lang="en-US" sz="800" b="0" i="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a:extLst>
              <a:ext uri="{FF2B5EF4-FFF2-40B4-BE49-F238E27FC236}">
                <a16:creationId xmlns:a16="http://schemas.microsoft.com/office/drawing/2014/main" id="{7F6241CC-9656-2845-BFA7-E846A74D57B5}"/>
              </a:ext>
            </a:extLst>
          </p:cNvPr>
          <p:cNvPicPr>
            <a:picLocks noChangeAspect="1"/>
          </p:cNvPicPr>
          <p:nvPr userDrawn="1"/>
        </p:nvPicPr>
        <p:blipFill>
          <a:blip r:embed="rId3"/>
          <a:stretch>
            <a:fillRect/>
          </a:stretch>
        </p:blipFill>
        <p:spPr>
          <a:xfrm>
            <a:off x="10439400" y="6223068"/>
            <a:ext cx="1603374" cy="228465"/>
          </a:xfrm>
          <a:prstGeom prst="rect">
            <a:avLst/>
          </a:prstGeom>
        </p:spPr>
      </p:pic>
      <p:pic>
        <p:nvPicPr>
          <p:cNvPr id="33" name="Picture 32">
            <a:extLst>
              <a:ext uri="{FF2B5EF4-FFF2-40B4-BE49-F238E27FC236}">
                <a16:creationId xmlns:a16="http://schemas.microsoft.com/office/drawing/2014/main" id="{2EA2AD3F-C71D-8C4C-9FBE-5C54984A6864}"/>
              </a:ext>
            </a:extLst>
          </p:cNvPr>
          <p:cNvPicPr>
            <a:picLocks noChangeAspect="1"/>
          </p:cNvPicPr>
          <p:nvPr userDrawn="1"/>
        </p:nvPicPr>
        <p:blipFill>
          <a:blip r:embed="rId4"/>
          <a:stretch>
            <a:fillRect/>
          </a:stretch>
        </p:blipFill>
        <p:spPr>
          <a:xfrm>
            <a:off x="8681720" y="6172200"/>
            <a:ext cx="1452880" cy="330200"/>
          </a:xfrm>
          <a:prstGeom prst="rect">
            <a:avLst/>
          </a:prstGeom>
        </p:spPr>
      </p:pic>
      <p:sp>
        <p:nvSpPr>
          <p:cNvPr id="21" name="Text Placeholder 5">
            <a:extLst>
              <a:ext uri="{FF2B5EF4-FFF2-40B4-BE49-F238E27FC236}">
                <a16:creationId xmlns:a16="http://schemas.microsoft.com/office/drawing/2014/main" id="{724B1EE5-CECA-854E-95CB-9CB19DACB509}"/>
              </a:ext>
            </a:extLst>
          </p:cNvPr>
          <p:cNvSpPr>
            <a:spLocks noGrp="1"/>
          </p:cNvSpPr>
          <p:nvPr>
            <p:ph type="body" sz="quarter" idx="16"/>
          </p:nvPr>
        </p:nvSpPr>
        <p:spPr>
          <a:xfrm>
            <a:off x="296140" y="355600"/>
            <a:ext cx="11591060" cy="5588000"/>
          </a:xfrm>
        </p:spPr>
        <p:txBody>
          <a:bodyPr>
            <a:noAutofit/>
          </a:bodyPr>
          <a:lstStyle>
            <a:lvl1pPr>
              <a:buClr>
                <a:schemeClr val="accent1"/>
              </a:buClr>
              <a:defRPr sz="1600">
                <a:solidFill>
                  <a:schemeClr val="bg1"/>
                </a:solidFill>
              </a:defRPr>
            </a:lvl1pPr>
            <a:lvl2pPr>
              <a:buClr>
                <a:schemeClr val="accent1"/>
              </a:buClr>
              <a:buSzPct val="85000"/>
              <a:defRPr sz="1600">
                <a:solidFill>
                  <a:schemeClr val="bg1"/>
                </a:solidFill>
              </a:defRPr>
            </a:lvl2pPr>
            <a:lvl3pPr>
              <a:buClr>
                <a:schemeClr val="accent1"/>
              </a:buClr>
              <a:defRPr sz="1600">
                <a:solidFill>
                  <a:schemeClr val="bg1"/>
                </a:solidFill>
              </a:defRPr>
            </a:lvl3pPr>
            <a:lvl4pPr>
              <a:buClr>
                <a:schemeClr val="accent1"/>
              </a:buClr>
              <a:defRPr sz="1600">
                <a:solidFill>
                  <a:schemeClr val="bg1"/>
                </a:solidFill>
              </a:defRPr>
            </a:lvl4pPr>
            <a:lvl5pPr>
              <a:buClr>
                <a:schemeClr val="accent1"/>
              </a:buClr>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0888290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wo Bulleted Lists w/ Background">
    <p:bg>
      <p:bgPr>
        <a:blipFill dpi="0" rotWithShape="1">
          <a:blip r:embed="rId2">
            <a:lum/>
          </a:blip>
          <a:srcRect/>
          <a:stretch>
            <a:fillRect l="-2000" r="-2000"/>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55FCE2E-BED8-6F42-9999-989DAD9290DA}"/>
              </a:ext>
            </a:extLst>
          </p:cNvPr>
          <p:cNvSpPr/>
          <p:nvPr userDrawn="1"/>
        </p:nvSpPr>
        <p:spPr>
          <a:xfrm>
            <a:off x="0" y="0"/>
            <a:ext cx="12191999" cy="6629400"/>
          </a:xfrm>
          <a:prstGeom prst="rect">
            <a:avLst/>
          </a:prstGeom>
          <a:solidFill>
            <a:schemeClr val="tx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353B4AA-F106-7E48-92F9-6B67537E261E}"/>
              </a:ext>
            </a:extLst>
          </p:cNvPr>
          <p:cNvSpPr/>
          <p:nvPr userDrawn="1"/>
        </p:nvSpPr>
        <p:spPr>
          <a:xfrm>
            <a:off x="0" y="6629400"/>
            <a:ext cx="12192000" cy="228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7" name="Rectangle 16">
            <a:extLst>
              <a:ext uri="{FF2B5EF4-FFF2-40B4-BE49-F238E27FC236}">
                <a16:creationId xmlns:a16="http://schemas.microsoft.com/office/drawing/2014/main" id="{B03BFE96-DC44-E64E-9AC3-99DFD8C29C0C}"/>
              </a:ext>
            </a:extLst>
          </p:cNvPr>
          <p:cNvSpPr/>
          <p:nvPr userDrawn="1"/>
        </p:nvSpPr>
        <p:spPr>
          <a:xfrm>
            <a:off x="11429999" y="6629400"/>
            <a:ext cx="762001" cy="2286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Date Placeholder 2">
            <a:extLst>
              <a:ext uri="{FF2B5EF4-FFF2-40B4-BE49-F238E27FC236}">
                <a16:creationId xmlns:a16="http://schemas.microsoft.com/office/drawing/2014/main" id="{691FB927-8E26-AD4B-91D7-A587888A2372}"/>
              </a:ext>
            </a:extLst>
          </p:cNvPr>
          <p:cNvSpPr>
            <a:spLocks noGrp="1"/>
          </p:cNvSpPr>
          <p:nvPr>
            <p:ph type="dt" sz="half" idx="10"/>
          </p:nvPr>
        </p:nvSpPr>
        <p:spPr>
          <a:xfrm>
            <a:off x="61610" y="6569075"/>
            <a:ext cx="703634" cy="365125"/>
          </a:xfrm>
          <a:prstGeom prst="rect">
            <a:avLst/>
          </a:prstGeom>
        </p:spPr>
        <p:txBody>
          <a:bodyPr/>
          <a:lstStyle>
            <a:lvl1pPr>
              <a:defRPr sz="8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DB4888D4-3616-E842-AE0B-F67567F59619}" type="datetime1">
              <a:rPr lang="en-US" smtClean="0"/>
              <a:pPr/>
              <a:t>4/9/2019</a:t>
            </a:fld>
            <a:endParaRPr lang="en-US" dirty="0"/>
          </a:p>
        </p:txBody>
      </p:sp>
      <p:sp>
        <p:nvSpPr>
          <p:cNvPr id="20" name="Slide Number Placeholder 3">
            <a:extLst>
              <a:ext uri="{FF2B5EF4-FFF2-40B4-BE49-F238E27FC236}">
                <a16:creationId xmlns:a16="http://schemas.microsoft.com/office/drawing/2014/main" id="{571D3290-3DB2-CE42-87FA-11ED2CEC2AD3}"/>
              </a:ext>
            </a:extLst>
          </p:cNvPr>
          <p:cNvSpPr>
            <a:spLocks noGrp="1"/>
          </p:cNvSpPr>
          <p:nvPr>
            <p:ph type="sldNum" sz="quarter" idx="11"/>
          </p:nvPr>
        </p:nvSpPr>
        <p:spPr>
          <a:xfrm>
            <a:off x="11429999" y="6569075"/>
            <a:ext cx="612843" cy="365125"/>
          </a:xfrm>
          <a:prstGeom prst="rect">
            <a:avLst/>
          </a:prstGeom>
        </p:spPr>
        <p:txBody>
          <a:bodyPr/>
          <a:lstStyle>
            <a:lvl1pPr>
              <a:defRPr sz="8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29BEA89B-AEB9-EC4E-ACDE-73189EA191E7}" type="slidenum">
              <a:rPr lang="en-US" smtClean="0"/>
              <a:pPr/>
              <a:t>‹#›</a:t>
            </a:fld>
            <a:endParaRPr lang="en-US"/>
          </a:p>
        </p:txBody>
      </p:sp>
      <p:sp>
        <p:nvSpPr>
          <p:cNvPr id="22" name="Date Placeholder 2">
            <a:extLst>
              <a:ext uri="{FF2B5EF4-FFF2-40B4-BE49-F238E27FC236}">
                <a16:creationId xmlns:a16="http://schemas.microsoft.com/office/drawing/2014/main" id="{78D36298-6F47-DC47-A5D5-915720990E19}"/>
              </a:ext>
            </a:extLst>
          </p:cNvPr>
          <p:cNvSpPr txBox="1">
            <a:spLocks/>
          </p:cNvSpPr>
          <p:nvPr userDrawn="1"/>
        </p:nvSpPr>
        <p:spPr>
          <a:xfrm>
            <a:off x="685800" y="656907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b="0" i="0" dirty="0">
                <a:solidFill>
                  <a:schemeClr val="bg1"/>
                </a:solidFill>
                <a:latin typeface="Open Sans" panose="020B0606030504020204" pitchFamily="34" charset="0"/>
                <a:ea typeface="Open Sans" panose="020B0606030504020204" pitchFamily="34" charset="0"/>
                <a:cs typeface="Open Sans" panose="020B0606030504020204" pitchFamily="34" charset="0"/>
              </a:rPr>
              <a:t>Wiley</a:t>
            </a:r>
            <a:r>
              <a:rPr lang="en-US" sz="800" b="0" i="0" baseline="0" dirty="0">
                <a:solidFill>
                  <a:schemeClr val="bg1"/>
                </a:solidFill>
                <a:latin typeface="Open Sans" panose="020B0606030504020204" pitchFamily="34" charset="0"/>
                <a:ea typeface="Open Sans" panose="020B0606030504020204" pitchFamily="34" charset="0"/>
                <a:cs typeface="Open Sans" panose="020B0606030504020204" pitchFamily="34" charset="0"/>
              </a:rPr>
              <a:t> - Proprietary &amp; Confidential</a:t>
            </a:r>
            <a:endParaRPr lang="en-US" sz="800" b="0" i="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a:extLst>
              <a:ext uri="{FF2B5EF4-FFF2-40B4-BE49-F238E27FC236}">
                <a16:creationId xmlns:a16="http://schemas.microsoft.com/office/drawing/2014/main" id="{7F6241CC-9656-2845-BFA7-E846A74D57B5}"/>
              </a:ext>
            </a:extLst>
          </p:cNvPr>
          <p:cNvPicPr>
            <a:picLocks noChangeAspect="1"/>
          </p:cNvPicPr>
          <p:nvPr userDrawn="1"/>
        </p:nvPicPr>
        <p:blipFill>
          <a:blip r:embed="rId3"/>
          <a:stretch>
            <a:fillRect/>
          </a:stretch>
        </p:blipFill>
        <p:spPr>
          <a:xfrm>
            <a:off x="10439400" y="6223068"/>
            <a:ext cx="1603374" cy="228465"/>
          </a:xfrm>
          <a:prstGeom prst="rect">
            <a:avLst/>
          </a:prstGeom>
        </p:spPr>
      </p:pic>
      <p:pic>
        <p:nvPicPr>
          <p:cNvPr id="33" name="Picture 32">
            <a:extLst>
              <a:ext uri="{FF2B5EF4-FFF2-40B4-BE49-F238E27FC236}">
                <a16:creationId xmlns:a16="http://schemas.microsoft.com/office/drawing/2014/main" id="{2EA2AD3F-C71D-8C4C-9FBE-5C54984A6864}"/>
              </a:ext>
            </a:extLst>
          </p:cNvPr>
          <p:cNvPicPr>
            <a:picLocks noChangeAspect="1"/>
          </p:cNvPicPr>
          <p:nvPr userDrawn="1"/>
        </p:nvPicPr>
        <p:blipFill>
          <a:blip r:embed="rId4"/>
          <a:stretch>
            <a:fillRect/>
          </a:stretch>
        </p:blipFill>
        <p:spPr>
          <a:xfrm>
            <a:off x="8681720" y="6172200"/>
            <a:ext cx="1452880" cy="330200"/>
          </a:xfrm>
          <a:prstGeom prst="rect">
            <a:avLst/>
          </a:prstGeom>
        </p:spPr>
      </p:pic>
      <p:sp>
        <p:nvSpPr>
          <p:cNvPr id="32" name="Text Placeholder 5">
            <a:extLst>
              <a:ext uri="{FF2B5EF4-FFF2-40B4-BE49-F238E27FC236}">
                <a16:creationId xmlns:a16="http://schemas.microsoft.com/office/drawing/2014/main" id="{7D85FE4C-1056-6046-B842-37306BDE205B}"/>
              </a:ext>
            </a:extLst>
          </p:cNvPr>
          <p:cNvSpPr>
            <a:spLocks noGrp="1"/>
          </p:cNvSpPr>
          <p:nvPr>
            <p:ph type="body" sz="quarter" idx="16"/>
          </p:nvPr>
        </p:nvSpPr>
        <p:spPr>
          <a:xfrm>
            <a:off x="296140" y="1524000"/>
            <a:ext cx="11591060" cy="1828800"/>
          </a:xfrm>
        </p:spPr>
        <p:txBody>
          <a:bodyPr>
            <a:noAutofit/>
          </a:bodyPr>
          <a:lstStyle>
            <a:lvl1pPr>
              <a:buClr>
                <a:schemeClr val="accent1"/>
              </a:buClr>
              <a:defRPr sz="1600">
                <a:solidFill>
                  <a:schemeClr val="bg1"/>
                </a:solidFill>
              </a:defRPr>
            </a:lvl1pPr>
            <a:lvl2pPr>
              <a:buClr>
                <a:schemeClr val="accent1"/>
              </a:buClr>
              <a:buSzPct val="85000"/>
              <a:defRPr sz="1600">
                <a:solidFill>
                  <a:schemeClr val="bg1"/>
                </a:solidFill>
              </a:defRPr>
            </a:lvl2pPr>
            <a:lvl3pPr>
              <a:buClr>
                <a:schemeClr val="accent1"/>
              </a:buClr>
              <a:defRPr sz="1600">
                <a:solidFill>
                  <a:schemeClr val="bg1"/>
                </a:solidFill>
              </a:defRPr>
            </a:lvl3pPr>
            <a:lvl4pPr>
              <a:buClr>
                <a:schemeClr val="accent1"/>
              </a:buClr>
              <a:defRPr sz="1600">
                <a:solidFill>
                  <a:schemeClr val="bg1"/>
                </a:solidFill>
              </a:defRPr>
            </a:lvl4pPr>
            <a:lvl5pPr>
              <a:buClr>
                <a:schemeClr val="accent1"/>
              </a:buClr>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4" name="Title 1">
            <a:extLst>
              <a:ext uri="{FF2B5EF4-FFF2-40B4-BE49-F238E27FC236}">
                <a16:creationId xmlns:a16="http://schemas.microsoft.com/office/drawing/2014/main" id="{6131F423-6EF4-3147-90E0-B77BDF449BD1}"/>
              </a:ext>
            </a:extLst>
          </p:cNvPr>
          <p:cNvSpPr>
            <a:spLocks noGrp="1"/>
          </p:cNvSpPr>
          <p:nvPr>
            <p:ph type="title" hasCustomPrompt="1"/>
          </p:nvPr>
        </p:nvSpPr>
        <p:spPr>
          <a:xfrm>
            <a:off x="296140" y="151117"/>
            <a:ext cx="11591059" cy="458484"/>
          </a:xfrm>
        </p:spPr>
        <p:txBody>
          <a:bodyPr/>
          <a:lstStyle>
            <a:lvl1pPr>
              <a:defRPr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dirty="0"/>
              <a:t>Click to edit title</a:t>
            </a:r>
          </a:p>
        </p:txBody>
      </p:sp>
      <p:grpSp>
        <p:nvGrpSpPr>
          <p:cNvPr id="38" name="Group 37">
            <a:extLst>
              <a:ext uri="{FF2B5EF4-FFF2-40B4-BE49-F238E27FC236}">
                <a16:creationId xmlns:a16="http://schemas.microsoft.com/office/drawing/2014/main" id="{761FEF94-D440-E44A-8A12-8E4D940D2DCF}"/>
              </a:ext>
            </a:extLst>
          </p:cNvPr>
          <p:cNvGrpSpPr/>
          <p:nvPr userDrawn="1"/>
        </p:nvGrpSpPr>
        <p:grpSpPr>
          <a:xfrm flipV="1">
            <a:off x="381000" y="340575"/>
            <a:ext cx="11430000" cy="269025"/>
            <a:chOff x="3415125" y="3945802"/>
            <a:chExt cx="11383124" cy="0"/>
          </a:xfrm>
        </p:grpSpPr>
        <p:cxnSp>
          <p:nvCxnSpPr>
            <p:cNvPr id="39" name="Straight Connector 38">
              <a:extLst>
                <a:ext uri="{FF2B5EF4-FFF2-40B4-BE49-F238E27FC236}">
                  <a16:creationId xmlns:a16="http://schemas.microsoft.com/office/drawing/2014/main" id="{F1D5573D-F08C-9049-AA3D-6939B4C794FF}"/>
                </a:ext>
              </a:extLst>
            </p:cNvPr>
            <p:cNvCxnSpPr>
              <a:cxnSpLocks/>
            </p:cNvCxnSpPr>
            <p:nvPr userDrawn="1"/>
          </p:nvCxnSpPr>
          <p:spPr>
            <a:xfrm flipV="1">
              <a:off x="3415125" y="3945802"/>
              <a:ext cx="2147476"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D02284E4-39A6-D941-B20D-D96AD1AB891F}"/>
                </a:ext>
              </a:extLst>
            </p:cNvPr>
            <p:cNvCxnSpPr>
              <a:cxnSpLocks/>
            </p:cNvCxnSpPr>
            <p:nvPr userDrawn="1"/>
          </p:nvCxnSpPr>
          <p:spPr>
            <a:xfrm flipV="1">
              <a:off x="5562601" y="3945802"/>
              <a:ext cx="9235648"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grpSp>
      <p:sp>
        <p:nvSpPr>
          <p:cNvPr id="41" name="Text Placeholder 16">
            <a:extLst>
              <a:ext uri="{FF2B5EF4-FFF2-40B4-BE49-F238E27FC236}">
                <a16:creationId xmlns:a16="http://schemas.microsoft.com/office/drawing/2014/main" id="{00BA0D60-7EC9-F04E-8E90-82AC6B6E9819}"/>
              </a:ext>
            </a:extLst>
          </p:cNvPr>
          <p:cNvSpPr>
            <a:spLocks noGrp="1"/>
          </p:cNvSpPr>
          <p:nvPr>
            <p:ph type="body" sz="quarter" idx="14" hasCustomPrompt="1"/>
          </p:nvPr>
        </p:nvSpPr>
        <p:spPr>
          <a:xfrm>
            <a:off x="296245" y="966050"/>
            <a:ext cx="11590954" cy="381000"/>
          </a:xfrm>
        </p:spPr>
        <p:txBody>
          <a:bodyPr>
            <a:normAutofit/>
          </a:bodyPr>
          <a:lstStyle>
            <a:lvl1pPr marL="0" indent="0">
              <a:buNone/>
              <a:defRPr sz="1600" b="0" i="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b="1">
                <a:solidFill>
                  <a:schemeClr val="accent1"/>
                </a:solidFill>
              </a:defRPr>
            </a:lvl2pPr>
            <a:lvl3pPr>
              <a:defRPr b="1">
                <a:solidFill>
                  <a:schemeClr val="accent1"/>
                </a:solidFill>
              </a:defRPr>
            </a:lvl3pPr>
            <a:lvl4pPr>
              <a:defRPr b="1">
                <a:solidFill>
                  <a:schemeClr val="accent1"/>
                </a:solidFill>
              </a:defRPr>
            </a:lvl4pPr>
            <a:lvl5pPr>
              <a:defRPr b="1">
                <a:solidFill>
                  <a:schemeClr val="accent1"/>
                </a:solidFill>
              </a:defRPr>
            </a:lvl5pPr>
          </a:lstStyle>
          <a:p>
            <a:pPr lvl="0"/>
            <a:r>
              <a:rPr lang="en-US" dirty="0"/>
              <a:t>Edit heading</a:t>
            </a:r>
          </a:p>
        </p:txBody>
      </p:sp>
      <p:cxnSp>
        <p:nvCxnSpPr>
          <p:cNvPr id="42" name="Straight Connector 41">
            <a:extLst>
              <a:ext uri="{FF2B5EF4-FFF2-40B4-BE49-F238E27FC236}">
                <a16:creationId xmlns:a16="http://schemas.microsoft.com/office/drawing/2014/main" id="{408E6E73-0BB0-2645-8F02-972486065E76}"/>
              </a:ext>
            </a:extLst>
          </p:cNvPr>
          <p:cNvCxnSpPr>
            <a:cxnSpLocks/>
          </p:cNvCxnSpPr>
          <p:nvPr userDrawn="1"/>
        </p:nvCxnSpPr>
        <p:spPr>
          <a:xfrm>
            <a:off x="381000" y="1295400"/>
            <a:ext cx="114300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46" name="Text Placeholder 5">
            <a:extLst>
              <a:ext uri="{FF2B5EF4-FFF2-40B4-BE49-F238E27FC236}">
                <a16:creationId xmlns:a16="http://schemas.microsoft.com/office/drawing/2014/main" id="{7073393A-8E19-8C43-A21E-416D6D0D4234}"/>
              </a:ext>
            </a:extLst>
          </p:cNvPr>
          <p:cNvSpPr>
            <a:spLocks noGrp="1"/>
          </p:cNvSpPr>
          <p:nvPr>
            <p:ph type="body" sz="quarter" idx="17"/>
          </p:nvPr>
        </p:nvSpPr>
        <p:spPr>
          <a:xfrm>
            <a:off x="296035" y="4135012"/>
            <a:ext cx="11591060" cy="1828800"/>
          </a:xfrm>
        </p:spPr>
        <p:txBody>
          <a:bodyPr>
            <a:noAutofit/>
          </a:bodyPr>
          <a:lstStyle>
            <a:lvl1pPr>
              <a:buClr>
                <a:schemeClr val="accent1"/>
              </a:buClr>
              <a:defRPr sz="1600">
                <a:solidFill>
                  <a:schemeClr val="bg1"/>
                </a:solidFill>
              </a:defRPr>
            </a:lvl1pPr>
            <a:lvl2pPr>
              <a:buClr>
                <a:schemeClr val="accent1"/>
              </a:buClr>
              <a:buSzPct val="85000"/>
              <a:defRPr sz="1600">
                <a:solidFill>
                  <a:schemeClr val="bg1"/>
                </a:solidFill>
              </a:defRPr>
            </a:lvl2pPr>
            <a:lvl3pPr>
              <a:buClr>
                <a:schemeClr val="accent1"/>
              </a:buClr>
              <a:defRPr sz="1600">
                <a:solidFill>
                  <a:schemeClr val="bg1"/>
                </a:solidFill>
              </a:defRPr>
            </a:lvl3pPr>
            <a:lvl4pPr>
              <a:buClr>
                <a:schemeClr val="accent1"/>
              </a:buClr>
              <a:defRPr sz="1600">
                <a:solidFill>
                  <a:schemeClr val="bg1"/>
                </a:solidFill>
              </a:defRPr>
            </a:lvl4pPr>
            <a:lvl5pPr>
              <a:buClr>
                <a:schemeClr val="accent1"/>
              </a:buClr>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7" name="Text Placeholder 16">
            <a:extLst>
              <a:ext uri="{FF2B5EF4-FFF2-40B4-BE49-F238E27FC236}">
                <a16:creationId xmlns:a16="http://schemas.microsoft.com/office/drawing/2014/main" id="{B83CCBA1-7831-6E48-9F39-C5BE3B174005}"/>
              </a:ext>
            </a:extLst>
          </p:cNvPr>
          <p:cNvSpPr>
            <a:spLocks noGrp="1"/>
          </p:cNvSpPr>
          <p:nvPr>
            <p:ph type="body" sz="quarter" idx="18" hasCustomPrompt="1"/>
          </p:nvPr>
        </p:nvSpPr>
        <p:spPr>
          <a:xfrm>
            <a:off x="296140" y="3577062"/>
            <a:ext cx="11590954" cy="381000"/>
          </a:xfrm>
        </p:spPr>
        <p:txBody>
          <a:bodyPr>
            <a:normAutofit/>
          </a:bodyPr>
          <a:lstStyle>
            <a:lvl1pPr marL="0" indent="0">
              <a:buNone/>
              <a:defRPr sz="1600" b="0" i="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b="1">
                <a:solidFill>
                  <a:schemeClr val="accent1"/>
                </a:solidFill>
              </a:defRPr>
            </a:lvl2pPr>
            <a:lvl3pPr>
              <a:defRPr b="1">
                <a:solidFill>
                  <a:schemeClr val="accent1"/>
                </a:solidFill>
              </a:defRPr>
            </a:lvl3pPr>
            <a:lvl4pPr>
              <a:defRPr b="1">
                <a:solidFill>
                  <a:schemeClr val="accent1"/>
                </a:solidFill>
              </a:defRPr>
            </a:lvl4pPr>
            <a:lvl5pPr>
              <a:defRPr b="1">
                <a:solidFill>
                  <a:schemeClr val="accent1"/>
                </a:solidFill>
              </a:defRPr>
            </a:lvl5pPr>
          </a:lstStyle>
          <a:p>
            <a:pPr lvl="0"/>
            <a:r>
              <a:rPr lang="en-US" dirty="0"/>
              <a:t>Edit heading</a:t>
            </a:r>
          </a:p>
        </p:txBody>
      </p:sp>
      <p:cxnSp>
        <p:nvCxnSpPr>
          <p:cNvPr id="48" name="Straight Connector 47">
            <a:extLst>
              <a:ext uri="{FF2B5EF4-FFF2-40B4-BE49-F238E27FC236}">
                <a16:creationId xmlns:a16="http://schemas.microsoft.com/office/drawing/2014/main" id="{98CFF845-B68F-664A-8B77-766A4186D42A}"/>
              </a:ext>
            </a:extLst>
          </p:cNvPr>
          <p:cNvCxnSpPr>
            <a:cxnSpLocks/>
          </p:cNvCxnSpPr>
          <p:nvPr userDrawn="1"/>
        </p:nvCxnSpPr>
        <p:spPr>
          <a:xfrm>
            <a:off x="380895" y="3906412"/>
            <a:ext cx="114300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6772393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BLANK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F3D8182-1351-414A-B7E2-5CBDE7F00F1D}"/>
              </a:ext>
            </a:extLst>
          </p:cNvPr>
          <p:cNvSpPr/>
          <p:nvPr userDrawn="1"/>
        </p:nvSpPr>
        <p:spPr>
          <a:xfrm>
            <a:off x="0" y="6629400"/>
            <a:ext cx="12192000" cy="228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3" name="Rectangle 2">
            <a:extLst>
              <a:ext uri="{FF2B5EF4-FFF2-40B4-BE49-F238E27FC236}">
                <a16:creationId xmlns:a16="http://schemas.microsoft.com/office/drawing/2014/main" id="{357D0B85-6172-6345-B196-6EA0680CE1D0}"/>
              </a:ext>
            </a:extLst>
          </p:cNvPr>
          <p:cNvSpPr/>
          <p:nvPr userDrawn="1"/>
        </p:nvSpPr>
        <p:spPr>
          <a:xfrm>
            <a:off x="11429999" y="6629400"/>
            <a:ext cx="762001" cy="2286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2">
            <a:extLst>
              <a:ext uri="{FF2B5EF4-FFF2-40B4-BE49-F238E27FC236}">
                <a16:creationId xmlns:a16="http://schemas.microsoft.com/office/drawing/2014/main" id="{36646AA5-7408-134E-BA04-D34BE415CEF0}"/>
              </a:ext>
            </a:extLst>
          </p:cNvPr>
          <p:cNvSpPr>
            <a:spLocks noGrp="1"/>
          </p:cNvSpPr>
          <p:nvPr>
            <p:ph type="dt" sz="half" idx="10"/>
          </p:nvPr>
        </p:nvSpPr>
        <p:spPr>
          <a:xfrm>
            <a:off x="61610" y="6569075"/>
            <a:ext cx="703634" cy="365125"/>
          </a:xfrm>
          <a:prstGeom prst="rect">
            <a:avLst/>
          </a:prstGeom>
        </p:spPr>
        <p:txBody>
          <a:bodyPr/>
          <a:lstStyle>
            <a:lvl1pPr>
              <a:defRPr sz="8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DB4888D4-3616-E842-AE0B-F67567F59619}" type="datetime1">
              <a:rPr lang="en-US" smtClean="0"/>
              <a:pPr/>
              <a:t>4/9/2019</a:t>
            </a:fld>
            <a:endParaRPr lang="en-US" dirty="0"/>
          </a:p>
        </p:txBody>
      </p:sp>
      <p:sp>
        <p:nvSpPr>
          <p:cNvPr id="5" name="Slide Number Placeholder 3">
            <a:extLst>
              <a:ext uri="{FF2B5EF4-FFF2-40B4-BE49-F238E27FC236}">
                <a16:creationId xmlns:a16="http://schemas.microsoft.com/office/drawing/2014/main" id="{C32B3F33-0415-AC40-8081-BBE42AB40A4A}"/>
              </a:ext>
            </a:extLst>
          </p:cNvPr>
          <p:cNvSpPr>
            <a:spLocks noGrp="1"/>
          </p:cNvSpPr>
          <p:nvPr>
            <p:ph type="sldNum" sz="quarter" idx="11"/>
          </p:nvPr>
        </p:nvSpPr>
        <p:spPr>
          <a:xfrm>
            <a:off x="11429999" y="6569075"/>
            <a:ext cx="612843" cy="365125"/>
          </a:xfrm>
          <a:prstGeom prst="rect">
            <a:avLst/>
          </a:prstGeom>
        </p:spPr>
        <p:txBody>
          <a:bodyPr/>
          <a:lstStyle>
            <a:lvl1pPr>
              <a:defRPr sz="8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29BEA89B-AEB9-EC4E-ACDE-73189EA191E7}" type="slidenum">
              <a:rPr lang="en-US" smtClean="0"/>
              <a:pPr/>
              <a:t>‹#›</a:t>
            </a:fld>
            <a:endParaRPr lang="en-US"/>
          </a:p>
        </p:txBody>
      </p:sp>
      <p:sp>
        <p:nvSpPr>
          <p:cNvPr id="6" name="Date Placeholder 2">
            <a:extLst>
              <a:ext uri="{FF2B5EF4-FFF2-40B4-BE49-F238E27FC236}">
                <a16:creationId xmlns:a16="http://schemas.microsoft.com/office/drawing/2014/main" id="{BD435AF1-29D7-2A47-B548-6DD9CDC14C04}"/>
              </a:ext>
            </a:extLst>
          </p:cNvPr>
          <p:cNvSpPr txBox="1">
            <a:spLocks/>
          </p:cNvSpPr>
          <p:nvPr userDrawn="1"/>
        </p:nvSpPr>
        <p:spPr>
          <a:xfrm>
            <a:off x="685800" y="656907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b="0" i="0" dirty="0">
                <a:solidFill>
                  <a:schemeClr val="bg1"/>
                </a:solidFill>
                <a:latin typeface="Open Sans" panose="020B0606030504020204" pitchFamily="34" charset="0"/>
                <a:ea typeface="Open Sans" panose="020B0606030504020204" pitchFamily="34" charset="0"/>
                <a:cs typeface="Open Sans" panose="020B0606030504020204" pitchFamily="34" charset="0"/>
              </a:rPr>
              <a:t>Wiley</a:t>
            </a:r>
            <a:r>
              <a:rPr lang="en-US" sz="800" b="0" i="0" baseline="0" dirty="0">
                <a:solidFill>
                  <a:schemeClr val="bg1"/>
                </a:solidFill>
                <a:latin typeface="Open Sans" panose="020B0606030504020204" pitchFamily="34" charset="0"/>
                <a:ea typeface="Open Sans" panose="020B0606030504020204" pitchFamily="34" charset="0"/>
                <a:cs typeface="Open Sans" panose="020B0606030504020204" pitchFamily="34" charset="0"/>
              </a:rPr>
              <a:t> - Proprietary &amp; Confidential</a:t>
            </a:r>
            <a:endParaRPr lang="en-US" sz="800" b="0" i="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05154223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Next Steps/Question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A6A5B02-6691-1444-91B6-70D9015121D4}"/>
              </a:ext>
            </a:extLst>
          </p:cNvPr>
          <p:cNvSpPr/>
          <p:nvPr userDrawn="1"/>
        </p:nvSpPr>
        <p:spPr>
          <a:xfrm>
            <a:off x="0" y="0"/>
            <a:ext cx="12192000" cy="6858000"/>
          </a:xfrm>
          <a:prstGeom prst="rect">
            <a:avLst/>
          </a:prstGeom>
          <a:solidFill>
            <a:schemeClr val="accent2">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4"/>
          <p:cNvSpPr>
            <a:spLocks noGrp="1"/>
          </p:cNvSpPr>
          <p:nvPr>
            <p:ph type="title" hasCustomPrompt="1"/>
          </p:nvPr>
        </p:nvSpPr>
        <p:spPr>
          <a:xfrm>
            <a:off x="3774749" y="1193902"/>
            <a:ext cx="4642503" cy="1905001"/>
          </a:xfrm>
        </p:spPr>
        <p:txBody>
          <a:bodyPr anchor="b">
            <a:normAutofit/>
          </a:bodyPr>
          <a:lstStyle>
            <a:lvl1pPr algn="ctr">
              <a:defRPr sz="44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Questions?</a:t>
            </a:r>
          </a:p>
        </p:txBody>
      </p:sp>
      <p:grpSp>
        <p:nvGrpSpPr>
          <p:cNvPr id="9" name="Group 8">
            <a:extLst>
              <a:ext uri="{FF2B5EF4-FFF2-40B4-BE49-F238E27FC236}">
                <a16:creationId xmlns:a16="http://schemas.microsoft.com/office/drawing/2014/main" id="{8825615B-CB24-F745-A867-B05B190B55D6}"/>
              </a:ext>
            </a:extLst>
          </p:cNvPr>
          <p:cNvGrpSpPr/>
          <p:nvPr userDrawn="1"/>
        </p:nvGrpSpPr>
        <p:grpSpPr>
          <a:xfrm>
            <a:off x="3850949" y="4390469"/>
            <a:ext cx="4490102" cy="793435"/>
            <a:chOff x="3610317" y="2962601"/>
            <a:chExt cx="4490102" cy="793435"/>
          </a:xfrm>
        </p:grpSpPr>
        <p:pic>
          <p:nvPicPr>
            <p:cNvPr id="12" name="Picture 11"/>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3610317" y="2962601"/>
              <a:ext cx="1529698" cy="789296"/>
            </a:xfrm>
            <a:prstGeom prst="rect">
              <a:avLst/>
            </a:prstGeom>
          </p:spPr>
        </p:pic>
        <p:pic>
          <p:nvPicPr>
            <p:cNvPr id="6" name="Picture 5">
              <a:extLst>
                <a:ext uri="{FF2B5EF4-FFF2-40B4-BE49-F238E27FC236}">
                  <a16:creationId xmlns:a16="http://schemas.microsoft.com/office/drawing/2014/main" id="{B5E63647-4295-5540-B091-274F8B93E6E0}"/>
                </a:ext>
              </a:extLst>
            </p:cNvPr>
            <p:cNvPicPr>
              <a:picLocks noChangeAspect="1"/>
            </p:cNvPicPr>
            <p:nvPr userDrawn="1"/>
          </p:nvPicPr>
          <p:blipFill>
            <a:blip r:embed="rId4"/>
            <a:stretch>
              <a:fillRect/>
            </a:stretch>
          </p:blipFill>
          <p:spPr>
            <a:xfrm>
              <a:off x="5667717" y="2962601"/>
              <a:ext cx="2432702" cy="793435"/>
            </a:xfrm>
            <a:prstGeom prst="rect">
              <a:avLst/>
            </a:prstGeom>
          </p:spPr>
        </p:pic>
      </p:grpSp>
      <p:grpSp>
        <p:nvGrpSpPr>
          <p:cNvPr id="14" name="Group 13">
            <a:extLst>
              <a:ext uri="{FF2B5EF4-FFF2-40B4-BE49-F238E27FC236}">
                <a16:creationId xmlns:a16="http://schemas.microsoft.com/office/drawing/2014/main" id="{76641327-D054-B04D-88EF-FB9E787F7F4A}"/>
              </a:ext>
            </a:extLst>
          </p:cNvPr>
          <p:cNvGrpSpPr/>
          <p:nvPr userDrawn="1"/>
        </p:nvGrpSpPr>
        <p:grpSpPr>
          <a:xfrm>
            <a:off x="3850949" y="3733800"/>
            <a:ext cx="4449154" cy="0"/>
            <a:chOff x="3850949" y="2667000"/>
            <a:chExt cx="4449154" cy="0"/>
          </a:xfrm>
        </p:grpSpPr>
        <p:cxnSp>
          <p:nvCxnSpPr>
            <p:cNvPr id="13" name="Straight Connector 12">
              <a:extLst>
                <a:ext uri="{FF2B5EF4-FFF2-40B4-BE49-F238E27FC236}">
                  <a16:creationId xmlns:a16="http://schemas.microsoft.com/office/drawing/2014/main" id="{10D3BD0C-2100-6144-B2EB-17ADF9FBD573}"/>
                </a:ext>
              </a:extLst>
            </p:cNvPr>
            <p:cNvCxnSpPr>
              <a:cxnSpLocks/>
            </p:cNvCxnSpPr>
            <p:nvPr userDrawn="1"/>
          </p:nvCxnSpPr>
          <p:spPr>
            <a:xfrm>
              <a:off x="3850949" y="2667000"/>
              <a:ext cx="1254451" cy="0"/>
            </a:xfrm>
            <a:prstGeom prst="line">
              <a:avLst/>
            </a:prstGeom>
            <a:ln w="254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77119C74-65EB-0847-A285-C578075C5E13}"/>
                </a:ext>
              </a:extLst>
            </p:cNvPr>
            <p:cNvCxnSpPr>
              <a:cxnSpLocks/>
            </p:cNvCxnSpPr>
            <p:nvPr userDrawn="1"/>
          </p:nvCxnSpPr>
          <p:spPr>
            <a:xfrm>
              <a:off x="5105400" y="2667000"/>
              <a:ext cx="3194703"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52169148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Next Steps/Questions? w/ List">
    <p:bg>
      <p:bgPr>
        <a:blipFill dpi="0" rotWithShape="1">
          <a:blip r:embed="rId2">
            <a:lum/>
          </a:blip>
          <a:srcRect/>
          <a:stretch>
            <a:fillRect l="-2000" r="-2000"/>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F84EF54-4BE5-B945-8E06-E90203A6FCD6}"/>
              </a:ext>
            </a:extLst>
          </p:cNvPr>
          <p:cNvSpPr/>
          <p:nvPr userDrawn="1"/>
        </p:nvSpPr>
        <p:spPr>
          <a:xfrm>
            <a:off x="0" y="1219201"/>
            <a:ext cx="12192000" cy="5616017"/>
          </a:xfrm>
          <a:prstGeom prst="rect">
            <a:avLst/>
          </a:prstGeom>
          <a:solidFill>
            <a:schemeClr val="tx1">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DED80998-D38F-3C43-AAB4-14235A90E0B0}"/>
              </a:ext>
            </a:extLst>
          </p:cNvPr>
          <p:cNvSpPr/>
          <p:nvPr userDrawn="1"/>
        </p:nvSpPr>
        <p:spPr>
          <a:xfrm>
            <a:off x="0" y="6629400"/>
            <a:ext cx="12192000" cy="228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A3640B11-7C82-2846-B820-940DCC2DBAC0}"/>
              </a:ext>
            </a:extLst>
          </p:cNvPr>
          <p:cNvSpPr/>
          <p:nvPr userDrawn="1"/>
        </p:nvSpPr>
        <p:spPr>
          <a:xfrm>
            <a:off x="11429999" y="6629400"/>
            <a:ext cx="762001" cy="2286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Date Placeholder 2"/>
          <p:cNvSpPr>
            <a:spLocks noGrp="1"/>
          </p:cNvSpPr>
          <p:nvPr>
            <p:ph type="dt" sz="half" idx="10"/>
          </p:nvPr>
        </p:nvSpPr>
        <p:spPr>
          <a:xfrm>
            <a:off x="61610" y="6569075"/>
            <a:ext cx="703634" cy="365125"/>
          </a:xfrm>
          <a:prstGeom prst="rect">
            <a:avLst/>
          </a:prstGeom>
        </p:spPr>
        <p:txBody>
          <a:bodyPr/>
          <a:lstStyle>
            <a:lvl1pPr>
              <a:defRPr sz="8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DB4888D4-3616-E842-AE0B-F67567F59619}" type="datetime1">
              <a:rPr lang="en-US" smtClean="0"/>
              <a:pPr/>
              <a:t>4/9/2019</a:t>
            </a:fld>
            <a:endParaRPr lang="en-US" dirty="0"/>
          </a:p>
        </p:txBody>
      </p:sp>
      <p:sp>
        <p:nvSpPr>
          <p:cNvPr id="10" name="Slide Number Placeholder 3"/>
          <p:cNvSpPr>
            <a:spLocks noGrp="1"/>
          </p:cNvSpPr>
          <p:nvPr>
            <p:ph type="sldNum" sz="quarter" idx="11"/>
          </p:nvPr>
        </p:nvSpPr>
        <p:spPr>
          <a:xfrm>
            <a:off x="11429999" y="6569075"/>
            <a:ext cx="612843" cy="365125"/>
          </a:xfrm>
          <a:prstGeom prst="rect">
            <a:avLst/>
          </a:prstGeom>
        </p:spPr>
        <p:txBody>
          <a:bodyPr/>
          <a:lstStyle>
            <a:lvl1pPr>
              <a:defRPr sz="8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29BEA89B-AEB9-EC4E-ACDE-73189EA191E7}" type="slidenum">
              <a:rPr lang="en-US" smtClean="0"/>
              <a:pPr/>
              <a:t>‹#›</a:t>
            </a:fld>
            <a:endParaRPr lang="en-US"/>
          </a:p>
        </p:txBody>
      </p:sp>
      <p:sp>
        <p:nvSpPr>
          <p:cNvPr id="11" name="Date Placeholder 2"/>
          <p:cNvSpPr txBox="1">
            <a:spLocks/>
          </p:cNvSpPr>
          <p:nvPr userDrawn="1"/>
        </p:nvSpPr>
        <p:spPr>
          <a:xfrm>
            <a:off x="685800" y="656907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b="0" i="0" dirty="0">
                <a:solidFill>
                  <a:schemeClr val="bg1"/>
                </a:solidFill>
                <a:latin typeface="Open Sans" panose="020B0606030504020204" pitchFamily="34" charset="0"/>
                <a:ea typeface="Open Sans" panose="020B0606030504020204" pitchFamily="34" charset="0"/>
                <a:cs typeface="Open Sans" panose="020B0606030504020204" pitchFamily="34" charset="0"/>
              </a:rPr>
              <a:t>Wiley</a:t>
            </a:r>
            <a:r>
              <a:rPr lang="en-US" sz="800" b="0" i="0" baseline="0" dirty="0">
                <a:solidFill>
                  <a:schemeClr val="bg1"/>
                </a:solidFill>
                <a:latin typeface="Open Sans" panose="020B0606030504020204" pitchFamily="34" charset="0"/>
                <a:ea typeface="Open Sans" panose="020B0606030504020204" pitchFamily="34" charset="0"/>
                <a:cs typeface="Open Sans" panose="020B0606030504020204" pitchFamily="34" charset="0"/>
              </a:rPr>
              <a:t> - Proprietary &amp; Confidential</a:t>
            </a:r>
            <a:endParaRPr lang="en-US" sz="800" b="0" i="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6" name="Text Placeholder 15"/>
          <p:cNvSpPr>
            <a:spLocks noGrp="1"/>
          </p:cNvSpPr>
          <p:nvPr>
            <p:ph type="body" sz="quarter" idx="12" hasCustomPrompt="1"/>
          </p:nvPr>
        </p:nvSpPr>
        <p:spPr>
          <a:xfrm>
            <a:off x="228600" y="1422826"/>
            <a:ext cx="11734800" cy="4192613"/>
          </a:xfrm>
        </p:spPr>
        <p:txBody>
          <a:bodyPr>
            <a:normAutofit/>
          </a:bodyPr>
          <a:lstStyle>
            <a:lvl1pPr marL="342900" indent="-342900">
              <a:buClr>
                <a:schemeClr val="bg1"/>
              </a:buClr>
              <a:buFont typeface="Arial" panose="020B0604020202020204" pitchFamily="34" charset="0"/>
              <a:buChar char="•"/>
              <a:defRPr sz="24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a:defRPr sz="2000" b="1">
                <a:solidFill>
                  <a:schemeClr val="accent2"/>
                </a:solidFill>
              </a:defRPr>
            </a:lvl2pPr>
            <a:lvl3pPr>
              <a:defRPr sz="2000" b="1">
                <a:solidFill>
                  <a:schemeClr val="accent2"/>
                </a:solidFill>
              </a:defRPr>
            </a:lvl3pPr>
            <a:lvl4pPr>
              <a:defRPr sz="2000" b="1">
                <a:solidFill>
                  <a:schemeClr val="accent2"/>
                </a:solidFill>
              </a:defRPr>
            </a:lvl4pPr>
            <a:lvl5pPr>
              <a:defRPr sz="2000" b="1">
                <a:solidFill>
                  <a:schemeClr val="accent2"/>
                </a:solidFill>
              </a:defRPr>
            </a:lvl5pPr>
          </a:lstStyle>
          <a:p>
            <a:pPr lvl="0"/>
            <a:r>
              <a:rPr lang="en-US" dirty="0"/>
              <a:t>Next steps list</a:t>
            </a:r>
          </a:p>
        </p:txBody>
      </p:sp>
      <p:grpSp>
        <p:nvGrpSpPr>
          <p:cNvPr id="20" name="Group 19">
            <a:extLst>
              <a:ext uri="{FF2B5EF4-FFF2-40B4-BE49-F238E27FC236}">
                <a16:creationId xmlns:a16="http://schemas.microsoft.com/office/drawing/2014/main" id="{5F828BBC-62DC-4D4C-B0D4-F55990C31C83}"/>
              </a:ext>
            </a:extLst>
          </p:cNvPr>
          <p:cNvGrpSpPr/>
          <p:nvPr userDrawn="1"/>
        </p:nvGrpSpPr>
        <p:grpSpPr>
          <a:xfrm>
            <a:off x="9448800" y="5901997"/>
            <a:ext cx="2466753" cy="435894"/>
            <a:chOff x="3610317" y="2962601"/>
            <a:chExt cx="4490102" cy="793435"/>
          </a:xfrm>
        </p:grpSpPr>
        <p:pic>
          <p:nvPicPr>
            <p:cNvPr id="21" name="Picture 20">
              <a:extLst>
                <a:ext uri="{FF2B5EF4-FFF2-40B4-BE49-F238E27FC236}">
                  <a16:creationId xmlns:a16="http://schemas.microsoft.com/office/drawing/2014/main" id="{0FDBABE5-D437-EE44-AF79-7254D426E7E3}"/>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3610317" y="2962601"/>
              <a:ext cx="1529698" cy="789296"/>
            </a:xfrm>
            <a:prstGeom prst="rect">
              <a:avLst/>
            </a:prstGeom>
          </p:spPr>
        </p:pic>
        <p:pic>
          <p:nvPicPr>
            <p:cNvPr id="22" name="Picture 21">
              <a:extLst>
                <a:ext uri="{FF2B5EF4-FFF2-40B4-BE49-F238E27FC236}">
                  <a16:creationId xmlns:a16="http://schemas.microsoft.com/office/drawing/2014/main" id="{227EB396-8974-F44E-AFBE-EC967A5B68BE}"/>
                </a:ext>
              </a:extLst>
            </p:cNvPr>
            <p:cNvPicPr>
              <a:picLocks noChangeAspect="1"/>
            </p:cNvPicPr>
            <p:nvPr userDrawn="1"/>
          </p:nvPicPr>
          <p:blipFill>
            <a:blip r:embed="rId4"/>
            <a:stretch>
              <a:fillRect/>
            </a:stretch>
          </p:blipFill>
          <p:spPr>
            <a:xfrm>
              <a:off x="5667717" y="2962601"/>
              <a:ext cx="2432702" cy="793435"/>
            </a:xfrm>
            <a:prstGeom prst="rect">
              <a:avLst/>
            </a:prstGeom>
          </p:spPr>
        </p:pic>
      </p:grpSp>
      <p:sp>
        <p:nvSpPr>
          <p:cNvPr id="13" name="Rectangle 12">
            <a:extLst>
              <a:ext uri="{FF2B5EF4-FFF2-40B4-BE49-F238E27FC236}">
                <a16:creationId xmlns:a16="http://schemas.microsoft.com/office/drawing/2014/main" id="{C44630C3-0696-F642-A057-7659EAA3BC7F}"/>
              </a:ext>
            </a:extLst>
          </p:cNvPr>
          <p:cNvSpPr/>
          <p:nvPr userDrawn="1"/>
        </p:nvSpPr>
        <p:spPr>
          <a:xfrm>
            <a:off x="0" y="1"/>
            <a:ext cx="12192000" cy="1219200"/>
          </a:xfrm>
          <a:prstGeom prst="rect">
            <a:avLst/>
          </a:prstGeom>
          <a:solidFill>
            <a:schemeClr val="accent3">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4">
            <a:extLst>
              <a:ext uri="{FF2B5EF4-FFF2-40B4-BE49-F238E27FC236}">
                <a16:creationId xmlns:a16="http://schemas.microsoft.com/office/drawing/2014/main" id="{3A53267C-7981-0A49-9E2E-99F86A03A5E1}"/>
              </a:ext>
            </a:extLst>
          </p:cNvPr>
          <p:cNvSpPr txBox="1">
            <a:spLocks/>
          </p:cNvSpPr>
          <p:nvPr userDrawn="1"/>
        </p:nvSpPr>
        <p:spPr>
          <a:xfrm>
            <a:off x="228600" y="319337"/>
            <a:ext cx="11734800" cy="639887"/>
          </a:xfrm>
          <a:prstGeom prst="rect">
            <a:avLst/>
          </a:prstGeom>
        </p:spPr>
        <p:txBody>
          <a:bodyPr vert="horz" lIns="91440" tIns="45720" rIns="91440" bIns="45720" rtlCol="0" anchor="t">
            <a:normAutofit lnSpcReduction="10000"/>
          </a:bodyPr>
          <a:lstStyle>
            <a:lvl1pPr algn="l" defTabSz="914400" rtl="0" eaLnBrk="1" latinLnBrk="0" hangingPunct="1">
              <a:lnSpc>
                <a:spcPct val="90000"/>
              </a:lnSpc>
              <a:spcBef>
                <a:spcPct val="0"/>
              </a:spcBef>
              <a:buNone/>
              <a:defRPr sz="4400" b="0" i="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Next Steps</a:t>
            </a:r>
          </a:p>
        </p:txBody>
      </p:sp>
      <p:cxnSp>
        <p:nvCxnSpPr>
          <p:cNvPr id="15" name="Straight Connector 14">
            <a:extLst>
              <a:ext uri="{FF2B5EF4-FFF2-40B4-BE49-F238E27FC236}">
                <a16:creationId xmlns:a16="http://schemas.microsoft.com/office/drawing/2014/main" id="{DE32FAE2-9083-024B-B74D-4C79F224CC6F}"/>
              </a:ext>
            </a:extLst>
          </p:cNvPr>
          <p:cNvCxnSpPr>
            <a:cxnSpLocks/>
          </p:cNvCxnSpPr>
          <p:nvPr userDrawn="1"/>
        </p:nvCxnSpPr>
        <p:spPr>
          <a:xfrm>
            <a:off x="0" y="990600"/>
            <a:ext cx="2133600"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0C9CFF94-079B-1A40-802F-A4A004EED4C4}"/>
              </a:ext>
            </a:extLst>
          </p:cNvPr>
          <p:cNvCxnSpPr>
            <a:cxnSpLocks/>
          </p:cNvCxnSpPr>
          <p:nvPr userDrawn="1"/>
        </p:nvCxnSpPr>
        <p:spPr>
          <a:xfrm>
            <a:off x="2133600" y="990600"/>
            <a:ext cx="3194703"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3660842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1_Two Item List Horiz w/ Images &amp; Titles w/ Backgroun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id="{AFC6B1BB-71D1-CC4C-B8FC-4D8F1F7961D3}"/>
              </a:ext>
            </a:extLst>
          </p:cNvPr>
          <p:cNvSpPr/>
          <p:nvPr userDrawn="1"/>
        </p:nvSpPr>
        <p:spPr>
          <a:xfrm>
            <a:off x="0" y="28433"/>
            <a:ext cx="12192000" cy="6629399"/>
          </a:xfrm>
          <a:prstGeom prst="rect">
            <a:avLst/>
          </a:prstGeom>
          <a:solidFill>
            <a:schemeClr val="tx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E7C3BAAD-F141-1E45-A270-D7EC86221492}"/>
              </a:ext>
            </a:extLst>
          </p:cNvPr>
          <p:cNvSpPr/>
          <p:nvPr userDrawn="1"/>
        </p:nvSpPr>
        <p:spPr>
          <a:xfrm>
            <a:off x="0" y="6629400"/>
            <a:ext cx="12192000" cy="228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6" name="Rectangle 5">
            <a:extLst>
              <a:ext uri="{FF2B5EF4-FFF2-40B4-BE49-F238E27FC236}">
                <a16:creationId xmlns:a16="http://schemas.microsoft.com/office/drawing/2014/main" id="{999AF004-6B5A-0544-8771-3FC0045DAA9D}"/>
              </a:ext>
            </a:extLst>
          </p:cNvPr>
          <p:cNvSpPr/>
          <p:nvPr userDrawn="1"/>
        </p:nvSpPr>
        <p:spPr>
          <a:xfrm>
            <a:off x="11429999" y="6629400"/>
            <a:ext cx="762001" cy="2286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Date Placeholder 2">
            <a:extLst>
              <a:ext uri="{FF2B5EF4-FFF2-40B4-BE49-F238E27FC236}">
                <a16:creationId xmlns:a16="http://schemas.microsoft.com/office/drawing/2014/main" id="{3937456D-F68F-D041-B259-55D4E2D576D6}"/>
              </a:ext>
            </a:extLst>
          </p:cNvPr>
          <p:cNvSpPr>
            <a:spLocks noGrp="1"/>
          </p:cNvSpPr>
          <p:nvPr>
            <p:ph type="dt" sz="half" idx="10"/>
          </p:nvPr>
        </p:nvSpPr>
        <p:spPr>
          <a:xfrm>
            <a:off x="61610" y="6569075"/>
            <a:ext cx="703634" cy="365125"/>
          </a:xfrm>
          <a:prstGeom prst="rect">
            <a:avLst/>
          </a:prstGeom>
        </p:spPr>
        <p:txBody>
          <a:bodyPr/>
          <a:lstStyle>
            <a:lvl1pPr>
              <a:defRPr sz="8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DB4888D4-3616-E842-AE0B-F67567F59619}" type="datetime1">
              <a:rPr lang="en-US" smtClean="0"/>
              <a:pPr/>
              <a:t>4/9/2019</a:t>
            </a:fld>
            <a:endParaRPr lang="en-US"/>
          </a:p>
        </p:txBody>
      </p:sp>
      <p:sp>
        <p:nvSpPr>
          <p:cNvPr id="8" name="Slide Number Placeholder 3">
            <a:extLst>
              <a:ext uri="{FF2B5EF4-FFF2-40B4-BE49-F238E27FC236}">
                <a16:creationId xmlns:a16="http://schemas.microsoft.com/office/drawing/2014/main" id="{ECCCA2A7-1A36-7345-8CCD-F0EB9AA8ADAB}"/>
              </a:ext>
            </a:extLst>
          </p:cNvPr>
          <p:cNvSpPr>
            <a:spLocks noGrp="1"/>
          </p:cNvSpPr>
          <p:nvPr>
            <p:ph type="sldNum" sz="quarter" idx="11"/>
          </p:nvPr>
        </p:nvSpPr>
        <p:spPr>
          <a:xfrm>
            <a:off x="11429999" y="6569075"/>
            <a:ext cx="612843" cy="365125"/>
          </a:xfrm>
          <a:prstGeom prst="rect">
            <a:avLst/>
          </a:prstGeom>
        </p:spPr>
        <p:txBody>
          <a:bodyPr/>
          <a:lstStyle>
            <a:lvl1pPr>
              <a:defRPr sz="8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29BEA89B-AEB9-EC4E-ACDE-73189EA191E7}" type="slidenum">
              <a:rPr lang="en-US" smtClean="0"/>
              <a:pPr/>
              <a:t>‹#›</a:t>
            </a:fld>
            <a:endParaRPr lang="en-US"/>
          </a:p>
        </p:txBody>
      </p:sp>
      <p:sp>
        <p:nvSpPr>
          <p:cNvPr id="17" name="Text Placeholder 16">
            <a:extLst>
              <a:ext uri="{FF2B5EF4-FFF2-40B4-BE49-F238E27FC236}">
                <a16:creationId xmlns:a16="http://schemas.microsoft.com/office/drawing/2014/main" id="{981C45EC-46C3-AE4F-AF85-A55D89E1CEC3}"/>
              </a:ext>
            </a:extLst>
          </p:cNvPr>
          <p:cNvSpPr>
            <a:spLocks noGrp="1"/>
          </p:cNvSpPr>
          <p:nvPr>
            <p:ph type="body" sz="quarter" idx="19" hasCustomPrompt="1"/>
          </p:nvPr>
        </p:nvSpPr>
        <p:spPr>
          <a:xfrm>
            <a:off x="609600" y="3006396"/>
            <a:ext cx="5029200" cy="429744"/>
          </a:xfrm>
        </p:spPr>
        <p:txBody>
          <a:bodyPr anchor="b">
            <a:normAutofit/>
          </a:bodyPr>
          <a:lstStyle>
            <a:lvl1pPr algn="ctr">
              <a:defRPr sz="1800" b="1" i="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a:defRPr b="1">
                <a:solidFill>
                  <a:schemeClr val="accent3"/>
                </a:solidFill>
              </a:defRPr>
            </a:lvl2pPr>
            <a:lvl3pPr>
              <a:defRPr b="1">
                <a:solidFill>
                  <a:schemeClr val="accent3"/>
                </a:solidFill>
              </a:defRPr>
            </a:lvl3pPr>
            <a:lvl4pPr>
              <a:defRPr b="1">
                <a:solidFill>
                  <a:schemeClr val="accent3"/>
                </a:solidFill>
              </a:defRPr>
            </a:lvl4pPr>
            <a:lvl5pPr>
              <a:defRPr b="1">
                <a:solidFill>
                  <a:schemeClr val="accent3"/>
                </a:solidFill>
              </a:defRPr>
            </a:lvl5pPr>
          </a:lstStyle>
          <a:p>
            <a:pPr lvl="0"/>
            <a:r>
              <a:rPr lang="en-US" dirty="0"/>
              <a:t>Section Title</a:t>
            </a:r>
          </a:p>
        </p:txBody>
      </p:sp>
      <p:cxnSp>
        <p:nvCxnSpPr>
          <p:cNvPr id="40" name="Straight Connector 39">
            <a:extLst>
              <a:ext uri="{FF2B5EF4-FFF2-40B4-BE49-F238E27FC236}">
                <a16:creationId xmlns:a16="http://schemas.microsoft.com/office/drawing/2014/main" id="{12F54159-7F36-AE43-BDE6-EFB9C1E3A050}"/>
              </a:ext>
            </a:extLst>
          </p:cNvPr>
          <p:cNvCxnSpPr>
            <a:cxnSpLocks/>
          </p:cNvCxnSpPr>
          <p:nvPr userDrawn="1"/>
        </p:nvCxnSpPr>
        <p:spPr>
          <a:xfrm>
            <a:off x="628924" y="3436140"/>
            <a:ext cx="4990552"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46" name="Text Placeholder 16">
            <a:extLst>
              <a:ext uri="{FF2B5EF4-FFF2-40B4-BE49-F238E27FC236}">
                <a16:creationId xmlns:a16="http://schemas.microsoft.com/office/drawing/2014/main" id="{00FB203E-EAE7-1442-B2E1-3D209260F105}"/>
              </a:ext>
            </a:extLst>
          </p:cNvPr>
          <p:cNvSpPr>
            <a:spLocks noGrp="1"/>
          </p:cNvSpPr>
          <p:nvPr>
            <p:ph type="body" sz="quarter" idx="22" hasCustomPrompt="1"/>
          </p:nvPr>
        </p:nvSpPr>
        <p:spPr>
          <a:xfrm>
            <a:off x="6477000" y="3006396"/>
            <a:ext cx="5029200" cy="429744"/>
          </a:xfrm>
        </p:spPr>
        <p:txBody>
          <a:bodyPr anchor="b">
            <a:normAutofit/>
          </a:bodyPr>
          <a:lstStyle>
            <a:lvl1pPr algn="ctr">
              <a:defRPr sz="1800" b="1" i="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a:defRPr b="1">
                <a:solidFill>
                  <a:schemeClr val="accent3"/>
                </a:solidFill>
              </a:defRPr>
            </a:lvl2pPr>
            <a:lvl3pPr>
              <a:defRPr b="1">
                <a:solidFill>
                  <a:schemeClr val="accent3"/>
                </a:solidFill>
              </a:defRPr>
            </a:lvl3pPr>
            <a:lvl4pPr>
              <a:defRPr b="1">
                <a:solidFill>
                  <a:schemeClr val="accent3"/>
                </a:solidFill>
              </a:defRPr>
            </a:lvl4pPr>
            <a:lvl5pPr>
              <a:defRPr b="1">
                <a:solidFill>
                  <a:schemeClr val="accent3"/>
                </a:solidFill>
              </a:defRPr>
            </a:lvl5pPr>
          </a:lstStyle>
          <a:p>
            <a:pPr lvl="0"/>
            <a:r>
              <a:rPr lang="en-US" dirty="0"/>
              <a:t>Section Title</a:t>
            </a:r>
          </a:p>
        </p:txBody>
      </p:sp>
      <p:cxnSp>
        <p:nvCxnSpPr>
          <p:cNvPr id="47" name="Straight Connector 46">
            <a:extLst>
              <a:ext uri="{FF2B5EF4-FFF2-40B4-BE49-F238E27FC236}">
                <a16:creationId xmlns:a16="http://schemas.microsoft.com/office/drawing/2014/main" id="{0D9F6A4F-9F2E-E946-9233-FF6A883435D7}"/>
              </a:ext>
            </a:extLst>
          </p:cNvPr>
          <p:cNvCxnSpPr>
            <a:cxnSpLocks/>
          </p:cNvCxnSpPr>
          <p:nvPr userDrawn="1"/>
        </p:nvCxnSpPr>
        <p:spPr>
          <a:xfrm>
            <a:off x="6496324" y="3436140"/>
            <a:ext cx="4990552"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Picture Placeholder 9">
            <a:extLst>
              <a:ext uri="{FF2B5EF4-FFF2-40B4-BE49-F238E27FC236}">
                <a16:creationId xmlns:a16="http://schemas.microsoft.com/office/drawing/2014/main" id="{CA3FBFE9-B092-C642-843F-6C7E00E151E5}"/>
              </a:ext>
            </a:extLst>
          </p:cNvPr>
          <p:cNvSpPr>
            <a:spLocks noGrp="1"/>
          </p:cNvSpPr>
          <p:nvPr>
            <p:ph type="pic" sz="quarter" idx="23" hasCustomPrompt="1"/>
          </p:nvPr>
        </p:nvSpPr>
        <p:spPr>
          <a:xfrm>
            <a:off x="609600" y="914400"/>
            <a:ext cx="5029200" cy="2057400"/>
          </a:xfrm>
        </p:spPr>
        <p:txBody>
          <a:bodyPr anchor="ctr">
            <a:normAutofit/>
          </a:bodyPr>
          <a:lstStyle>
            <a:lvl1pPr algn="ctr">
              <a:defRPr sz="800">
                <a:solidFill>
                  <a:schemeClr val="bg1"/>
                </a:solidFill>
              </a:defRPr>
            </a:lvl1pPr>
          </a:lstStyle>
          <a:p>
            <a:r>
              <a:rPr lang="en-US" sz="800"/>
              <a:t>[insert image]</a:t>
            </a:r>
            <a:endParaRPr lang="en-US"/>
          </a:p>
        </p:txBody>
      </p:sp>
      <p:sp>
        <p:nvSpPr>
          <p:cNvPr id="25" name="Picture Placeholder 9">
            <a:extLst>
              <a:ext uri="{FF2B5EF4-FFF2-40B4-BE49-F238E27FC236}">
                <a16:creationId xmlns:a16="http://schemas.microsoft.com/office/drawing/2014/main" id="{D63142EC-3798-F74A-A396-44001B31B946}"/>
              </a:ext>
            </a:extLst>
          </p:cNvPr>
          <p:cNvSpPr>
            <a:spLocks noGrp="1"/>
          </p:cNvSpPr>
          <p:nvPr>
            <p:ph type="pic" sz="quarter" idx="24" hasCustomPrompt="1"/>
          </p:nvPr>
        </p:nvSpPr>
        <p:spPr>
          <a:xfrm>
            <a:off x="6477000" y="914400"/>
            <a:ext cx="5029200" cy="2057400"/>
          </a:xfrm>
        </p:spPr>
        <p:txBody>
          <a:bodyPr anchor="ctr">
            <a:normAutofit/>
          </a:bodyPr>
          <a:lstStyle>
            <a:lvl1pPr algn="ctr">
              <a:defRPr sz="800">
                <a:solidFill>
                  <a:schemeClr val="bg1"/>
                </a:solidFill>
              </a:defRPr>
            </a:lvl1pPr>
          </a:lstStyle>
          <a:p>
            <a:r>
              <a:rPr lang="en-US" sz="800"/>
              <a:t>[insert image]</a:t>
            </a:r>
            <a:endParaRPr lang="en-US"/>
          </a:p>
        </p:txBody>
      </p:sp>
      <p:sp>
        <p:nvSpPr>
          <p:cNvPr id="33" name="Title 1">
            <a:extLst>
              <a:ext uri="{FF2B5EF4-FFF2-40B4-BE49-F238E27FC236}">
                <a16:creationId xmlns:a16="http://schemas.microsoft.com/office/drawing/2014/main" id="{C53D1861-235C-4344-9015-FF05B7F51F3D}"/>
              </a:ext>
            </a:extLst>
          </p:cNvPr>
          <p:cNvSpPr>
            <a:spLocks noGrp="1"/>
          </p:cNvSpPr>
          <p:nvPr>
            <p:ph type="title" hasCustomPrompt="1"/>
          </p:nvPr>
        </p:nvSpPr>
        <p:spPr>
          <a:xfrm>
            <a:off x="296140" y="151117"/>
            <a:ext cx="11591059" cy="458484"/>
          </a:xfrm>
        </p:spPr>
        <p:txBody>
          <a:bodyPr/>
          <a:lstStyle>
            <a:lvl1pPr>
              <a:defRPr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dirty="0"/>
              <a:t>Click to edit title</a:t>
            </a:r>
          </a:p>
        </p:txBody>
      </p:sp>
      <p:grpSp>
        <p:nvGrpSpPr>
          <p:cNvPr id="34" name="Group 33">
            <a:extLst>
              <a:ext uri="{FF2B5EF4-FFF2-40B4-BE49-F238E27FC236}">
                <a16:creationId xmlns:a16="http://schemas.microsoft.com/office/drawing/2014/main" id="{AF3FED32-FE0A-8448-B6AE-00E12609625A}"/>
              </a:ext>
            </a:extLst>
          </p:cNvPr>
          <p:cNvGrpSpPr/>
          <p:nvPr userDrawn="1"/>
        </p:nvGrpSpPr>
        <p:grpSpPr>
          <a:xfrm flipV="1">
            <a:off x="381000" y="340575"/>
            <a:ext cx="11430000" cy="269025"/>
            <a:chOff x="3415125" y="3945802"/>
            <a:chExt cx="11383124" cy="0"/>
          </a:xfrm>
        </p:grpSpPr>
        <p:cxnSp>
          <p:nvCxnSpPr>
            <p:cNvPr id="35" name="Straight Connector 34">
              <a:extLst>
                <a:ext uri="{FF2B5EF4-FFF2-40B4-BE49-F238E27FC236}">
                  <a16:creationId xmlns:a16="http://schemas.microsoft.com/office/drawing/2014/main" id="{870974B4-B262-A442-938E-E3ECB2D91EB7}"/>
                </a:ext>
              </a:extLst>
            </p:cNvPr>
            <p:cNvCxnSpPr>
              <a:cxnSpLocks/>
            </p:cNvCxnSpPr>
            <p:nvPr userDrawn="1"/>
          </p:nvCxnSpPr>
          <p:spPr>
            <a:xfrm flipV="1">
              <a:off x="3415125" y="3945802"/>
              <a:ext cx="2147476"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8E80F40-0432-5C43-BE97-F372D5EA1F56}"/>
                </a:ext>
              </a:extLst>
            </p:cNvPr>
            <p:cNvCxnSpPr>
              <a:cxnSpLocks/>
            </p:cNvCxnSpPr>
            <p:nvPr userDrawn="1"/>
          </p:nvCxnSpPr>
          <p:spPr>
            <a:xfrm flipV="1">
              <a:off x="5562601" y="3945802"/>
              <a:ext cx="9235648"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grpSp>
      <p:sp>
        <p:nvSpPr>
          <p:cNvPr id="19" name="Text Placeholder 16">
            <a:extLst>
              <a:ext uri="{FF2B5EF4-FFF2-40B4-BE49-F238E27FC236}">
                <a16:creationId xmlns:a16="http://schemas.microsoft.com/office/drawing/2014/main" id="{F21E439F-3304-1B47-A5F4-0C0C12B0E2B0}"/>
              </a:ext>
            </a:extLst>
          </p:cNvPr>
          <p:cNvSpPr>
            <a:spLocks noGrp="1"/>
          </p:cNvSpPr>
          <p:nvPr>
            <p:ph type="body" sz="quarter" idx="25" hasCustomPrompt="1"/>
          </p:nvPr>
        </p:nvSpPr>
        <p:spPr>
          <a:xfrm>
            <a:off x="609600" y="5818789"/>
            <a:ext cx="5029200" cy="429744"/>
          </a:xfrm>
        </p:spPr>
        <p:txBody>
          <a:bodyPr anchor="b">
            <a:normAutofit/>
          </a:bodyPr>
          <a:lstStyle>
            <a:lvl1pPr algn="ctr">
              <a:defRPr sz="1800" b="1" i="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a:defRPr b="1">
                <a:solidFill>
                  <a:schemeClr val="accent3"/>
                </a:solidFill>
              </a:defRPr>
            </a:lvl2pPr>
            <a:lvl3pPr>
              <a:defRPr b="1">
                <a:solidFill>
                  <a:schemeClr val="accent3"/>
                </a:solidFill>
              </a:defRPr>
            </a:lvl3pPr>
            <a:lvl4pPr>
              <a:defRPr b="1">
                <a:solidFill>
                  <a:schemeClr val="accent3"/>
                </a:solidFill>
              </a:defRPr>
            </a:lvl4pPr>
            <a:lvl5pPr>
              <a:defRPr b="1">
                <a:solidFill>
                  <a:schemeClr val="accent3"/>
                </a:solidFill>
              </a:defRPr>
            </a:lvl5pPr>
          </a:lstStyle>
          <a:p>
            <a:pPr lvl="0"/>
            <a:r>
              <a:rPr lang="en-US" dirty="0"/>
              <a:t>Section Title</a:t>
            </a:r>
          </a:p>
        </p:txBody>
      </p:sp>
      <p:cxnSp>
        <p:nvCxnSpPr>
          <p:cNvPr id="20" name="Straight Connector 19">
            <a:extLst>
              <a:ext uri="{FF2B5EF4-FFF2-40B4-BE49-F238E27FC236}">
                <a16:creationId xmlns:a16="http://schemas.microsoft.com/office/drawing/2014/main" id="{7EAE5678-5455-5249-867D-FAD37D2291D0}"/>
              </a:ext>
            </a:extLst>
          </p:cNvPr>
          <p:cNvCxnSpPr>
            <a:cxnSpLocks/>
          </p:cNvCxnSpPr>
          <p:nvPr userDrawn="1"/>
        </p:nvCxnSpPr>
        <p:spPr>
          <a:xfrm>
            <a:off x="628924" y="6248533"/>
            <a:ext cx="4990552"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Text Placeholder 16">
            <a:extLst>
              <a:ext uri="{FF2B5EF4-FFF2-40B4-BE49-F238E27FC236}">
                <a16:creationId xmlns:a16="http://schemas.microsoft.com/office/drawing/2014/main" id="{EDC965F5-9AFE-9745-9222-6F559E938D3C}"/>
              </a:ext>
            </a:extLst>
          </p:cNvPr>
          <p:cNvSpPr>
            <a:spLocks noGrp="1"/>
          </p:cNvSpPr>
          <p:nvPr>
            <p:ph type="body" sz="quarter" idx="26" hasCustomPrompt="1"/>
          </p:nvPr>
        </p:nvSpPr>
        <p:spPr>
          <a:xfrm>
            <a:off x="6477000" y="5818789"/>
            <a:ext cx="5029200" cy="429744"/>
          </a:xfrm>
        </p:spPr>
        <p:txBody>
          <a:bodyPr anchor="b">
            <a:normAutofit/>
          </a:bodyPr>
          <a:lstStyle>
            <a:lvl1pPr algn="ctr">
              <a:defRPr sz="1800" b="1" i="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a:defRPr b="1">
                <a:solidFill>
                  <a:schemeClr val="accent3"/>
                </a:solidFill>
              </a:defRPr>
            </a:lvl2pPr>
            <a:lvl3pPr>
              <a:defRPr b="1">
                <a:solidFill>
                  <a:schemeClr val="accent3"/>
                </a:solidFill>
              </a:defRPr>
            </a:lvl3pPr>
            <a:lvl4pPr>
              <a:defRPr b="1">
                <a:solidFill>
                  <a:schemeClr val="accent3"/>
                </a:solidFill>
              </a:defRPr>
            </a:lvl4pPr>
            <a:lvl5pPr>
              <a:defRPr b="1">
                <a:solidFill>
                  <a:schemeClr val="accent3"/>
                </a:solidFill>
              </a:defRPr>
            </a:lvl5pPr>
          </a:lstStyle>
          <a:p>
            <a:pPr lvl="0"/>
            <a:r>
              <a:rPr lang="en-US" dirty="0"/>
              <a:t>Section Title</a:t>
            </a:r>
          </a:p>
        </p:txBody>
      </p:sp>
      <p:cxnSp>
        <p:nvCxnSpPr>
          <p:cNvPr id="22" name="Straight Connector 21">
            <a:extLst>
              <a:ext uri="{FF2B5EF4-FFF2-40B4-BE49-F238E27FC236}">
                <a16:creationId xmlns:a16="http://schemas.microsoft.com/office/drawing/2014/main" id="{32758CB3-A2FE-5442-AEEB-3F174B45E4EF}"/>
              </a:ext>
            </a:extLst>
          </p:cNvPr>
          <p:cNvCxnSpPr>
            <a:cxnSpLocks/>
          </p:cNvCxnSpPr>
          <p:nvPr userDrawn="1"/>
        </p:nvCxnSpPr>
        <p:spPr>
          <a:xfrm>
            <a:off x="6496324" y="6248533"/>
            <a:ext cx="4990552"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23" name="Picture Placeholder 9">
            <a:extLst>
              <a:ext uri="{FF2B5EF4-FFF2-40B4-BE49-F238E27FC236}">
                <a16:creationId xmlns:a16="http://schemas.microsoft.com/office/drawing/2014/main" id="{A94A7A3F-507F-7648-9C77-03DEF6AE9880}"/>
              </a:ext>
            </a:extLst>
          </p:cNvPr>
          <p:cNvSpPr>
            <a:spLocks noGrp="1"/>
          </p:cNvSpPr>
          <p:nvPr>
            <p:ph type="pic" sz="quarter" idx="27" hasCustomPrompt="1"/>
          </p:nvPr>
        </p:nvSpPr>
        <p:spPr>
          <a:xfrm>
            <a:off x="609600" y="3726793"/>
            <a:ext cx="5029200" cy="2057400"/>
          </a:xfrm>
        </p:spPr>
        <p:txBody>
          <a:bodyPr anchor="ctr">
            <a:normAutofit/>
          </a:bodyPr>
          <a:lstStyle>
            <a:lvl1pPr algn="ctr">
              <a:defRPr sz="800">
                <a:solidFill>
                  <a:schemeClr val="bg1"/>
                </a:solidFill>
              </a:defRPr>
            </a:lvl1pPr>
          </a:lstStyle>
          <a:p>
            <a:r>
              <a:rPr lang="en-US" sz="800"/>
              <a:t>[insert image]</a:t>
            </a:r>
            <a:endParaRPr lang="en-US"/>
          </a:p>
        </p:txBody>
      </p:sp>
      <p:sp>
        <p:nvSpPr>
          <p:cNvPr id="24" name="Picture Placeholder 9">
            <a:extLst>
              <a:ext uri="{FF2B5EF4-FFF2-40B4-BE49-F238E27FC236}">
                <a16:creationId xmlns:a16="http://schemas.microsoft.com/office/drawing/2014/main" id="{16ED0429-5932-6E41-9A3F-B35BCF294FE5}"/>
              </a:ext>
            </a:extLst>
          </p:cNvPr>
          <p:cNvSpPr>
            <a:spLocks noGrp="1"/>
          </p:cNvSpPr>
          <p:nvPr>
            <p:ph type="pic" sz="quarter" idx="28" hasCustomPrompt="1"/>
          </p:nvPr>
        </p:nvSpPr>
        <p:spPr>
          <a:xfrm>
            <a:off x="6477000" y="3726793"/>
            <a:ext cx="5029200" cy="2057400"/>
          </a:xfrm>
        </p:spPr>
        <p:txBody>
          <a:bodyPr anchor="ctr">
            <a:normAutofit/>
          </a:bodyPr>
          <a:lstStyle>
            <a:lvl1pPr algn="ctr">
              <a:defRPr sz="800">
                <a:solidFill>
                  <a:schemeClr val="bg1"/>
                </a:solidFill>
              </a:defRPr>
            </a:lvl1pPr>
          </a:lstStyle>
          <a:p>
            <a:r>
              <a:rPr lang="en-US" sz="800"/>
              <a:t>[insert image]</a:t>
            </a:r>
            <a:endParaRPr lang="en-US"/>
          </a:p>
        </p:txBody>
      </p:sp>
    </p:spTree>
    <p:extLst>
      <p:ext uri="{BB962C8B-B14F-4D97-AF65-F5344CB8AC3E}">
        <p14:creationId xmlns:p14="http://schemas.microsoft.com/office/powerpoint/2010/main" val="78548537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1_Image and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7C3BAAD-F141-1E45-A270-D7EC86221492}"/>
              </a:ext>
            </a:extLst>
          </p:cNvPr>
          <p:cNvSpPr/>
          <p:nvPr userDrawn="1"/>
        </p:nvSpPr>
        <p:spPr>
          <a:xfrm>
            <a:off x="0" y="6629400"/>
            <a:ext cx="12192000" cy="228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6" name="Rectangle 5">
            <a:extLst>
              <a:ext uri="{FF2B5EF4-FFF2-40B4-BE49-F238E27FC236}">
                <a16:creationId xmlns:a16="http://schemas.microsoft.com/office/drawing/2014/main" id="{999AF004-6B5A-0544-8771-3FC0045DAA9D}"/>
              </a:ext>
            </a:extLst>
          </p:cNvPr>
          <p:cNvSpPr/>
          <p:nvPr userDrawn="1"/>
        </p:nvSpPr>
        <p:spPr>
          <a:xfrm>
            <a:off x="11429999" y="6629400"/>
            <a:ext cx="762001" cy="2286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Date Placeholder 2">
            <a:extLst>
              <a:ext uri="{FF2B5EF4-FFF2-40B4-BE49-F238E27FC236}">
                <a16:creationId xmlns:a16="http://schemas.microsoft.com/office/drawing/2014/main" id="{3937456D-F68F-D041-B259-55D4E2D576D6}"/>
              </a:ext>
            </a:extLst>
          </p:cNvPr>
          <p:cNvSpPr>
            <a:spLocks noGrp="1"/>
          </p:cNvSpPr>
          <p:nvPr>
            <p:ph type="dt" sz="half" idx="10"/>
          </p:nvPr>
        </p:nvSpPr>
        <p:spPr>
          <a:xfrm>
            <a:off x="61610" y="6569075"/>
            <a:ext cx="703634" cy="365125"/>
          </a:xfrm>
          <a:prstGeom prst="rect">
            <a:avLst/>
          </a:prstGeom>
        </p:spPr>
        <p:txBody>
          <a:bodyPr/>
          <a:lstStyle>
            <a:lvl1pPr>
              <a:defRPr sz="8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DB4888D4-3616-E842-AE0B-F67567F59619}" type="datetime1">
              <a:rPr lang="en-US" smtClean="0"/>
              <a:pPr/>
              <a:t>4/9/2019</a:t>
            </a:fld>
            <a:endParaRPr lang="en-US"/>
          </a:p>
        </p:txBody>
      </p:sp>
      <p:sp>
        <p:nvSpPr>
          <p:cNvPr id="8" name="Slide Number Placeholder 3">
            <a:extLst>
              <a:ext uri="{FF2B5EF4-FFF2-40B4-BE49-F238E27FC236}">
                <a16:creationId xmlns:a16="http://schemas.microsoft.com/office/drawing/2014/main" id="{ECCCA2A7-1A36-7345-8CCD-F0EB9AA8ADAB}"/>
              </a:ext>
            </a:extLst>
          </p:cNvPr>
          <p:cNvSpPr>
            <a:spLocks noGrp="1"/>
          </p:cNvSpPr>
          <p:nvPr>
            <p:ph type="sldNum" sz="quarter" idx="11"/>
          </p:nvPr>
        </p:nvSpPr>
        <p:spPr>
          <a:xfrm>
            <a:off x="11429999" y="6569075"/>
            <a:ext cx="612843" cy="365125"/>
          </a:xfrm>
          <a:prstGeom prst="rect">
            <a:avLst/>
          </a:prstGeom>
        </p:spPr>
        <p:txBody>
          <a:bodyPr/>
          <a:lstStyle>
            <a:lvl1pPr>
              <a:defRPr sz="8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29BEA89B-AEB9-EC4E-ACDE-73189EA191E7}" type="slidenum">
              <a:rPr lang="en-US" smtClean="0"/>
              <a:pPr/>
              <a:t>‹#›</a:t>
            </a:fld>
            <a:endParaRPr lang="en-US"/>
          </a:p>
        </p:txBody>
      </p:sp>
      <p:pic>
        <p:nvPicPr>
          <p:cNvPr id="34" name="Picture 33">
            <a:extLst>
              <a:ext uri="{FF2B5EF4-FFF2-40B4-BE49-F238E27FC236}">
                <a16:creationId xmlns:a16="http://schemas.microsoft.com/office/drawing/2014/main" id="{89BC5B35-A5B0-AE40-98A6-B4F9867083F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39400" y="6169658"/>
            <a:ext cx="1603374" cy="336709"/>
          </a:xfrm>
          <a:prstGeom prst="rect">
            <a:avLst/>
          </a:prstGeom>
        </p:spPr>
      </p:pic>
      <p:pic>
        <p:nvPicPr>
          <p:cNvPr id="35" name="Picture 34">
            <a:extLst>
              <a:ext uri="{FF2B5EF4-FFF2-40B4-BE49-F238E27FC236}">
                <a16:creationId xmlns:a16="http://schemas.microsoft.com/office/drawing/2014/main" id="{2BAEE29F-37D1-4445-8352-1D0543301C3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681720" y="6175735"/>
            <a:ext cx="1452880" cy="330200"/>
          </a:xfrm>
          <a:prstGeom prst="rect">
            <a:avLst/>
          </a:prstGeom>
        </p:spPr>
      </p:pic>
      <p:sp>
        <p:nvSpPr>
          <p:cNvPr id="17" name="Picture Placeholder 16">
            <a:extLst>
              <a:ext uri="{FF2B5EF4-FFF2-40B4-BE49-F238E27FC236}">
                <a16:creationId xmlns:a16="http://schemas.microsoft.com/office/drawing/2014/main" id="{6A1B4161-F95C-9B4F-8664-C2E3DB3E3714}"/>
              </a:ext>
            </a:extLst>
          </p:cNvPr>
          <p:cNvSpPr>
            <a:spLocks noGrp="1"/>
          </p:cNvSpPr>
          <p:nvPr>
            <p:ph type="pic" sz="quarter" idx="13" hasCustomPrompt="1"/>
          </p:nvPr>
        </p:nvSpPr>
        <p:spPr>
          <a:xfrm>
            <a:off x="137809" y="808833"/>
            <a:ext cx="3595991" cy="4448967"/>
          </a:xfrm>
        </p:spPr>
        <p:txBody>
          <a:bodyPr anchor="ctr">
            <a:normAutofit/>
          </a:bodyPr>
          <a:lstStyle>
            <a:lvl1pPr algn="ctr">
              <a:defRPr sz="1100"/>
            </a:lvl1pPr>
          </a:lstStyle>
          <a:p>
            <a:r>
              <a:rPr lang="en-US"/>
              <a:t>[Insert Image]</a:t>
            </a:r>
          </a:p>
        </p:txBody>
      </p:sp>
      <p:sp>
        <p:nvSpPr>
          <p:cNvPr id="19" name="Rectangle 18">
            <a:extLst>
              <a:ext uri="{FF2B5EF4-FFF2-40B4-BE49-F238E27FC236}">
                <a16:creationId xmlns:a16="http://schemas.microsoft.com/office/drawing/2014/main" id="{8584B9D0-2441-B346-8C08-E4737A247C80}"/>
              </a:ext>
            </a:extLst>
          </p:cNvPr>
          <p:cNvSpPr/>
          <p:nvPr userDrawn="1"/>
        </p:nvSpPr>
        <p:spPr>
          <a:xfrm>
            <a:off x="0" y="0"/>
            <a:ext cx="12192000" cy="6858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tle 1">
            <a:extLst>
              <a:ext uri="{FF2B5EF4-FFF2-40B4-BE49-F238E27FC236}">
                <a16:creationId xmlns:a16="http://schemas.microsoft.com/office/drawing/2014/main" id="{244EBF1E-B836-4141-BE34-D1830E4A33DC}"/>
              </a:ext>
            </a:extLst>
          </p:cNvPr>
          <p:cNvSpPr>
            <a:spLocks noGrp="1"/>
          </p:cNvSpPr>
          <p:nvPr>
            <p:ph type="title" hasCustomPrompt="1"/>
          </p:nvPr>
        </p:nvSpPr>
        <p:spPr>
          <a:xfrm>
            <a:off x="137809" y="151117"/>
            <a:ext cx="11905034" cy="458484"/>
          </a:xfrm>
        </p:spPr>
        <p:txBody>
          <a:bodyPr/>
          <a:lstStyle>
            <a:lvl1pPr>
              <a:defRPr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dirty="0"/>
              <a:t>Click to edit title</a:t>
            </a:r>
          </a:p>
        </p:txBody>
      </p:sp>
      <p:grpSp>
        <p:nvGrpSpPr>
          <p:cNvPr id="21" name="Group 20">
            <a:extLst>
              <a:ext uri="{FF2B5EF4-FFF2-40B4-BE49-F238E27FC236}">
                <a16:creationId xmlns:a16="http://schemas.microsoft.com/office/drawing/2014/main" id="{65554FDB-BB5F-4E4A-82F1-802EED390CB5}"/>
              </a:ext>
            </a:extLst>
          </p:cNvPr>
          <p:cNvGrpSpPr/>
          <p:nvPr userDrawn="1"/>
        </p:nvGrpSpPr>
        <p:grpSpPr>
          <a:xfrm>
            <a:off x="0" y="629009"/>
            <a:ext cx="12042774" cy="0"/>
            <a:chOff x="3269379" y="3945802"/>
            <a:chExt cx="12042774" cy="0"/>
          </a:xfrm>
        </p:grpSpPr>
        <p:cxnSp>
          <p:nvCxnSpPr>
            <p:cNvPr id="22" name="Straight Connector 21">
              <a:extLst>
                <a:ext uri="{FF2B5EF4-FFF2-40B4-BE49-F238E27FC236}">
                  <a16:creationId xmlns:a16="http://schemas.microsoft.com/office/drawing/2014/main" id="{4199DFE5-2EFC-6840-AF00-26EA386BA4B7}"/>
                </a:ext>
              </a:extLst>
            </p:cNvPr>
            <p:cNvCxnSpPr>
              <a:cxnSpLocks/>
            </p:cNvCxnSpPr>
            <p:nvPr userDrawn="1"/>
          </p:nvCxnSpPr>
          <p:spPr>
            <a:xfrm>
              <a:off x="3269379" y="3945802"/>
              <a:ext cx="2293221"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2A62356C-9108-AF4E-B30D-0D905B26778D}"/>
                </a:ext>
              </a:extLst>
            </p:cNvPr>
            <p:cNvCxnSpPr>
              <a:cxnSpLocks/>
            </p:cNvCxnSpPr>
            <p:nvPr userDrawn="1"/>
          </p:nvCxnSpPr>
          <p:spPr>
            <a:xfrm>
              <a:off x="5562600" y="3945802"/>
              <a:ext cx="9749553"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grpSp>
      <p:sp>
        <p:nvSpPr>
          <p:cNvPr id="24" name="Text Placeholder 3">
            <a:extLst>
              <a:ext uri="{FF2B5EF4-FFF2-40B4-BE49-F238E27FC236}">
                <a16:creationId xmlns:a16="http://schemas.microsoft.com/office/drawing/2014/main" id="{4705DA5B-8A4A-EE44-BC67-259E7FC23CE3}"/>
              </a:ext>
            </a:extLst>
          </p:cNvPr>
          <p:cNvSpPr>
            <a:spLocks noGrp="1"/>
          </p:cNvSpPr>
          <p:nvPr>
            <p:ph type="body" sz="quarter" idx="12" hasCustomPrompt="1"/>
          </p:nvPr>
        </p:nvSpPr>
        <p:spPr>
          <a:xfrm>
            <a:off x="3918544" y="1791033"/>
            <a:ext cx="2606332" cy="3467994"/>
          </a:xfrm>
        </p:spPr>
        <p:txBody>
          <a:bodyPr>
            <a:normAutofit/>
          </a:bodyPr>
          <a:lstStyle>
            <a:lvl1pPr algn="ctr">
              <a:lnSpc>
                <a:spcPct val="100000"/>
              </a:lnSpc>
              <a:defRPr sz="1200"/>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Mauris</a:t>
            </a:r>
            <a:r>
              <a:rPr lang="en-US" dirty="0"/>
              <a:t> </a:t>
            </a:r>
            <a:r>
              <a:rPr lang="en-US" dirty="0" err="1"/>
              <a:t>eget</a:t>
            </a:r>
            <a:r>
              <a:rPr lang="en-US" dirty="0"/>
              <a:t> </a:t>
            </a:r>
            <a:r>
              <a:rPr lang="en-US" dirty="0" err="1"/>
              <a:t>orci</a:t>
            </a:r>
            <a:r>
              <a:rPr lang="en-US" dirty="0"/>
              <a:t> </a:t>
            </a:r>
            <a:r>
              <a:rPr lang="en-US" dirty="0" err="1"/>
              <a:t>consequat</a:t>
            </a:r>
            <a:r>
              <a:rPr lang="en-US" dirty="0"/>
              <a:t>, porta </a:t>
            </a:r>
            <a:r>
              <a:rPr lang="en-US" dirty="0" err="1"/>
              <a:t>justo</a:t>
            </a:r>
            <a:r>
              <a:rPr lang="en-US" dirty="0"/>
              <a:t> id, </a:t>
            </a:r>
            <a:r>
              <a:rPr lang="en-US" dirty="0" err="1"/>
              <a:t>blandit</a:t>
            </a:r>
            <a:r>
              <a:rPr lang="en-US" dirty="0"/>
              <a:t> mi. </a:t>
            </a:r>
            <a:r>
              <a:rPr lang="en-US" dirty="0" err="1"/>
              <a:t>Suspendisse</a:t>
            </a:r>
            <a:r>
              <a:rPr lang="en-US" dirty="0"/>
              <a:t> </a:t>
            </a:r>
            <a:r>
              <a:rPr lang="en-US" dirty="0" err="1"/>
              <a:t>eu</a:t>
            </a:r>
            <a:r>
              <a:rPr lang="en-US" dirty="0"/>
              <a:t> </a:t>
            </a:r>
            <a:r>
              <a:rPr lang="en-US" dirty="0" err="1"/>
              <a:t>diam</a:t>
            </a:r>
            <a:r>
              <a:rPr lang="en-US" dirty="0"/>
              <a:t> et </a:t>
            </a:r>
            <a:r>
              <a:rPr lang="en-US" dirty="0" err="1"/>
              <a:t>tellus</a:t>
            </a:r>
            <a:r>
              <a:rPr lang="en-US" dirty="0"/>
              <a:t> </a:t>
            </a:r>
            <a:r>
              <a:rPr lang="en-US" dirty="0" err="1"/>
              <a:t>ultrices</a:t>
            </a:r>
            <a:r>
              <a:rPr lang="en-US" dirty="0"/>
              <a:t> </a:t>
            </a:r>
            <a:r>
              <a:rPr lang="en-US" dirty="0" err="1"/>
              <a:t>ultricies</a:t>
            </a:r>
            <a:r>
              <a:rPr lang="en-US" dirty="0"/>
              <a:t>. </a:t>
            </a:r>
            <a:r>
              <a:rPr lang="en-US" dirty="0" err="1"/>
              <a:t>Donec</a:t>
            </a:r>
            <a:r>
              <a:rPr lang="en-US" dirty="0"/>
              <a:t> </a:t>
            </a:r>
            <a:r>
              <a:rPr lang="en-US" dirty="0" err="1"/>
              <a:t>erat</a:t>
            </a:r>
            <a:r>
              <a:rPr lang="en-US" dirty="0"/>
              <a:t> ligula, lacinia </a:t>
            </a:r>
            <a:r>
              <a:rPr lang="en-US" dirty="0" err="1"/>
              <a:t>quis</a:t>
            </a:r>
            <a:r>
              <a:rPr lang="en-US" dirty="0"/>
              <a:t> </a:t>
            </a:r>
            <a:r>
              <a:rPr lang="en-US" dirty="0" err="1"/>
              <a:t>bibendum</a:t>
            </a:r>
            <a:r>
              <a:rPr lang="en-US" dirty="0"/>
              <a:t> a, </a:t>
            </a:r>
            <a:r>
              <a:rPr lang="en-US" dirty="0" err="1"/>
              <a:t>auctor</a:t>
            </a:r>
            <a:r>
              <a:rPr lang="en-US" dirty="0"/>
              <a:t> </a:t>
            </a:r>
            <a:r>
              <a:rPr lang="en-US" dirty="0" err="1"/>
              <a:t>nec</a:t>
            </a:r>
            <a:r>
              <a:rPr lang="en-US" dirty="0"/>
              <a:t> </a:t>
            </a:r>
            <a:r>
              <a:rPr lang="en-US" dirty="0" err="1"/>
              <a:t>odio</a:t>
            </a:r>
            <a:r>
              <a:rPr lang="en-US" dirty="0"/>
              <a:t>. Maecenas </a:t>
            </a:r>
            <a:r>
              <a:rPr lang="en-US" dirty="0" err="1"/>
              <a:t>nec</a:t>
            </a:r>
            <a:r>
              <a:rPr lang="en-US" dirty="0"/>
              <a:t> </a:t>
            </a:r>
            <a:r>
              <a:rPr lang="en-US" dirty="0" err="1"/>
              <a:t>hendrerit</a:t>
            </a:r>
            <a:r>
              <a:rPr lang="en-US" dirty="0"/>
              <a:t> </a:t>
            </a:r>
            <a:r>
              <a:rPr lang="en-US" dirty="0" err="1"/>
              <a:t>quam</a:t>
            </a:r>
            <a:r>
              <a:rPr lang="en-US" dirty="0"/>
              <a:t>. </a:t>
            </a:r>
            <a:r>
              <a:rPr lang="en-US" dirty="0" err="1"/>
              <a:t>Suspendisse</a:t>
            </a:r>
            <a:r>
              <a:rPr lang="en-US" dirty="0"/>
              <a:t> </a:t>
            </a:r>
            <a:r>
              <a:rPr lang="en-US" dirty="0" err="1"/>
              <a:t>nec</a:t>
            </a:r>
            <a:r>
              <a:rPr lang="en-US" dirty="0"/>
              <a:t> </a:t>
            </a:r>
            <a:r>
              <a:rPr lang="en-US" dirty="0" err="1"/>
              <a:t>felis</a:t>
            </a:r>
            <a:r>
              <a:rPr lang="en-US" dirty="0"/>
              <a:t> </a:t>
            </a:r>
            <a:r>
              <a:rPr lang="en-US" dirty="0" err="1"/>
              <a:t>mollis</a:t>
            </a:r>
            <a:r>
              <a:rPr lang="en-US" dirty="0"/>
              <a:t>, </a:t>
            </a:r>
            <a:r>
              <a:rPr lang="en-US" dirty="0" err="1"/>
              <a:t>dapibus</a:t>
            </a:r>
            <a:r>
              <a:rPr lang="en-US" dirty="0"/>
              <a:t> dui ac, </a:t>
            </a:r>
            <a:r>
              <a:rPr lang="en-US" dirty="0" err="1"/>
              <a:t>imperdiet</a:t>
            </a:r>
            <a:r>
              <a:rPr lang="en-US" dirty="0"/>
              <a:t> nisi. </a:t>
            </a:r>
          </a:p>
        </p:txBody>
      </p:sp>
      <p:cxnSp>
        <p:nvCxnSpPr>
          <p:cNvPr id="26" name="Straight Connector 25">
            <a:extLst>
              <a:ext uri="{FF2B5EF4-FFF2-40B4-BE49-F238E27FC236}">
                <a16:creationId xmlns:a16="http://schemas.microsoft.com/office/drawing/2014/main" id="{373C1654-28FF-254F-BE44-FA24D470199F}"/>
              </a:ext>
            </a:extLst>
          </p:cNvPr>
          <p:cNvCxnSpPr>
            <a:cxnSpLocks/>
          </p:cNvCxnSpPr>
          <p:nvPr userDrawn="1"/>
        </p:nvCxnSpPr>
        <p:spPr>
          <a:xfrm>
            <a:off x="3918544" y="1667999"/>
            <a:ext cx="2606332" cy="0"/>
          </a:xfrm>
          <a:prstGeom prst="line">
            <a:avLst/>
          </a:prstGeom>
          <a:ln w="25400">
            <a:solidFill>
              <a:schemeClr val="accent3"/>
            </a:solidFill>
          </a:ln>
        </p:spPr>
        <p:style>
          <a:lnRef idx="1">
            <a:schemeClr val="accent1"/>
          </a:lnRef>
          <a:fillRef idx="0">
            <a:schemeClr val="accent1"/>
          </a:fillRef>
          <a:effectRef idx="0">
            <a:schemeClr val="accent1"/>
          </a:effectRef>
          <a:fontRef idx="minor">
            <a:schemeClr val="tx1"/>
          </a:fontRef>
        </p:style>
      </p:cxnSp>
      <p:sp>
        <p:nvSpPr>
          <p:cNvPr id="27" name="Text Placeholder 3">
            <a:extLst>
              <a:ext uri="{FF2B5EF4-FFF2-40B4-BE49-F238E27FC236}">
                <a16:creationId xmlns:a16="http://schemas.microsoft.com/office/drawing/2014/main" id="{5A966D64-36AD-7648-8D6B-D2A6290F5CAF}"/>
              </a:ext>
            </a:extLst>
          </p:cNvPr>
          <p:cNvSpPr>
            <a:spLocks noGrp="1"/>
          </p:cNvSpPr>
          <p:nvPr>
            <p:ph type="body" sz="quarter" idx="21" hasCustomPrompt="1"/>
          </p:nvPr>
        </p:nvSpPr>
        <p:spPr>
          <a:xfrm>
            <a:off x="6708189" y="1789806"/>
            <a:ext cx="2606332" cy="3467994"/>
          </a:xfrm>
        </p:spPr>
        <p:txBody>
          <a:bodyPr>
            <a:normAutofit/>
          </a:bodyPr>
          <a:lstStyle>
            <a:lvl1pPr algn="ctr">
              <a:lnSpc>
                <a:spcPct val="100000"/>
              </a:lnSpc>
              <a:defRPr sz="1200"/>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Mauris</a:t>
            </a:r>
            <a:r>
              <a:rPr lang="en-US" dirty="0"/>
              <a:t> </a:t>
            </a:r>
            <a:r>
              <a:rPr lang="en-US" dirty="0" err="1"/>
              <a:t>eget</a:t>
            </a:r>
            <a:r>
              <a:rPr lang="en-US" dirty="0"/>
              <a:t> </a:t>
            </a:r>
            <a:r>
              <a:rPr lang="en-US" dirty="0" err="1"/>
              <a:t>orci</a:t>
            </a:r>
            <a:r>
              <a:rPr lang="en-US" dirty="0"/>
              <a:t> </a:t>
            </a:r>
            <a:r>
              <a:rPr lang="en-US" dirty="0" err="1"/>
              <a:t>consequat</a:t>
            </a:r>
            <a:r>
              <a:rPr lang="en-US" dirty="0"/>
              <a:t>, porta </a:t>
            </a:r>
            <a:r>
              <a:rPr lang="en-US" dirty="0" err="1"/>
              <a:t>justo</a:t>
            </a:r>
            <a:r>
              <a:rPr lang="en-US" dirty="0"/>
              <a:t> id, </a:t>
            </a:r>
            <a:r>
              <a:rPr lang="en-US" dirty="0" err="1"/>
              <a:t>blandit</a:t>
            </a:r>
            <a:r>
              <a:rPr lang="en-US" dirty="0"/>
              <a:t> mi. </a:t>
            </a:r>
            <a:r>
              <a:rPr lang="en-US" dirty="0" err="1"/>
              <a:t>Suspendisse</a:t>
            </a:r>
            <a:r>
              <a:rPr lang="en-US" dirty="0"/>
              <a:t> </a:t>
            </a:r>
            <a:r>
              <a:rPr lang="en-US" dirty="0" err="1"/>
              <a:t>eu</a:t>
            </a:r>
            <a:r>
              <a:rPr lang="en-US" dirty="0"/>
              <a:t> </a:t>
            </a:r>
            <a:r>
              <a:rPr lang="en-US" dirty="0" err="1"/>
              <a:t>diam</a:t>
            </a:r>
            <a:r>
              <a:rPr lang="en-US" dirty="0"/>
              <a:t> et </a:t>
            </a:r>
            <a:r>
              <a:rPr lang="en-US" dirty="0" err="1"/>
              <a:t>tellus</a:t>
            </a:r>
            <a:r>
              <a:rPr lang="en-US" dirty="0"/>
              <a:t> </a:t>
            </a:r>
            <a:r>
              <a:rPr lang="en-US" dirty="0" err="1"/>
              <a:t>ultrices</a:t>
            </a:r>
            <a:r>
              <a:rPr lang="en-US" dirty="0"/>
              <a:t> </a:t>
            </a:r>
            <a:r>
              <a:rPr lang="en-US" dirty="0" err="1"/>
              <a:t>ultricies</a:t>
            </a:r>
            <a:r>
              <a:rPr lang="en-US" dirty="0"/>
              <a:t>. </a:t>
            </a:r>
            <a:r>
              <a:rPr lang="en-US" dirty="0" err="1"/>
              <a:t>Donec</a:t>
            </a:r>
            <a:r>
              <a:rPr lang="en-US" dirty="0"/>
              <a:t> </a:t>
            </a:r>
            <a:r>
              <a:rPr lang="en-US" dirty="0" err="1"/>
              <a:t>erat</a:t>
            </a:r>
            <a:r>
              <a:rPr lang="en-US" dirty="0"/>
              <a:t> ligula, lacinia </a:t>
            </a:r>
            <a:r>
              <a:rPr lang="en-US" dirty="0" err="1"/>
              <a:t>quis</a:t>
            </a:r>
            <a:r>
              <a:rPr lang="en-US" dirty="0"/>
              <a:t> </a:t>
            </a:r>
            <a:r>
              <a:rPr lang="en-US" dirty="0" err="1"/>
              <a:t>bibendum</a:t>
            </a:r>
            <a:r>
              <a:rPr lang="en-US" dirty="0"/>
              <a:t> a, </a:t>
            </a:r>
            <a:r>
              <a:rPr lang="en-US" dirty="0" err="1"/>
              <a:t>auctor</a:t>
            </a:r>
            <a:r>
              <a:rPr lang="en-US" dirty="0"/>
              <a:t> </a:t>
            </a:r>
            <a:r>
              <a:rPr lang="en-US" dirty="0" err="1"/>
              <a:t>nec</a:t>
            </a:r>
            <a:r>
              <a:rPr lang="en-US" dirty="0"/>
              <a:t> </a:t>
            </a:r>
            <a:r>
              <a:rPr lang="en-US" dirty="0" err="1"/>
              <a:t>odio</a:t>
            </a:r>
            <a:r>
              <a:rPr lang="en-US" dirty="0"/>
              <a:t>. Maecenas </a:t>
            </a:r>
            <a:r>
              <a:rPr lang="en-US" dirty="0" err="1"/>
              <a:t>nec</a:t>
            </a:r>
            <a:r>
              <a:rPr lang="en-US" dirty="0"/>
              <a:t> </a:t>
            </a:r>
            <a:r>
              <a:rPr lang="en-US" dirty="0" err="1"/>
              <a:t>hendrerit</a:t>
            </a:r>
            <a:r>
              <a:rPr lang="en-US" dirty="0"/>
              <a:t> </a:t>
            </a:r>
            <a:r>
              <a:rPr lang="en-US" dirty="0" err="1"/>
              <a:t>quam</a:t>
            </a:r>
            <a:r>
              <a:rPr lang="en-US" dirty="0"/>
              <a:t>. </a:t>
            </a:r>
            <a:r>
              <a:rPr lang="en-US" dirty="0" err="1"/>
              <a:t>Suspendisse</a:t>
            </a:r>
            <a:r>
              <a:rPr lang="en-US" dirty="0"/>
              <a:t> </a:t>
            </a:r>
            <a:r>
              <a:rPr lang="en-US" dirty="0" err="1"/>
              <a:t>nec</a:t>
            </a:r>
            <a:r>
              <a:rPr lang="en-US" dirty="0"/>
              <a:t> </a:t>
            </a:r>
            <a:r>
              <a:rPr lang="en-US" dirty="0" err="1"/>
              <a:t>felis</a:t>
            </a:r>
            <a:r>
              <a:rPr lang="en-US" dirty="0"/>
              <a:t> </a:t>
            </a:r>
            <a:r>
              <a:rPr lang="en-US" dirty="0" err="1"/>
              <a:t>mollis</a:t>
            </a:r>
            <a:r>
              <a:rPr lang="en-US" dirty="0"/>
              <a:t>, </a:t>
            </a:r>
            <a:r>
              <a:rPr lang="en-US" dirty="0" err="1"/>
              <a:t>dapibus</a:t>
            </a:r>
            <a:r>
              <a:rPr lang="en-US" dirty="0"/>
              <a:t> dui ac, </a:t>
            </a:r>
            <a:r>
              <a:rPr lang="en-US" dirty="0" err="1"/>
              <a:t>imperdiet</a:t>
            </a:r>
            <a:r>
              <a:rPr lang="en-US" dirty="0"/>
              <a:t> nisi. </a:t>
            </a:r>
          </a:p>
        </p:txBody>
      </p:sp>
      <p:cxnSp>
        <p:nvCxnSpPr>
          <p:cNvPr id="29" name="Straight Connector 28">
            <a:extLst>
              <a:ext uri="{FF2B5EF4-FFF2-40B4-BE49-F238E27FC236}">
                <a16:creationId xmlns:a16="http://schemas.microsoft.com/office/drawing/2014/main" id="{A61A6C0E-99FD-DF4D-BA0F-72230E48144D}"/>
              </a:ext>
            </a:extLst>
          </p:cNvPr>
          <p:cNvCxnSpPr>
            <a:cxnSpLocks/>
          </p:cNvCxnSpPr>
          <p:nvPr userDrawn="1"/>
        </p:nvCxnSpPr>
        <p:spPr>
          <a:xfrm>
            <a:off x="6712786" y="1666772"/>
            <a:ext cx="2606332" cy="0"/>
          </a:xfrm>
          <a:prstGeom prst="line">
            <a:avLst/>
          </a:prstGeom>
          <a:ln w="25400">
            <a:solidFill>
              <a:schemeClr val="accent3"/>
            </a:solidFill>
          </a:ln>
        </p:spPr>
        <p:style>
          <a:lnRef idx="1">
            <a:schemeClr val="accent1"/>
          </a:lnRef>
          <a:fillRef idx="0">
            <a:schemeClr val="accent1"/>
          </a:fillRef>
          <a:effectRef idx="0">
            <a:schemeClr val="accent1"/>
          </a:effectRef>
          <a:fontRef idx="minor">
            <a:schemeClr val="tx1"/>
          </a:fontRef>
        </p:style>
      </p:cxnSp>
      <p:sp>
        <p:nvSpPr>
          <p:cNvPr id="30" name="Text Placeholder 3">
            <a:extLst>
              <a:ext uri="{FF2B5EF4-FFF2-40B4-BE49-F238E27FC236}">
                <a16:creationId xmlns:a16="http://schemas.microsoft.com/office/drawing/2014/main" id="{0D3E05AC-C2C2-6141-9BD3-7D165D3D77CE}"/>
              </a:ext>
            </a:extLst>
          </p:cNvPr>
          <p:cNvSpPr>
            <a:spLocks noGrp="1"/>
          </p:cNvSpPr>
          <p:nvPr>
            <p:ph type="body" sz="quarter" idx="24" hasCustomPrompt="1"/>
          </p:nvPr>
        </p:nvSpPr>
        <p:spPr>
          <a:xfrm>
            <a:off x="9464189" y="1791033"/>
            <a:ext cx="2606332" cy="3467994"/>
          </a:xfrm>
        </p:spPr>
        <p:txBody>
          <a:bodyPr>
            <a:normAutofit/>
          </a:bodyPr>
          <a:lstStyle>
            <a:lvl1pPr algn="ctr">
              <a:lnSpc>
                <a:spcPct val="100000"/>
              </a:lnSpc>
              <a:defRPr sz="1200"/>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Mauris</a:t>
            </a:r>
            <a:r>
              <a:rPr lang="en-US" dirty="0"/>
              <a:t> </a:t>
            </a:r>
            <a:r>
              <a:rPr lang="en-US" dirty="0" err="1"/>
              <a:t>eget</a:t>
            </a:r>
            <a:r>
              <a:rPr lang="en-US" dirty="0"/>
              <a:t> </a:t>
            </a:r>
            <a:r>
              <a:rPr lang="en-US" dirty="0" err="1"/>
              <a:t>orci</a:t>
            </a:r>
            <a:r>
              <a:rPr lang="en-US" dirty="0"/>
              <a:t> </a:t>
            </a:r>
            <a:r>
              <a:rPr lang="en-US" dirty="0" err="1"/>
              <a:t>consequat</a:t>
            </a:r>
            <a:r>
              <a:rPr lang="en-US" dirty="0"/>
              <a:t>, porta </a:t>
            </a:r>
            <a:r>
              <a:rPr lang="en-US" dirty="0" err="1"/>
              <a:t>justo</a:t>
            </a:r>
            <a:r>
              <a:rPr lang="en-US" dirty="0"/>
              <a:t> id, </a:t>
            </a:r>
            <a:r>
              <a:rPr lang="en-US" dirty="0" err="1"/>
              <a:t>blandit</a:t>
            </a:r>
            <a:r>
              <a:rPr lang="en-US" dirty="0"/>
              <a:t> mi. </a:t>
            </a:r>
            <a:r>
              <a:rPr lang="en-US" dirty="0" err="1"/>
              <a:t>Suspendisse</a:t>
            </a:r>
            <a:r>
              <a:rPr lang="en-US" dirty="0"/>
              <a:t> </a:t>
            </a:r>
            <a:r>
              <a:rPr lang="en-US" dirty="0" err="1"/>
              <a:t>eu</a:t>
            </a:r>
            <a:r>
              <a:rPr lang="en-US" dirty="0"/>
              <a:t> </a:t>
            </a:r>
            <a:r>
              <a:rPr lang="en-US" dirty="0" err="1"/>
              <a:t>diam</a:t>
            </a:r>
            <a:r>
              <a:rPr lang="en-US" dirty="0"/>
              <a:t> et </a:t>
            </a:r>
            <a:r>
              <a:rPr lang="en-US" dirty="0" err="1"/>
              <a:t>tellus</a:t>
            </a:r>
            <a:r>
              <a:rPr lang="en-US" dirty="0"/>
              <a:t> </a:t>
            </a:r>
            <a:r>
              <a:rPr lang="en-US" dirty="0" err="1"/>
              <a:t>ultrices</a:t>
            </a:r>
            <a:r>
              <a:rPr lang="en-US" dirty="0"/>
              <a:t> </a:t>
            </a:r>
            <a:r>
              <a:rPr lang="en-US" dirty="0" err="1"/>
              <a:t>ultricies</a:t>
            </a:r>
            <a:r>
              <a:rPr lang="en-US" dirty="0"/>
              <a:t>. </a:t>
            </a:r>
            <a:r>
              <a:rPr lang="en-US" dirty="0" err="1"/>
              <a:t>Donec</a:t>
            </a:r>
            <a:r>
              <a:rPr lang="en-US" dirty="0"/>
              <a:t> </a:t>
            </a:r>
            <a:r>
              <a:rPr lang="en-US" dirty="0" err="1"/>
              <a:t>erat</a:t>
            </a:r>
            <a:r>
              <a:rPr lang="en-US" dirty="0"/>
              <a:t> ligula, lacinia </a:t>
            </a:r>
            <a:r>
              <a:rPr lang="en-US" dirty="0" err="1"/>
              <a:t>quis</a:t>
            </a:r>
            <a:r>
              <a:rPr lang="en-US" dirty="0"/>
              <a:t> </a:t>
            </a:r>
            <a:r>
              <a:rPr lang="en-US" dirty="0" err="1"/>
              <a:t>bibendum</a:t>
            </a:r>
            <a:r>
              <a:rPr lang="en-US" dirty="0"/>
              <a:t> a, </a:t>
            </a:r>
            <a:r>
              <a:rPr lang="en-US" dirty="0" err="1"/>
              <a:t>auctor</a:t>
            </a:r>
            <a:r>
              <a:rPr lang="en-US" dirty="0"/>
              <a:t> </a:t>
            </a:r>
            <a:r>
              <a:rPr lang="en-US" dirty="0" err="1"/>
              <a:t>nec</a:t>
            </a:r>
            <a:r>
              <a:rPr lang="en-US" dirty="0"/>
              <a:t> </a:t>
            </a:r>
            <a:r>
              <a:rPr lang="en-US" dirty="0" err="1"/>
              <a:t>odio</a:t>
            </a:r>
            <a:r>
              <a:rPr lang="en-US" dirty="0"/>
              <a:t>. Maecenas </a:t>
            </a:r>
            <a:r>
              <a:rPr lang="en-US" dirty="0" err="1"/>
              <a:t>nec</a:t>
            </a:r>
            <a:r>
              <a:rPr lang="en-US" dirty="0"/>
              <a:t> </a:t>
            </a:r>
            <a:r>
              <a:rPr lang="en-US" dirty="0" err="1"/>
              <a:t>hendrerit</a:t>
            </a:r>
            <a:r>
              <a:rPr lang="en-US" dirty="0"/>
              <a:t> </a:t>
            </a:r>
            <a:r>
              <a:rPr lang="en-US" dirty="0" err="1"/>
              <a:t>quam</a:t>
            </a:r>
            <a:r>
              <a:rPr lang="en-US" dirty="0"/>
              <a:t>. </a:t>
            </a:r>
            <a:r>
              <a:rPr lang="en-US" dirty="0" err="1"/>
              <a:t>Suspendisse</a:t>
            </a:r>
            <a:r>
              <a:rPr lang="en-US" dirty="0"/>
              <a:t> </a:t>
            </a:r>
            <a:r>
              <a:rPr lang="en-US" dirty="0" err="1"/>
              <a:t>nec</a:t>
            </a:r>
            <a:r>
              <a:rPr lang="en-US" dirty="0"/>
              <a:t> </a:t>
            </a:r>
            <a:r>
              <a:rPr lang="en-US" dirty="0" err="1"/>
              <a:t>felis</a:t>
            </a:r>
            <a:r>
              <a:rPr lang="en-US" dirty="0"/>
              <a:t> </a:t>
            </a:r>
            <a:r>
              <a:rPr lang="en-US" dirty="0" err="1"/>
              <a:t>mollis</a:t>
            </a:r>
            <a:r>
              <a:rPr lang="en-US" dirty="0"/>
              <a:t>, </a:t>
            </a:r>
            <a:r>
              <a:rPr lang="en-US" dirty="0" err="1"/>
              <a:t>dapibus</a:t>
            </a:r>
            <a:r>
              <a:rPr lang="en-US" dirty="0"/>
              <a:t> dui ac, </a:t>
            </a:r>
            <a:r>
              <a:rPr lang="en-US" dirty="0" err="1"/>
              <a:t>imperdiet</a:t>
            </a:r>
            <a:r>
              <a:rPr lang="en-US" dirty="0"/>
              <a:t> nisi. </a:t>
            </a:r>
          </a:p>
        </p:txBody>
      </p:sp>
      <p:cxnSp>
        <p:nvCxnSpPr>
          <p:cNvPr id="32" name="Straight Connector 31">
            <a:extLst>
              <a:ext uri="{FF2B5EF4-FFF2-40B4-BE49-F238E27FC236}">
                <a16:creationId xmlns:a16="http://schemas.microsoft.com/office/drawing/2014/main" id="{6EEEA8D4-DCDD-7745-91C6-8EC190AB1BD9}"/>
              </a:ext>
            </a:extLst>
          </p:cNvPr>
          <p:cNvCxnSpPr>
            <a:cxnSpLocks/>
          </p:cNvCxnSpPr>
          <p:nvPr userDrawn="1"/>
        </p:nvCxnSpPr>
        <p:spPr>
          <a:xfrm>
            <a:off x="9471519" y="1667999"/>
            <a:ext cx="2606332" cy="0"/>
          </a:xfrm>
          <a:prstGeom prst="line">
            <a:avLst/>
          </a:prstGeom>
          <a:ln w="25400">
            <a:solidFill>
              <a:schemeClr val="accent3"/>
            </a:solidFill>
          </a:ln>
        </p:spPr>
        <p:style>
          <a:lnRef idx="1">
            <a:schemeClr val="accent1"/>
          </a:lnRef>
          <a:fillRef idx="0">
            <a:schemeClr val="accent1"/>
          </a:fillRef>
          <a:effectRef idx="0">
            <a:schemeClr val="accent1"/>
          </a:effectRef>
          <a:fontRef idx="minor">
            <a:schemeClr val="tx1"/>
          </a:fontRef>
        </p:style>
      </p:cxnSp>
      <p:sp>
        <p:nvSpPr>
          <p:cNvPr id="33" name="Text Placeholder 16">
            <a:extLst>
              <a:ext uri="{FF2B5EF4-FFF2-40B4-BE49-F238E27FC236}">
                <a16:creationId xmlns:a16="http://schemas.microsoft.com/office/drawing/2014/main" id="{5914DD6C-B09A-5E44-8547-854FF9A60F11}"/>
              </a:ext>
            </a:extLst>
          </p:cNvPr>
          <p:cNvSpPr>
            <a:spLocks noGrp="1"/>
          </p:cNvSpPr>
          <p:nvPr>
            <p:ph type="body" sz="quarter" idx="34" hasCustomPrompt="1"/>
          </p:nvPr>
        </p:nvSpPr>
        <p:spPr>
          <a:xfrm>
            <a:off x="3913947" y="1250988"/>
            <a:ext cx="2606332" cy="417011"/>
          </a:xfrm>
        </p:spPr>
        <p:txBody>
          <a:bodyPr anchor="b">
            <a:normAutofit/>
          </a:bodyPr>
          <a:lstStyle>
            <a:lvl1pPr algn="ctr">
              <a:defRPr sz="2000" b="1" i="0">
                <a:solidFill>
                  <a:schemeClr val="tx2"/>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a:defRPr b="1">
                <a:solidFill>
                  <a:schemeClr val="accent3"/>
                </a:solidFill>
              </a:defRPr>
            </a:lvl2pPr>
            <a:lvl3pPr>
              <a:defRPr b="1">
                <a:solidFill>
                  <a:schemeClr val="accent3"/>
                </a:solidFill>
              </a:defRPr>
            </a:lvl3pPr>
            <a:lvl4pPr>
              <a:defRPr b="1">
                <a:solidFill>
                  <a:schemeClr val="accent3"/>
                </a:solidFill>
              </a:defRPr>
            </a:lvl4pPr>
            <a:lvl5pPr>
              <a:defRPr b="1">
                <a:solidFill>
                  <a:schemeClr val="accent3"/>
                </a:solidFill>
              </a:defRPr>
            </a:lvl5pPr>
          </a:lstStyle>
          <a:p>
            <a:pPr lvl="0"/>
            <a:r>
              <a:rPr lang="en-US" dirty="0"/>
              <a:t>Title lorem ipsum</a:t>
            </a:r>
          </a:p>
        </p:txBody>
      </p:sp>
      <p:sp>
        <p:nvSpPr>
          <p:cNvPr id="36" name="Text Placeholder 16">
            <a:extLst>
              <a:ext uri="{FF2B5EF4-FFF2-40B4-BE49-F238E27FC236}">
                <a16:creationId xmlns:a16="http://schemas.microsoft.com/office/drawing/2014/main" id="{747E0525-92C4-FE47-86F1-2D18941AD5C8}"/>
              </a:ext>
            </a:extLst>
          </p:cNvPr>
          <p:cNvSpPr>
            <a:spLocks noGrp="1"/>
          </p:cNvSpPr>
          <p:nvPr>
            <p:ph type="body" sz="quarter" idx="35" hasCustomPrompt="1"/>
          </p:nvPr>
        </p:nvSpPr>
        <p:spPr>
          <a:xfrm>
            <a:off x="6708189" y="1242705"/>
            <a:ext cx="2606332" cy="417011"/>
          </a:xfrm>
        </p:spPr>
        <p:txBody>
          <a:bodyPr anchor="b">
            <a:normAutofit/>
          </a:bodyPr>
          <a:lstStyle>
            <a:lvl1pPr algn="ctr">
              <a:defRPr sz="2000" b="1" i="0">
                <a:solidFill>
                  <a:schemeClr val="tx2"/>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a:defRPr b="1">
                <a:solidFill>
                  <a:schemeClr val="accent3"/>
                </a:solidFill>
              </a:defRPr>
            </a:lvl2pPr>
            <a:lvl3pPr>
              <a:defRPr b="1">
                <a:solidFill>
                  <a:schemeClr val="accent3"/>
                </a:solidFill>
              </a:defRPr>
            </a:lvl3pPr>
            <a:lvl4pPr>
              <a:defRPr b="1">
                <a:solidFill>
                  <a:schemeClr val="accent3"/>
                </a:solidFill>
              </a:defRPr>
            </a:lvl4pPr>
            <a:lvl5pPr>
              <a:defRPr b="1">
                <a:solidFill>
                  <a:schemeClr val="accent3"/>
                </a:solidFill>
              </a:defRPr>
            </a:lvl5pPr>
          </a:lstStyle>
          <a:p>
            <a:pPr lvl="0"/>
            <a:r>
              <a:rPr lang="en-US" dirty="0"/>
              <a:t>Title lorem ipsum</a:t>
            </a:r>
          </a:p>
        </p:txBody>
      </p:sp>
      <p:sp>
        <p:nvSpPr>
          <p:cNvPr id="38" name="Text Placeholder 16">
            <a:extLst>
              <a:ext uri="{FF2B5EF4-FFF2-40B4-BE49-F238E27FC236}">
                <a16:creationId xmlns:a16="http://schemas.microsoft.com/office/drawing/2014/main" id="{355DEEA1-384A-DA4D-956A-3253DD197D90}"/>
              </a:ext>
            </a:extLst>
          </p:cNvPr>
          <p:cNvSpPr>
            <a:spLocks noGrp="1"/>
          </p:cNvSpPr>
          <p:nvPr>
            <p:ph type="body" sz="quarter" idx="36" hasCustomPrompt="1"/>
          </p:nvPr>
        </p:nvSpPr>
        <p:spPr>
          <a:xfrm>
            <a:off x="9466922" y="1242705"/>
            <a:ext cx="2606332" cy="417011"/>
          </a:xfrm>
        </p:spPr>
        <p:txBody>
          <a:bodyPr anchor="b">
            <a:normAutofit/>
          </a:bodyPr>
          <a:lstStyle>
            <a:lvl1pPr algn="ctr">
              <a:defRPr sz="2000" b="1" i="0">
                <a:solidFill>
                  <a:schemeClr val="tx2"/>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a:defRPr b="1">
                <a:solidFill>
                  <a:schemeClr val="accent3"/>
                </a:solidFill>
              </a:defRPr>
            </a:lvl2pPr>
            <a:lvl3pPr>
              <a:defRPr b="1">
                <a:solidFill>
                  <a:schemeClr val="accent3"/>
                </a:solidFill>
              </a:defRPr>
            </a:lvl3pPr>
            <a:lvl4pPr>
              <a:defRPr b="1">
                <a:solidFill>
                  <a:schemeClr val="accent3"/>
                </a:solidFill>
              </a:defRPr>
            </a:lvl4pPr>
            <a:lvl5pPr>
              <a:defRPr b="1">
                <a:solidFill>
                  <a:schemeClr val="accent3"/>
                </a:solidFill>
              </a:defRPr>
            </a:lvl5pPr>
          </a:lstStyle>
          <a:p>
            <a:pPr lvl="0"/>
            <a:r>
              <a:rPr lang="en-US" dirty="0"/>
              <a:t>Title lorem ipsum</a:t>
            </a:r>
          </a:p>
        </p:txBody>
      </p:sp>
    </p:spTree>
    <p:extLst>
      <p:ext uri="{BB962C8B-B14F-4D97-AF65-F5344CB8AC3E}">
        <p14:creationId xmlns:p14="http://schemas.microsoft.com/office/powerpoint/2010/main" val="320659711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1_Three Item Showcase w/ Title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7C3BAAD-F141-1E45-A270-D7EC86221492}"/>
              </a:ext>
            </a:extLst>
          </p:cNvPr>
          <p:cNvSpPr/>
          <p:nvPr userDrawn="1"/>
        </p:nvSpPr>
        <p:spPr>
          <a:xfrm>
            <a:off x="0" y="6629400"/>
            <a:ext cx="12192000" cy="228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6" name="Rectangle 5">
            <a:extLst>
              <a:ext uri="{FF2B5EF4-FFF2-40B4-BE49-F238E27FC236}">
                <a16:creationId xmlns:a16="http://schemas.microsoft.com/office/drawing/2014/main" id="{999AF004-6B5A-0544-8771-3FC0045DAA9D}"/>
              </a:ext>
            </a:extLst>
          </p:cNvPr>
          <p:cNvSpPr/>
          <p:nvPr userDrawn="1"/>
        </p:nvSpPr>
        <p:spPr>
          <a:xfrm>
            <a:off x="11429999" y="6629400"/>
            <a:ext cx="762001" cy="2286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Date Placeholder 2">
            <a:extLst>
              <a:ext uri="{FF2B5EF4-FFF2-40B4-BE49-F238E27FC236}">
                <a16:creationId xmlns:a16="http://schemas.microsoft.com/office/drawing/2014/main" id="{3937456D-F68F-D041-B259-55D4E2D576D6}"/>
              </a:ext>
            </a:extLst>
          </p:cNvPr>
          <p:cNvSpPr>
            <a:spLocks noGrp="1"/>
          </p:cNvSpPr>
          <p:nvPr>
            <p:ph type="dt" sz="half" idx="10"/>
          </p:nvPr>
        </p:nvSpPr>
        <p:spPr>
          <a:xfrm>
            <a:off x="61610" y="6569075"/>
            <a:ext cx="703634" cy="365125"/>
          </a:xfrm>
          <a:prstGeom prst="rect">
            <a:avLst/>
          </a:prstGeom>
        </p:spPr>
        <p:txBody>
          <a:bodyPr/>
          <a:lstStyle>
            <a:lvl1pPr>
              <a:defRPr sz="8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DB4888D4-3616-E842-AE0B-F67567F59619}" type="datetime1">
              <a:rPr lang="en-US" smtClean="0"/>
              <a:pPr/>
              <a:t>4/9/2019</a:t>
            </a:fld>
            <a:endParaRPr lang="en-US"/>
          </a:p>
        </p:txBody>
      </p:sp>
      <p:sp>
        <p:nvSpPr>
          <p:cNvPr id="8" name="Slide Number Placeholder 3">
            <a:extLst>
              <a:ext uri="{FF2B5EF4-FFF2-40B4-BE49-F238E27FC236}">
                <a16:creationId xmlns:a16="http://schemas.microsoft.com/office/drawing/2014/main" id="{ECCCA2A7-1A36-7345-8CCD-F0EB9AA8ADAB}"/>
              </a:ext>
            </a:extLst>
          </p:cNvPr>
          <p:cNvSpPr>
            <a:spLocks noGrp="1"/>
          </p:cNvSpPr>
          <p:nvPr>
            <p:ph type="sldNum" sz="quarter" idx="11"/>
          </p:nvPr>
        </p:nvSpPr>
        <p:spPr>
          <a:xfrm>
            <a:off x="11429999" y="6569075"/>
            <a:ext cx="612843" cy="365125"/>
          </a:xfrm>
          <a:prstGeom prst="rect">
            <a:avLst/>
          </a:prstGeom>
        </p:spPr>
        <p:txBody>
          <a:bodyPr/>
          <a:lstStyle>
            <a:lvl1pPr>
              <a:defRPr sz="8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29BEA89B-AEB9-EC4E-ACDE-73189EA191E7}" type="slidenum">
              <a:rPr lang="en-US" smtClean="0"/>
              <a:pPr/>
              <a:t>‹#›</a:t>
            </a:fld>
            <a:endParaRPr lang="en-US"/>
          </a:p>
        </p:txBody>
      </p:sp>
      <p:sp>
        <p:nvSpPr>
          <p:cNvPr id="4" name="Text Placeholder 3">
            <a:extLst>
              <a:ext uri="{FF2B5EF4-FFF2-40B4-BE49-F238E27FC236}">
                <a16:creationId xmlns:a16="http://schemas.microsoft.com/office/drawing/2014/main" id="{99057685-760E-C048-917D-C8740EFA1AEF}"/>
              </a:ext>
            </a:extLst>
          </p:cNvPr>
          <p:cNvSpPr>
            <a:spLocks noGrp="1"/>
          </p:cNvSpPr>
          <p:nvPr>
            <p:ph type="body" sz="quarter" idx="12" hasCustomPrompt="1"/>
          </p:nvPr>
        </p:nvSpPr>
        <p:spPr>
          <a:xfrm>
            <a:off x="1843772" y="3345180"/>
            <a:ext cx="2514600" cy="2438400"/>
          </a:xfrm>
        </p:spPr>
        <p:txBody>
          <a:bodyPr>
            <a:normAutofit/>
          </a:bodyPr>
          <a:lstStyle>
            <a:lvl1pPr algn="ctr">
              <a:lnSpc>
                <a:spcPct val="100000"/>
              </a:lnSpc>
              <a:defRPr sz="1200"/>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Mauris</a:t>
            </a:r>
            <a:r>
              <a:rPr lang="en-US" dirty="0"/>
              <a:t> </a:t>
            </a:r>
            <a:r>
              <a:rPr lang="en-US" dirty="0" err="1"/>
              <a:t>eget</a:t>
            </a:r>
            <a:r>
              <a:rPr lang="en-US" dirty="0"/>
              <a:t> </a:t>
            </a:r>
            <a:r>
              <a:rPr lang="en-US" dirty="0" err="1"/>
              <a:t>orci</a:t>
            </a:r>
            <a:r>
              <a:rPr lang="en-US" dirty="0"/>
              <a:t> </a:t>
            </a:r>
            <a:r>
              <a:rPr lang="en-US" dirty="0" err="1"/>
              <a:t>consequat</a:t>
            </a:r>
            <a:r>
              <a:rPr lang="en-US" dirty="0"/>
              <a:t>, porta </a:t>
            </a:r>
            <a:r>
              <a:rPr lang="en-US" dirty="0" err="1"/>
              <a:t>justo</a:t>
            </a:r>
            <a:r>
              <a:rPr lang="en-US" dirty="0"/>
              <a:t> id, </a:t>
            </a:r>
            <a:r>
              <a:rPr lang="en-US" dirty="0" err="1"/>
              <a:t>blandit</a:t>
            </a:r>
            <a:r>
              <a:rPr lang="en-US" dirty="0"/>
              <a:t> mi. </a:t>
            </a:r>
            <a:r>
              <a:rPr lang="en-US" dirty="0" err="1"/>
              <a:t>Suspendisse</a:t>
            </a:r>
            <a:r>
              <a:rPr lang="en-US" dirty="0"/>
              <a:t> </a:t>
            </a:r>
            <a:r>
              <a:rPr lang="en-US" dirty="0" err="1"/>
              <a:t>eu</a:t>
            </a:r>
            <a:r>
              <a:rPr lang="en-US" dirty="0"/>
              <a:t> </a:t>
            </a:r>
            <a:r>
              <a:rPr lang="en-US" dirty="0" err="1"/>
              <a:t>diam</a:t>
            </a:r>
            <a:r>
              <a:rPr lang="en-US" dirty="0"/>
              <a:t> et </a:t>
            </a:r>
            <a:r>
              <a:rPr lang="en-US" dirty="0" err="1"/>
              <a:t>tellus</a:t>
            </a:r>
            <a:r>
              <a:rPr lang="en-US" dirty="0"/>
              <a:t> </a:t>
            </a:r>
            <a:r>
              <a:rPr lang="en-US" dirty="0" err="1"/>
              <a:t>ultrices</a:t>
            </a:r>
            <a:r>
              <a:rPr lang="en-US" dirty="0"/>
              <a:t> </a:t>
            </a:r>
            <a:r>
              <a:rPr lang="en-US" dirty="0" err="1"/>
              <a:t>ultricies</a:t>
            </a:r>
            <a:r>
              <a:rPr lang="en-US" dirty="0"/>
              <a:t>. </a:t>
            </a:r>
            <a:r>
              <a:rPr lang="en-US" dirty="0" err="1"/>
              <a:t>Donec</a:t>
            </a:r>
            <a:r>
              <a:rPr lang="en-US" dirty="0"/>
              <a:t> </a:t>
            </a:r>
            <a:r>
              <a:rPr lang="en-US" dirty="0" err="1"/>
              <a:t>erat</a:t>
            </a:r>
            <a:r>
              <a:rPr lang="en-US" dirty="0"/>
              <a:t> ligula, lacinia </a:t>
            </a:r>
            <a:r>
              <a:rPr lang="en-US" dirty="0" err="1"/>
              <a:t>quis</a:t>
            </a:r>
            <a:r>
              <a:rPr lang="en-US" dirty="0"/>
              <a:t> </a:t>
            </a:r>
            <a:r>
              <a:rPr lang="en-US" dirty="0" err="1"/>
              <a:t>bibendum</a:t>
            </a:r>
            <a:r>
              <a:rPr lang="en-US" dirty="0"/>
              <a:t> a, </a:t>
            </a:r>
            <a:r>
              <a:rPr lang="en-US" dirty="0" err="1"/>
              <a:t>auctor</a:t>
            </a:r>
            <a:r>
              <a:rPr lang="en-US" dirty="0"/>
              <a:t> </a:t>
            </a:r>
            <a:r>
              <a:rPr lang="en-US" dirty="0" err="1"/>
              <a:t>nec</a:t>
            </a:r>
            <a:r>
              <a:rPr lang="en-US" dirty="0"/>
              <a:t> </a:t>
            </a:r>
            <a:r>
              <a:rPr lang="en-US" dirty="0" err="1"/>
              <a:t>odio</a:t>
            </a:r>
            <a:r>
              <a:rPr lang="en-US" dirty="0"/>
              <a:t>. Maecenas </a:t>
            </a:r>
            <a:r>
              <a:rPr lang="en-US" dirty="0" err="1"/>
              <a:t>nec</a:t>
            </a:r>
            <a:r>
              <a:rPr lang="en-US" dirty="0"/>
              <a:t> </a:t>
            </a:r>
            <a:r>
              <a:rPr lang="en-US" dirty="0" err="1"/>
              <a:t>hendrerit</a:t>
            </a:r>
            <a:r>
              <a:rPr lang="en-US" dirty="0"/>
              <a:t> </a:t>
            </a:r>
            <a:r>
              <a:rPr lang="en-US" dirty="0" err="1"/>
              <a:t>quam</a:t>
            </a:r>
            <a:r>
              <a:rPr lang="en-US" dirty="0"/>
              <a:t>. </a:t>
            </a:r>
            <a:r>
              <a:rPr lang="en-US" dirty="0" err="1"/>
              <a:t>Suspendisse</a:t>
            </a:r>
            <a:r>
              <a:rPr lang="en-US" dirty="0"/>
              <a:t> </a:t>
            </a:r>
            <a:r>
              <a:rPr lang="en-US" dirty="0" err="1"/>
              <a:t>nec</a:t>
            </a:r>
            <a:r>
              <a:rPr lang="en-US" dirty="0"/>
              <a:t> </a:t>
            </a:r>
            <a:r>
              <a:rPr lang="en-US" dirty="0" err="1"/>
              <a:t>felis</a:t>
            </a:r>
            <a:r>
              <a:rPr lang="en-US" dirty="0"/>
              <a:t> </a:t>
            </a:r>
            <a:r>
              <a:rPr lang="en-US" dirty="0" err="1"/>
              <a:t>mollis</a:t>
            </a:r>
            <a:r>
              <a:rPr lang="en-US" dirty="0"/>
              <a:t>, </a:t>
            </a:r>
            <a:r>
              <a:rPr lang="en-US" dirty="0" err="1"/>
              <a:t>dapibus</a:t>
            </a:r>
            <a:r>
              <a:rPr lang="en-US" dirty="0"/>
              <a:t> dui ac, </a:t>
            </a:r>
            <a:r>
              <a:rPr lang="en-US" dirty="0" err="1"/>
              <a:t>imperdiet</a:t>
            </a:r>
            <a:r>
              <a:rPr lang="en-US" dirty="0"/>
              <a:t> nisi. </a:t>
            </a:r>
          </a:p>
        </p:txBody>
      </p:sp>
      <p:sp>
        <p:nvSpPr>
          <p:cNvPr id="20" name="Text Placeholder 16">
            <a:extLst>
              <a:ext uri="{FF2B5EF4-FFF2-40B4-BE49-F238E27FC236}">
                <a16:creationId xmlns:a16="http://schemas.microsoft.com/office/drawing/2014/main" id="{B106F14F-BE80-2D4C-A738-7D54F6ED612F}"/>
              </a:ext>
            </a:extLst>
          </p:cNvPr>
          <p:cNvSpPr>
            <a:spLocks noGrp="1"/>
          </p:cNvSpPr>
          <p:nvPr>
            <p:ph type="body" sz="quarter" idx="20" hasCustomPrompt="1"/>
          </p:nvPr>
        </p:nvSpPr>
        <p:spPr>
          <a:xfrm>
            <a:off x="1843772" y="2685858"/>
            <a:ext cx="2514600" cy="652266"/>
          </a:xfrm>
        </p:spPr>
        <p:txBody>
          <a:bodyPr anchor="b">
            <a:normAutofit/>
          </a:bodyPr>
          <a:lstStyle>
            <a:lvl1pPr algn="ctr">
              <a:defRPr sz="1800" b="1" i="0">
                <a:solidFill>
                  <a:schemeClr val="accent3"/>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a:defRPr b="1">
                <a:solidFill>
                  <a:schemeClr val="accent3"/>
                </a:solidFill>
              </a:defRPr>
            </a:lvl2pPr>
            <a:lvl3pPr>
              <a:defRPr b="1">
                <a:solidFill>
                  <a:schemeClr val="accent3"/>
                </a:solidFill>
              </a:defRPr>
            </a:lvl3pPr>
            <a:lvl4pPr>
              <a:defRPr b="1">
                <a:solidFill>
                  <a:schemeClr val="accent3"/>
                </a:solidFill>
              </a:defRPr>
            </a:lvl4pPr>
            <a:lvl5pPr>
              <a:defRPr b="1">
                <a:solidFill>
                  <a:schemeClr val="accent3"/>
                </a:solidFill>
              </a:defRPr>
            </a:lvl5pPr>
          </a:lstStyle>
          <a:p>
            <a:pPr lvl="0"/>
            <a:r>
              <a:rPr lang="en-US" dirty="0"/>
              <a:t>Section Title</a:t>
            </a:r>
          </a:p>
        </p:txBody>
      </p:sp>
      <p:pic>
        <p:nvPicPr>
          <p:cNvPr id="33" name="Picture 32">
            <a:extLst>
              <a:ext uri="{FF2B5EF4-FFF2-40B4-BE49-F238E27FC236}">
                <a16:creationId xmlns:a16="http://schemas.microsoft.com/office/drawing/2014/main" id="{F189675B-0F70-C547-BEC1-56BF47CCBAC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39400" y="6169658"/>
            <a:ext cx="1603374" cy="336709"/>
          </a:xfrm>
          <a:prstGeom prst="rect">
            <a:avLst/>
          </a:prstGeom>
        </p:spPr>
      </p:pic>
      <p:pic>
        <p:nvPicPr>
          <p:cNvPr id="34" name="Picture 33">
            <a:extLst>
              <a:ext uri="{FF2B5EF4-FFF2-40B4-BE49-F238E27FC236}">
                <a16:creationId xmlns:a16="http://schemas.microsoft.com/office/drawing/2014/main" id="{E6CD8FE0-97B9-E140-B13E-94E48C0F941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681720" y="6175735"/>
            <a:ext cx="1452880" cy="330200"/>
          </a:xfrm>
          <a:prstGeom prst="rect">
            <a:avLst/>
          </a:prstGeom>
        </p:spPr>
      </p:pic>
      <p:sp>
        <p:nvSpPr>
          <p:cNvPr id="51" name="Rectangle 50">
            <a:extLst>
              <a:ext uri="{FF2B5EF4-FFF2-40B4-BE49-F238E27FC236}">
                <a16:creationId xmlns:a16="http://schemas.microsoft.com/office/drawing/2014/main" id="{D2F6FE72-8EB7-2146-97E3-E8D2E8005B4D}"/>
              </a:ext>
            </a:extLst>
          </p:cNvPr>
          <p:cNvSpPr/>
          <p:nvPr userDrawn="1"/>
        </p:nvSpPr>
        <p:spPr>
          <a:xfrm>
            <a:off x="0" y="0"/>
            <a:ext cx="12192000" cy="6858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itle 1">
            <a:extLst>
              <a:ext uri="{FF2B5EF4-FFF2-40B4-BE49-F238E27FC236}">
                <a16:creationId xmlns:a16="http://schemas.microsoft.com/office/drawing/2014/main" id="{C0EEDCEE-70E1-284F-AF56-1D37F79CDFEA}"/>
              </a:ext>
            </a:extLst>
          </p:cNvPr>
          <p:cNvSpPr>
            <a:spLocks noGrp="1"/>
          </p:cNvSpPr>
          <p:nvPr>
            <p:ph type="title" hasCustomPrompt="1"/>
          </p:nvPr>
        </p:nvSpPr>
        <p:spPr>
          <a:xfrm>
            <a:off x="137809" y="151117"/>
            <a:ext cx="11905034" cy="458484"/>
          </a:xfrm>
        </p:spPr>
        <p:txBody>
          <a:bodyPr/>
          <a:lstStyle>
            <a:lvl1pPr>
              <a:defRPr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dirty="0"/>
              <a:t>Click to edit title</a:t>
            </a:r>
          </a:p>
        </p:txBody>
      </p:sp>
      <p:grpSp>
        <p:nvGrpSpPr>
          <p:cNvPr id="53" name="Group 52">
            <a:extLst>
              <a:ext uri="{FF2B5EF4-FFF2-40B4-BE49-F238E27FC236}">
                <a16:creationId xmlns:a16="http://schemas.microsoft.com/office/drawing/2014/main" id="{0DB8D552-9D7F-ED4D-8C2C-EFCE35B6EFE8}"/>
              </a:ext>
            </a:extLst>
          </p:cNvPr>
          <p:cNvGrpSpPr/>
          <p:nvPr userDrawn="1"/>
        </p:nvGrpSpPr>
        <p:grpSpPr>
          <a:xfrm>
            <a:off x="0" y="629009"/>
            <a:ext cx="12042774" cy="0"/>
            <a:chOff x="3269379" y="3945802"/>
            <a:chExt cx="12042774" cy="0"/>
          </a:xfrm>
        </p:grpSpPr>
        <p:cxnSp>
          <p:nvCxnSpPr>
            <p:cNvPr id="54" name="Straight Connector 53">
              <a:extLst>
                <a:ext uri="{FF2B5EF4-FFF2-40B4-BE49-F238E27FC236}">
                  <a16:creationId xmlns:a16="http://schemas.microsoft.com/office/drawing/2014/main" id="{940406E5-62B9-8F40-827D-5AD18F70B969}"/>
                </a:ext>
              </a:extLst>
            </p:cNvPr>
            <p:cNvCxnSpPr>
              <a:cxnSpLocks/>
            </p:cNvCxnSpPr>
            <p:nvPr userDrawn="1"/>
          </p:nvCxnSpPr>
          <p:spPr>
            <a:xfrm>
              <a:off x="3269379" y="3945802"/>
              <a:ext cx="2293221"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A8C6ACA1-E537-5448-9284-35D875579525}"/>
                </a:ext>
              </a:extLst>
            </p:cNvPr>
            <p:cNvCxnSpPr>
              <a:cxnSpLocks/>
            </p:cNvCxnSpPr>
            <p:nvPr userDrawn="1"/>
          </p:nvCxnSpPr>
          <p:spPr>
            <a:xfrm>
              <a:off x="5562600" y="3945802"/>
              <a:ext cx="9749553"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grpSp>
      <p:sp>
        <p:nvSpPr>
          <p:cNvPr id="10" name="Picture Placeholder 9">
            <a:extLst>
              <a:ext uri="{FF2B5EF4-FFF2-40B4-BE49-F238E27FC236}">
                <a16:creationId xmlns:a16="http://schemas.microsoft.com/office/drawing/2014/main" id="{EA804E60-C263-A64B-B8A6-A91F5C6140BD}"/>
              </a:ext>
            </a:extLst>
          </p:cNvPr>
          <p:cNvSpPr>
            <a:spLocks noGrp="1"/>
          </p:cNvSpPr>
          <p:nvPr>
            <p:ph type="pic" sz="quarter" idx="30" hasCustomPrompt="1"/>
          </p:nvPr>
        </p:nvSpPr>
        <p:spPr>
          <a:xfrm>
            <a:off x="1843771" y="1516752"/>
            <a:ext cx="2521931" cy="1162050"/>
          </a:xfrm>
        </p:spPr>
        <p:txBody>
          <a:bodyPr anchor="ctr">
            <a:normAutofit/>
          </a:bodyPr>
          <a:lstStyle>
            <a:lvl1pPr algn="ctr">
              <a:defRPr sz="900">
                <a:solidFill>
                  <a:schemeClr val="tx2">
                    <a:lumMod val="25000"/>
                    <a:lumOff val="75000"/>
                  </a:schemeClr>
                </a:solidFill>
              </a:defRPr>
            </a:lvl1pPr>
          </a:lstStyle>
          <a:p>
            <a:r>
              <a:rPr lang="en-US"/>
              <a:t>[insert image]</a:t>
            </a:r>
          </a:p>
        </p:txBody>
      </p:sp>
      <p:sp>
        <p:nvSpPr>
          <p:cNvPr id="11" name="Rectangle 10">
            <a:extLst>
              <a:ext uri="{FF2B5EF4-FFF2-40B4-BE49-F238E27FC236}">
                <a16:creationId xmlns:a16="http://schemas.microsoft.com/office/drawing/2014/main" id="{056DC8BF-6329-D445-A274-D698D6682E7D}"/>
              </a:ext>
            </a:extLst>
          </p:cNvPr>
          <p:cNvSpPr/>
          <p:nvPr userDrawn="1"/>
        </p:nvSpPr>
        <p:spPr>
          <a:xfrm>
            <a:off x="1729472" y="1440180"/>
            <a:ext cx="2724912" cy="4434840"/>
          </a:xfrm>
          <a:prstGeom prst="rect">
            <a:avLst/>
          </a:prstGeom>
          <a:noFill/>
          <a:ln w="254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Text Placeholder 3">
            <a:extLst>
              <a:ext uri="{FF2B5EF4-FFF2-40B4-BE49-F238E27FC236}">
                <a16:creationId xmlns:a16="http://schemas.microsoft.com/office/drawing/2014/main" id="{7FB06C7E-2D04-F24D-838B-4F4A9FD9DC81}"/>
              </a:ext>
            </a:extLst>
          </p:cNvPr>
          <p:cNvSpPr>
            <a:spLocks noGrp="1"/>
          </p:cNvSpPr>
          <p:nvPr>
            <p:ph type="body" sz="quarter" idx="31" hasCustomPrompt="1"/>
          </p:nvPr>
        </p:nvSpPr>
        <p:spPr>
          <a:xfrm>
            <a:off x="4762500" y="3345180"/>
            <a:ext cx="2514600" cy="2438400"/>
          </a:xfrm>
        </p:spPr>
        <p:txBody>
          <a:bodyPr>
            <a:normAutofit/>
          </a:bodyPr>
          <a:lstStyle>
            <a:lvl1pPr algn="ctr">
              <a:lnSpc>
                <a:spcPct val="100000"/>
              </a:lnSpc>
              <a:defRPr sz="1200"/>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Mauris</a:t>
            </a:r>
            <a:r>
              <a:rPr lang="en-US" dirty="0"/>
              <a:t> </a:t>
            </a:r>
            <a:r>
              <a:rPr lang="en-US" dirty="0" err="1"/>
              <a:t>eget</a:t>
            </a:r>
            <a:r>
              <a:rPr lang="en-US" dirty="0"/>
              <a:t> </a:t>
            </a:r>
            <a:r>
              <a:rPr lang="en-US" dirty="0" err="1"/>
              <a:t>orci</a:t>
            </a:r>
            <a:r>
              <a:rPr lang="en-US" dirty="0"/>
              <a:t> </a:t>
            </a:r>
            <a:r>
              <a:rPr lang="en-US" dirty="0" err="1"/>
              <a:t>consequat</a:t>
            </a:r>
            <a:r>
              <a:rPr lang="en-US" dirty="0"/>
              <a:t>, porta </a:t>
            </a:r>
            <a:r>
              <a:rPr lang="en-US" dirty="0" err="1"/>
              <a:t>justo</a:t>
            </a:r>
            <a:r>
              <a:rPr lang="en-US" dirty="0"/>
              <a:t> id, </a:t>
            </a:r>
            <a:r>
              <a:rPr lang="en-US" dirty="0" err="1"/>
              <a:t>blandit</a:t>
            </a:r>
            <a:r>
              <a:rPr lang="en-US" dirty="0"/>
              <a:t> mi. </a:t>
            </a:r>
            <a:r>
              <a:rPr lang="en-US" dirty="0" err="1"/>
              <a:t>Suspendisse</a:t>
            </a:r>
            <a:r>
              <a:rPr lang="en-US" dirty="0"/>
              <a:t> </a:t>
            </a:r>
            <a:r>
              <a:rPr lang="en-US" dirty="0" err="1"/>
              <a:t>eu</a:t>
            </a:r>
            <a:r>
              <a:rPr lang="en-US" dirty="0"/>
              <a:t> </a:t>
            </a:r>
            <a:r>
              <a:rPr lang="en-US" dirty="0" err="1"/>
              <a:t>diam</a:t>
            </a:r>
            <a:r>
              <a:rPr lang="en-US" dirty="0"/>
              <a:t> et </a:t>
            </a:r>
            <a:r>
              <a:rPr lang="en-US" dirty="0" err="1"/>
              <a:t>tellus</a:t>
            </a:r>
            <a:r>
              <a:rPr lang="en-US" dirty="0"/>
              <a:t> </a:t>
            </a:r>
            <a:r>
              <a:rPr lang="en-US" dirty="0" err="1"/>
              <a:t>ultrices</a:t>
            </a:r>
            <a:r>
              <a:rPr lang="en-US" dirty="0"/>
              <a:t> </a:t>
            </a:r>
            <a:r>
              <a:rPr lang="en-US" dirty="0" err="1"/>
              <a:t>ultricies</a:t>
            </a:r>
            <a:r>
              <a:rPr lang="en-US" dirty="0"/>
              <a:t>. </a:t>
            </a:r>
            <a:r>
              <a:rPr lang="en-US" dirty="0" err="1"/>
              <a:t>Donec</a:t>
            </a:r>
            <a:r>
              <a:rPr lang="en-US" dirty="0"/>
              <a:t> </a:t>
            </a:r>
            <a:r>
              <a:rPr lang="en-US" dirty="0" err="1"/>
              <a:t>erat</a:t>
            </a:r>
            <a:r>
              <a:rPr lang="en-US" dirty="0"/>
              <a:t> ligula, lacinia </a:t>
            </a:r>
            <a:r>
              <a:rPr lang="en-US" dirty="0" err="1"/>
              <a:t>quis</a:t>
            </a:r>
            <a:r>
              <a:rPr lang="en-US" dirty="0"/>
              <a:t> </a:t>
            </a:r>
            <a:r>
              <a:rPr lang="en-US" dirty="0" err="1"/>
              <a:t>bibendum</a:t>
            </a:r>
            <a:r>
              <a:rPr lang="en-US" dirty="0"/>
              <a:t> a, </a:t>
            </a:r>
            <a:r>
              <a:rPr lang="en-US" dirty="0" err="1"/>
              <a:t>auctor</a:t>
            </a:r>
            <a:r>
              <a:rPr lang="en-US" dirty="0"/>
              <a:t> </a:t>
            </a:r>
            <a:r>
              <a:rPr lang="en-US" dirty="0" err="1"/>
              <a:t>nec</a:t>
            </a:r>
            <a:r>
              <a:rPr lang="en-US" dirty="0"/>
              <a:t> </a:t>
            </a:r>
            <a:r>
              <a:rPr lang="en-US" dirty="0" err="1"/>
              <a:t>odio</a:t>
            </a:r>
            <a:r>
              <a:rPr lang="en-US" dirty="0"/>
              <a:t>. Maecenas </a:t>
            </a:r>
            <a:r>
              <a:rPr lang="en-US" dirty="0" err="1"/>
              <a:t>nec</a:t>
            </a:r>
            <a:r>
              <a:rPr lang="en-US" dirty="0"/>
              <a:t> </a:t>
            </a:r>
            <a:r>
              <a:rPr lang="en-US" dirty="0" err="1"/>
              <a:t>hendrerit</a:t>
            </a:r>
            <a:r>
              <a:rPr lang="en-US" dirty="0"/>
              <a:t> </a:t>
            </a:r>
            <a:r>
              <a:rPr lang="en-US" dirty="0" err="1"/>
              <a:t>quam</a:t>
            </a:r>
            <a:r>
              <a:rPr lang="en-US" dirty="0"/>
              <a:t>. </a:t>
            </a:r>
            <a:r>
              <a:rPr lang="en-US" dirty="0" err="1"/>
              <a:t>Suspendisse</a:t>
            </a:r>
            <a:r>
              <a:rPr lang="en-US" dirty="0"/>
              <a:t> </a:t>
            </a:r>
            <a:r>
              <a:rPr lang="en-US" dirty="0" err="1"/>
              <a:t>nec</a:t>
            </a:r>
            <a:r>
              <a:rPr lang="en-US" dirty="0"/>
              <a:t> </a:t>
            </a:r>
            <a:r>
              <a:rPr lang="en-US" dirty="0" err="1"/>
              <a:t>felis</a:t>
            </a:r>
            <a:r>
              <a:rPr lang="en-US" dirty="0"/>
              <a:t> </a:t>
            </a:r>
            <a:r>
              <a:rPr lang="en-US" dirty="0" err="1"/>
              <a:t>mollis</a:t>
            </a:r>
            <a:r>
              <a:rPr lang="en-US" dirty="0"/>
              <a:t>, </a:t>
            </a:r>
            <a:r>
              <a:rPr lang="en-US" dirty="0" err="1"/>
              <a:t>dapibus</a:t>
            </a:r>
            <a:r>
              <a:rPr lang="en-US" dirty="0"/>
              <a:t> dui ac, </a:t>
            </a:r>
            <a:r>
              <a:rPr lang="en-US" dirty="0" err="1"/>
              <a:t>imperdiet</a:t>
            </a:r>
            <a:r>
              <a:rPr lang="en-US" dirty="0"/>
              <a:t> nisi. </a:t>
            </a:r>
          </a:p>
        </p:txBody>
      </p:sp>
      <p:sp>
        <p:nvSpPr>
          <p:cNvPr id="60" name="Text Placeholder 16">
            <a:extLst>
              <a:ext uri="{FF2B5EF4-FFF2-40B4-BE49-F238E27FC236}">
                <a16:creationId xmlns:a16="http://schemas.microsoft.com/office/drawing/2014/main" id="{DDCD70C4-F47D-794D-8DB8-7736362529C6}"/>
              </a:ext>
            </a:extLst>
          </p:cNvPr>
          <p:cNvSpPr>
            <a:spLocks noGrp="1"/>
          </p:cNvSpPr>
          <p:nvPr>
            <p:ph type="body" sz="quarter" idx="32" hasCustomPrompt="1"/>
          </p:nvPr>
        </p:nvSpPr>
        <p:spPr>
          <a:xfrm>
            <a:off x="4762500" y="2685858"/>
            <a:ext cx="2514600" cy="652266"/>
          </a:xfrm>
        </p:spPr>
        <p:txBody>
          <a:bodyPr anchor="b">
            <a:normAutofit/>
          </a:bodyPr>
          <a:lstStyle>
            <a:lvl1pPr algn="ctr">
              <a:defRPr sz="1800" b="1" i="0">
                <a:solidFill>
                  <a:schemeClr val="accent3"/>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a:defRPr b="1">
                <a:solidFill>
                  <a:schemeClr val="accent3"/>
                </a:solidFill>
              </a:defRPr>
            </a:lvl2pPr>
            <a:lvl3pPr>
              <a:defRPr b="1">
                <a:solidFill>
                  <a:schemeClr val="accent3"/>
                </a:solidFill>
              </a:defRPr>
            </a:lvl3pPr>
            <a:lvl4pPr>
              <a:defRPr b="1">
                <a:solidFill>
                  <a:schemeClr val="accent3"/>
                </a:solidFill>
              </a:defRPr>
            </a:lvl4pPr>
            <a:lvl5pPr>
              <a:defRPr b="1">
                <a:solidFill>
                  <a:schemeClr val="accent3"/>
                </a:solidFill>
              </a:defRPr>
            </a:lvl5pPr>
          </a:lstStyle>
          <a:p>
            <a:pPr lvl="0"/>
            <a:r>
              <a:rPr lang="en-US" dirty="0"/>
              <a:t>Section Title</a:t>
            </a:r>
          </a:p>
        </p:txBody>
      </p:sp>
      <p:sp>
        <p:nvSpPr>
          <p:cNvPr id="61" name="Picture Placeholder 9">
            <a:extLst>
              <a:ext uri="{FF2B5EF4-FFF2-40B4-BE49-F238E27FC236}">
                <a16:creationId xmlns:a16="http://schemas.microsoft.com/office/drawing/2014/main" id="{EE9CE278-4EB7-8740-B84B-36C9E1509C66}"/>
              </a:ext>
            </a:extLst>
          </p:cNvPr>
          <p:cNvSpPr>
            <a:spLocks noGrp="1"/>
          </p:cNvSpPr>
          <p:nvPr>
            <p:ph type="pic" sz="quarter" idx="33" hasCustomPrompt="1"/>
          </p:nvPr>
        </p:nvSpPr>
        <p:spPr>
          <a:xfrm>
            <a:off x="4762499" y="1516752"/>
            <a:ext cx="2521931" cy="1162050"/>
          </a:xfrm>
        </p:spPr>
        <p:txBody>
          <a:bodyPr anchor="ctr">
            <a:normAutofit/>
          </a:bodyPr>
          <a:lstStyle>
            <a:lvl1pPr algn="ctr">
              <a:defRPr sz="900">
                <a:solidFill>
                  <a:schemeClr val="tx2">
                    <a:lumMod val="25000"/>
                    <a:lumOff val="75000"/>
                  </a:schemeClr>
                </a:solidFill>
              </a:defRPr>
            </a:lvl1pPr>
          </a:lstStyle>
          <a:p>
            <a:r>
              <a:rPr lang="en-US"/>
              <a:t>[insert image]</a:t>
            </a:r>
          </a:p>
        </p:txBody>
      </p:sp>
      <p:sp>
        <p:nvSpPr>
          <p:cNvPr id="62" name="Rectangle 61">
            <a:extLst>
              <a:ext uri="{FF2B5EF4-FFF2-40B4-BE49-F238E27FC236}">
                <a16:creationId xmlns:a16="http://schemas.microsoft.com/office/drawing/2014/main" id="{B06D51B5-2563-A846-996A-3070D148409E}"/>
              </a:ext>
            </a:extLst>
          </p:cNvPr>
          <p:cNvSpPr/>
          <p:nvPr userDrawn="1"/>
        </p:nvSpPr>
        <p:spPr>
          <a:xfrm>
            <a:off x="4648200" y="1440180"/>
            <a:ext cx="2724912" cy="4434840"/>
          </a:xfrm>
          <a:prstGeom prst="rect">
            <a:avLst/>
          </a:prstGeom>
          <a:noFill/>
          <a:ln w="254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ext Placeholder 3">
            <a:extLst>
              <a:ext uri="{FF2B5EF4-FFF2-40B4-BE49-F238E27FC236}">
                <a16:creationId xmlns:a16="http://schemas.microsoft.com/office/drawing/2014/main" id="{DDEF681F-0F34-AB47-AD00-047EBF48B0C4}"/>
              </a:ext>
            </a:extLst>
          </p:cNvPr>
          <p:cNvSpPr>
            <a:spLocks noGrp="1"/>
          </p:cNvSpPr>
          <p:nvPr>
            <p:ph type="body" sz="quarter" idx="34" hasCustomPrompt="1"/>
          </p:nvPr>
        </p:nvSpPr>
        <p:spPr>
          <a:xfrm>
            <a:off x="7681228" y="3345180"/>
            <a:ext cx="2514600" cy="2438400"/>
          </a:xfrm>
        </p:spPr>
        <p:txBody>
          <a:bodyPr>
            <a:normAutofit/>
          </a:bodyPr>
          <a:lstStyle>
            <a:lvl1pPr algn="ctr">
              <a:lnSpc>
                <a:spcPct val="100000"/>
              </a:lnSpc>
              <a:defRPr sz="1200"/>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Mauris</a:t>
            </a:r>
            <a:r>
              <a:rPr lang="en-US" dirty="0"/>
              <a:t> </a:t>
            </a:r>
            <a:r>
              <a:rPr lang="en-US" dirty="0" err="1"/>
              <a:t>eget</a:t>
            </a:r>
            <a:r>
              <a:rPr lang="en-US" dirty="0"/>
              <a:t> </a:t>
            </a:r>
            <a:r>
              <a:rPr lang="en-US" dirty="0" err="1"/>
              <a:t>orci</a:t>
            </a:r>
            <a:r>
              <a:rPr lang="en-US" dirty="0"/>
              <a:t> </a:t>
            </a:r>
            <a:r>
              <a:rPr lang="en-US" dirty="0" err="1"/>
              <a:t>consequat</a:t>
            </a:r>
            <a:r>
              <a:rPr lang="en-US" dirty="0"/>
              <a:t>, porta </a:t>
            </a:r>
            <a:r>
              <a:rPr lang="en-US" dirty="0" err="1"/>
              <a:t>justo</a:t>
            </a:r>
            <a:r>
              <a:rPr lang="en-US" dirty="0"/>
              <a:t> id, </a:t>
            </a:r>
            <a:r>
              <a:rPr lang="en-US" dirty="0" err="1"/>
              <a:t>blandit</a:t>
            </a:r>
            <a:r>
              <a:rPr lang="en-US" dirty="0"/>
              <a:t> mi. </a:t>
            </a:r>
            <a:r>
              <a:rPr lang="en-US" dirty="0" err="1"/>
              <a:t>Suspendisse</a:t>
            </a:r>
            <a:r>
              <a:rPr lang="en-US" dirty="0"/>
              <a:t> </a:t>
            </a:r>
            <a:r>
              <a:rPr lang="en-US" dirty="0" err="1"/>
              <a:t>eu</a:t>
            </a:r>
            <a:r>
              <a:rPr lang="en-US" dirty="0"/>
              <a:t> </a:t>
            </a:r>
            <a:r>
              <a:rPr lang="en-US" dirty="0" err="1"/>
              <a:t>diam</a:t>
            </a:r>
            <a:r>
              <a:rPr lang="en-US" dirty="0"/>
              <a:t> et </a:t>
            </a:r>
            <a:r>
              <a:rPr lang="en-US" dirty="0" err="1"/>
              <a:t>tellus</a:t>
            </a:r>
            <a:r>
              <a:rPr lang="en-US" dirty="0"/>
              <a:t> </a:t>
            </a:r>
            <a:r>
              <a:rPr lang="en-US" dirty="0" err="1"/>
              <a:t>ultrices</a:t>
            </a:r>
            <a:r>
              <a:rPr lang="en-US" dirty="0"/>
              <a:t> </a:t>
            </a:r>
            <a:r>
              <a:rPr lang="en-US" dirty="0" err="1"/>
              <a:t>ultricies</a:t>
            </a:r>
            <a:r>
              <a:rPr lang="en-US" dirty="0"/>
              <a:t>. </a:t>
            </a:r>
            <a:r>
              <a:rPr lang="en-US" dirty="0" err="1"/>
              <a:t>Donec</a:t>
            </a:r>
            <a:r>
              <a:rPr lang="en-US" dirty="0"/>
              <a:t> </a:t>
            </a:r>
            <a:r>
              <a:rPr lang="en-US" dirty="0" err="1"/>
              <a:t>erat</a:t>
            </a:r>
            <a:r>
              <a:rPr lang="en-US" dirty="0"/>
              <a:t> ligula, lacinia </a:t>
            </a:r>
            <a:r>
              <a:rPr lang="en-US" dirty="0" err="1"/>
              <a:t>quis</a:t>
            </a:r>
            <a:r>
              <a:rPr lang="en-US" dirty="0"/>
              <a:t> </a:t>
            </a:r>
            <a:r>
              <a:rPr lang="en-US" dirty="0" err="1"/>
              <a:t>bibendum</a:t>
            </a:r>
            <a:r>
              <a:rPr lang="en-US" dirty="0"/>
              <a:t> a, </a:t>
            </a:r>
            <a:r>
              <a:rPr lang="en-US" dirty="0" err="1"/>
              <a:t>auctor</a:t>
            </a:r>
            <a:r>
              <a:rPr lang="en-US" dirty="0"/>
              <a:t> </a:t>
            </a:r>
            <a:r>
              <a:rPr lang="en-US" dirty="0" err="1"/>
              <a:t>nec</a:t>
            </a:r>
            <a:r>
              <a:rPr lang="en-US" dirty="0"/>
              <a:t> </a:t>
            </a:r>
            <a:r>
              <a:rPr lang="en-US" dirty="0" err="1"/>
              <a:t>odio</a:t>
            </a:r>
            <a:r>
              <a:rPr lang="en-US" dirty="0"/>
              <a:t>. Maecenas </a:t>
            </a:r>
            <a:r>
              <a:rPr lang="en-US" dirty="0" err="1"/>
              <a:t>nec</a:t>
            </a:r>
            <a:r>
              <a:rPr lang="en-US" dirty="0"/>
              <a:t> </a:t>
            </a:r>
            <a:r>
              <a:rPr lang="en-US" dirty="0" err="1"/>
              <a:t>hendrerit</a:t>
            </a:r>
            <a:r>
              <a:rPr lang="en-US" dirty="0"/>
              <a:t> </a:t>
            </a:r>
            <a:r>
              <a:rPr lang="en-US" dirty="0" err="1"/>
              <a:t>quam</a:t>
            </a:r>
            <a:r>
              <a:rPr lang="en-US" dirty="0"/>
              <a:t>. </a:t>
            </a:r>
            <a:r>
              <a:rPr lang="en-US" dirty="0" err="1"/>
              <a:t>Suspendisse</a:t>
            </a:r>
            <a:r>
              <a:rPr lang="en-US" dirty="0"/>
              <a:t> </a:t>
            </a:r>
            <a:r>
              <a:rPr lang="en-US" dirty="0" err="1"/>
              <a:t>nec</a:t>
            </a:r>
            <a:r>
              <a:rPr lang="en-US" dirty="0"/>
              <a:t> </a:t>
            </a:r>
            <a:r>
              <a:rPr lang="en-US" dirty="0" err="1"/>
              <a:t>felis</a:t>
            </a:r>
            <a:r>
              <a:rPr lang="en-US" dirty="0"/>
              <a:t> </a:t>
            </a:r>
            <a:r>
              <a:rPr lang="en-US" dirty="0" err="1"/>
              <a:t>mollis</a:t>
            </a:r>
            <a:r>
              <a:rPr lang="en-US" dirty="0"/>
              <a:t>, </a:t>
            </a:r>
            <a:r>
              <a:rPr lang="en-US" dirty="0" err="1"/>
              <a:t>dapibus</a:t>
            </a:r>
            <a:r>
              <a:rPr lang="en-US" dirty="0"/>
              <a:t> dui ac, </a:t>
            </a:r>
            <a:r>
              <a:rPr lang="en-US" dirty="0" err="1"/>
              <a:t>imperdiet</a:t>
            </a:r>
            <a:r>
              <a:rPr lang="en-US" dirty="0"/>
              <a:t> nisi. </a:t>
            </a:r>
          </a:p>
        </p:txBody>
      </p:sp>
      <p:sp>
        <p:nvSpPr>
          <p:cNvPr id="64" name="Text Placeholder 16">
            <a:extLst>
              <a:ext uri="{FF2B5EF4-FFF2-40B4-BE49-F238E27FC236}">
                <a16:creationId xmlns:a16="http://schemas.microsoft.com/office/drawing/2014/main" id="{953E072D-611C-9146-8CA8-8B2EE63027D6}"/>
              </a:ext>
            </a:extLst>
          </p:cNvPr>
          <p:cNvSpPr>
            <a:spLocks noGrp="1"/>
          </p:cNvSpPr>
          <p:nvPr>
            <p:ph type="body" sz="quarter" idx="35" hasCustomPrompt="1"/>
          </p:nvPr>
        </p:nvSpPr>
        <p:spPr>
          <a:xfrm>
            <a:off x="7681228" y="2685858"/>
            <a:ext cx="2514600" cy="652266"/>
          </a:xfrm>
        </p:spPr>
        <p:txBody>
          <a:bodyPr anchor="b">
            <a:normAutofit/>
          </a:bodyPr>
          <a:lstStyle>
            <a:lvl1pPr algn="ctr">
              <a:defRPr sz="1800" b="1" i="0">
                <a:solidFill>
                  <a:schemeClr val="accent3"/>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a:defRPr b="1">
                <a:solidFill>
                  <a:schemeClr val="accent3"/>
                </a:solidFill>
              </a:defRPr>
            </a:lvl2pPr>
            <a:lvl3pPr>
              <a:defRPr b="1">
                <a:solidFill>
                  <a:schemeClr val="accent3"/>
                </a:solidFill>
              </a:defRPr>
            </a:lvl3pPr>
            <a:lvl4pPr>
              <a:defRPr b="1">
                <a:solidFill>
                  <a:schemeClr val="accent3"/>
                </a:solidFill>
              </a:defRPr>
            </a:lvl4pPr>
            <a:lvl5pPr>
              <a:defRPr b="1">
                <a:solidFill>
                  <a:schemeClr val="accent3"/>
                </a:solidFill>
              </a:defRPr>
            </a:lvl5pPr>
          </a:lstStyle>
          <a:p>
            <a:pPr lvl="0"/>
            <a:r>
              <a:rPr lang="en-US" dirty="0"/>
              <a:t>Section Title</a:t>
            </a:r>
          </a:p>
        </p:txBody>
      </p:sp>
      <p:sp>
        <p:nvSpPr>
          <p:cNvPr id="65" name="Picture Placeholder 9">
            <a:extLst>
              <a:ext uri="{FF2B5EF4-FFF2-40B4-BE49-F238E27FC236}">
                <a16:creationId xmlns:a16="http://schemas.microsoft.com/office/drawing/2014/main" id="{133DD136-6DE1-4444-9B7B-FC7355E7C0F5}"/>
              </a:ext>
            </a:extLst>
          </p:cNvPr>
          <p:cNvSpPr>
            <a:spLocks noGrp="1"/>
          </p:cNvSpPr>
          <p:nvPr>
            <p:ph type="pic" sz="quarter" idx="36" hasCustomPrompt="1"/>
          </p:nvPr>
        </p:nvSpPr>
        <p:spPr>
          <a:xfrm>
            <a:off x="7681227" y="1516752"/>
            <a:ext cx="2521931" cy="1162050"/>
          </a:xfrm>
        </p:spPr>
        <p:txBody>
          <a:bodyPr anchor="ctr">
            <a:normAutofit/>
          </a:bodyPr>
          <a:lstStyle>
            <a:lvl1pPr algn="ctr">
              <a:defRPr sz="900">
                <a:solidFill>
                  <a:schemeClr val="tx2">
                    <a:lumMod val="25000"/>
                    <a:lumOff val="75000"/>
                  </a:schemeClr>
                </a:solidFill>
              </a:defRPr>
            </a:lvl1pPr>
          </a:lstStyle>
          <a:p>
            <a:r>
              <a:rPr lang="en-US"/>
              <a:t>[insert image]</a:t>
            </a:r>
          </a:p>
        </p:txBody>
      </p:sp>
      <p:sp>
        <p:nvSpPr>
          <p:cNvPr id="66" name="Rectangle 65">
            <a:extLst>
              <a:ext uri="{FF2B5EF4-FFF2-40B4-BE49-F238E27FC236}">
                <a16:creationId xmlns:a16="http://schemas.microsoft.com/office/drawing/2014/main" id="{2E4B3FF6-F30E-7645-ACAE-576D63D05BC2}"/>
              </a:ext>
            </a:extLst>
          </p:cNvPr>
          <p:cNvSpPr/>
          <p:nvPr userDrawn="1"/>
        </p:nvSpPr>
        <p:spPr>
          <a:xfrm>
            <a:off x="7566928" y="1440180"/>
            <a:ext cx="2724912" cy="4434840"/>
          </a:xfrm>
          <a:prstGeom prst="rect">
            <a:avLst/>
          </a:prstGeom>
          <a:noFill/>
          <a:ln w="254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 Placeholder 16">
            <a:extLst>
              <a:ext uri="{FF2B5EF4-FFF2-40B4-BE49-F238E27FC236}">
                <a16:creationId xmlns:a16="http://schemas.microsoft.com/office/drawing/2014/main" id="{B1A98CB1-AD49-FA41-989E-427374F388A7}"/>
              </a:ext>
            </a:extLst>
          </p:cNvPr>
          <p:cNvSpPr>
            <a:spLocks noGrp="1"/>
          </p:cNvSpPr>
          <p:nvPr>
            <p:ph type="body" sz="quarter" idx="14" hasCustomPrompt="1"/>
          </p:nvPr>
        </p:nvSpPr>
        <p:spPr>
          <a:xfrm>
            <a:off x="142291" y="762000"/>
            <a:ext cx="11900483" cy="279760"/>
          </a:xfrm>
        </p:spPr>
        <p:txBody>
          <a:bodyPr>
            <a:normAutofit/>
          </a:bodyPr>
          <a:lstStyle>
            <a:lvl1pPr marL="0" indent="0">
              <a:buNone/>
              <a:defRPr sz="1600" b="1" i="0" baseline="0">
                <a:solidFill>
                  <a:schemeClr val="accent3"/>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a:defRPr b="1">
                <a:solidFill>
                  <a:schemeClr val="accent1"/>
                </a:solidFill>
              </a:defRPr>
            </a:lvl2pPr>
            <a:lvl3pPr>
              <a:defRPr b="1">
                <a:solidFill>
                  <a:schemeClr val="accent1"/>
                </a:solidFill>
              </a:defRPr>
            </a:lvl3pPr>
            <a:lvl4pPr>
              <a:defRPr b="1">
                <a:solidFill>
                  <a:schemeClr val="accent1"/>
                </a:solidFill>
              </a:defRPr>
            </a:lvl4pPr>
            <a:lvl5pPr>
              <a:defRPr b="1">
                <a:solidFill>
                  <a:schemeClr val="accent1"/>
                </a:solidFill>
              </a:defRPr>
            </a:lvl5pPr>
          </a:lstStyle>
          <a:p>
            <a:pPr lvl="0"/>
            <a:r>
              <a:rPr lang="en-US" dirty="0"/>
              <a:t>Subtitle</a:t>
            </a:r>
          </a:p>
        </p:txBody>
      </p:sp>
    </p:spTree>
    <p:extLst>
      <p:ext uri="{BB962C8B-B14F-4D97-AF65-F5344CB8AC3E}">
        <p14:creationId xmlns:p14="http://schemas.microsoft.com/office/powerpoint/2010/main" val="31499577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Presenters">
    <p:bg>
      <p:bgPr>
        <a:blipFill dpi="0" rotWithShape="1">
          <a:blip r:embed="rId2">
            <a:lum/>
          </a:blip>
          <a:srcRect/>
          <a:stretch>
            <a:fillRect l="-2000" r="-2000"/>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7C3BAAD-F141-1E45-A270-D7EC86221492}"/>
              </a:ext>
            </a:extLst>
          </p:cNvPr>
          <p:cNvSpPr/>
          <p:nvPr userDrawn="1"/>
        </p:nvSpPr>
        <p:spPr>
          <a:xfrm>
            <a:off x="0" y="6629400"/>
            <a:ext cx="12192000" cy="228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6" name="Rectangle 5">
            <a:extLst>
              <a:ext uri="{FF2B5EF4-FFF2-40B4-BE49-F238E27FC236}">
                <a16:creationId xmlns:a16="http://schemas.microsoft.com/office/drawing/2014/main" id="{999AF004-6B5A-0544-8771-3FC0045DAA9D}"/>
              </a:ext>
            </a:extLst>
          </p:cNvPr>
          <p:cNvSpPr/>
          <p:nvPr userDrawn="1"/>
        </p:nvSpPr>
        <p:spPr>
          <a:xfrm>
            <a:off x="11429999" y="6629400"/>
            <a:ext cx="762001" cy="2286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Date Placeholder 2">
            <a:extLst>
              <a:ext uri="{FF2B5EF4-FFF2-40B4-BE49-F238E27FC236}">
                <a16:creationId xmlns:a16="http://schemas.microsoft.com/office/drawing/2014/main" id="{3937456D-F68F-D041-B259-55D4E2D576D6}"/>
              </a:ext>
            </a:extLst>
          </p:cNvPr>
          <p:cNvSpPr>
            <a:spLocks noGrp="1"/>
          </p:cNvSpPr>
          <p:nvPr>
            <p:ph type="dt" sz="half" idx="10"/>
          </p:nvPr>
        </p:nvSpPr>
        <p:spPr>
          <a:xfrm>
            <a:off x="61610" y="6569075"/>
            <a:ext cx="703634" cy="365125"/>
          </a:xfrm>
          <a:prstGeom prst="rect">
            <a:avLst/>
          </a:prstGeom>
        </p:spPr>
        <p:txBody>
          <a:bodyPr/>
          <a:lstStyle>
            <a:lvl1pPr>
              <a:defRPr sz="8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DB4888D4-3616-E842-AE0B-F67567F59619}" type="datetime1">
              <a:rPr lang="en-US" smtClean="0"/>
              <a:pPr/>
              <a:t>4/9/2019</a:t>
            </a:fld>
            <a:endParaRPr lang="en-US" dirty="0"/>
          </a:p>
        </p:txBody>
      </p:sp>
      <p:sp>
        <p:nvSpPr>
          <p:cNvPr id="8" name="Slide Number Placeholder 3">
            <a:extLst>
              <a:ext uri="{FF2B5EF4-FFF2-40B4-BE49-F238E27FC236}">
                <a16:creationId xmlns:a16="http://schemas.microsoft.com/office/drawing/2014/main" id="{ECCCA2A7-1A36-7345-8CCD-F0EB9AA8ADAB}"/>
              </a:ext>
            </a:extLst>
          </p:cNvPr>
          <p:cNvSpPr>
            <a:spLocks noGrp="1"/>
          </p:cNvSpPr>
          <p:nvPr>
            <p:ph type="sldNum" sz="quarter" idx="11"/>
          </p:nvPr>
        </p:nvSpPr>
        <p:spPr>
          <a:xfrm>
            <a:off x="11429999" y="6569075"/>
            <a:ext cx="612843" cy="365125"/>
          </a:xfrm>
          <a:prstGeom prst="rect">
            <a:avLst/>
          </a:prstGeom>
        </p:spPr>
        <p:txBody>
          <a:bodyPr/>
          <a:lstStyle>
            <a:lvl1pPr>
              <a:defRPr sz="8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29BEA89B-AEB9-EC4E-ACDE-73189EA191E7}" type="slidenum">
              <a:rPr lang="en-US" smtClean="0"/>
              <a:pPr/>
              <a:t>‹#›</a:t>
            </a:fld>
            <a:endParaRPr lang="en-US"/>
          </a:p>
        </p:txBody>
      </p:sp>
      <p:sp>
        <p:nvSpPr>
          <p:cNvPr id="9" name="Date Placeholder 2">
            <a:extLst>
              <a:ext uri="{FF2B5EF4-FFF2-40B4-BE49-F238E27FC236}">
                <a16:creationId xmlns:a16="http://schemas.microsoft.com/office/drawing/2014/main" id="{C3B0BD8D-618B-CE4C-BE9F-405031B0CBA3}"/>
              </a:ext>
            </a:extLst>
          </p:cNvPr>
          <p:cNvSpPr txBox="1">
            <a:spLocks/>
          </p:cNvSpPr>
          <p:nvPr userDrawn="1"/>
        </p:nvSpPr>
        <p:spPr>
          <a:xfrm>
            <a:off x="685800" y="656907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b="0" i="0" dirty="0">
                <a:solidFill>
                  <a:schemeClr val="bg1"/>
                </a:solidFill>
                <a:latin typeface="Open Sans" panose="020B0606030504020204" pitchFamily="34" charset="0"/>
                <a:ea typeface="Open Sans" panose="020B0606030504020204" pitchFamily="34" charset="0"/>
                <a:cs typeface="Open Sans" panose="020B0606030504020204" pitchFamily="34" charset="0"/>
              </a:rPr>
              <a:t>Wiley</a:t>
            </a:r>
            <a:r>
              <a:rPr lang="en-US" sz="800" b="0" i="0" baseline="0" dirty="0">
                <a:solidFill>
                  <a:schemeClr val="bg1"/>
                </a:solidFill>
                <a:latin typeface="Open Sans" panose="020B0606030504020204" pitchFamily="34" charset="0"/>
                <a:ea typeface="Open Sans" panose="020B0606030504020204" pitchFamily="34" charset="0"/>
                <a:cs typeface="Open Sans" panose="020B0606030504020204" pitchFamily="34" charset="0"/>
              </a:rPr>
              <a:t> - Proprietary &amp; Confidential</a:t>
            </a:r>
            <a:endParaRPr lang="en-US" sz="800" b="0" i="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0" name="Rectangle 9">
            <a:extLst>
              <a:ext uri="{FF2B5EF4-FFF2-40B4-BE49-F238E27FC236}">
                <a16:creationId xmlns:a16="http://schemas.microsoft.com/office/drawing/2014/main" id="{B7B53D84-2C50-C246-AFE7-A9ABD6CD2B62}"/>
              </a:ext>
            </a:extLst>
          </p:cNvPr>
          <p:cNvSpPr/>
          <p:nvPr userDrawn="1"/>
        </p:nvSpPr>
        <p:spPr>
          <a:xfrm>
            <a:off x="0" y="-533"/>
            <a:ext cx="12192000" cy="6629399"/>
          </a:xfrm>
          <a:prstGeom prst="rect">
            <a:avLst/>
          </a:prstGeom>
          <a:solidFill>
            <a:schemeClr val="tx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a:extLst>
              <a:ext uri="{FF2B5EF4-FFF2-40B4-BE49-F238E27FC236}">
                <a16:creationId xmlns:a16="http://schemas.microsoft.com/office/drawing/2014/main" id="{FEE0D4FF-C9DA-114F-8801-8ABAA22BBDD9}"/>
              </a:ext>
            </a:extLst>
          </p:cNvPr>
          <p:cNvPicPr>
            <a:picLocks noChangeAspect="1"/>
          </p:cNvPicPr>
          <p:nvPr userDrawn="1"/>
        </p:nvPicPr>
        <p:blipFill>
          <a:blip r:embed="rId3"/>
          <a:stretch>
            <a:fillRect/>
          </a:stretch>
        </p:blipFill>
        <p:spPr>
          <a:xfrm>
            <a:off x="10439400" y="6223068"/>
            <a:ext cx="1603374" cy="228465"/>
          </a:xfrm>
          <a:prstGeom prst="rect">
            <a:avLst/>
          </a:prstGeom>
        </p:spPr>
      </p:pic>
      <p:pic>
        <p:nvPicPr>
          <p:cNvPr id="25" name="Picture 24">
            <a:extLst>
              <a:ext uri="{FF2B5EF4-FFF2-40B4-BE49-F238E27FC236}">
                <a16:creationId xmlns:a16="http://schemas.microsoft.com/office/drawing/2014/main" id="{05C58BA2-1A1F-7843-BA5D-00E3F2AF0553}"/>
              </a:ext>
            </a:extLst>
          </p:cNvPr>
          <p:cNvPicPr>
            <a:picLocks noChangeAspect="1"/>
          </p:cNvPicPr>
          <p:nvPr userDrawn="1"/>
        </p:nvPicPr>
        <p:blipFill>
          <a:blip r:embed="rId4"/>
          <a:stretch>
            <a:fillRect/>
          </a:stretch>
        </p:blipFill>
        <p:spPr>
          <a:xfrm>
            <a:off x="8681720" y="6172200"/>
            <a:ext cx="1452880" cy="330200"/>
          </a:xfrm>
          <a:prstGeom prst="rect">
            <a:avLst/>
          </a:prstGeom>
        </p:spPr>
      </p:pic>
      <p:sp>
        <p:nvSpPr>
          <p:cNvPr id="26" name="Title 1">
            <a:extLst>
              <a:ext uri="{FF2B5EF4-FFF2-40B4-BE49-F238E27FC236}">
                <a16:creationId xmlns:a16="http://schemas.microsoft.com/office/drawing/2014/main" id="{3B7C828A-E9C7-454C-BBB1-12B4B3635AE9}"/>
              </a:ext>
            </a:extLst>
          </p:cNvPr>
          <p:cNvSpPr>
            <a:spLocks noGrp="1"/>
          </p:cNvSpPr>
          <p:nvPr>
            <p:ph type="title" hasCustomPrompt="1"/>
          </p:nvPr>
        </p:nvSpPr>
        <p:spPr>
          <a:xfrm>
            <a:off x="296140" y="151117"/>
            <a:ext cx="11591059" cy="458484"/>
          </a:xfrm>
        </p:spPr>
        <p:txBody>
          <a:bodyPr/>
          <a:lstStyle>
            <a:lvl1pPr>
              <a:defRPr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dirty="0"/>
              <a:t>Click to edit presenter title</a:t>
            </a:r>
          </a:p>
        </p:txBody>
      </p:sp>
      <p:grpSp>
        <p:nvGrpSpPr>
          <p:cNvPr id="29" name="Group 28">
            <a:extLst>
              <a:ext uri="{FF2B5EF4-FFF2-40B4-BE49-F238E27FC236}">
                <a16:creationId xmlns:a16="http://schemas.microsoft.com/office/drawing/2014/main" id="{900F6A57-6B8A-174E-B921-C4904488E673}"/>
              </a:ext>
            </a:extLst>
          </p:cNvPr>
          <p:cNvGrpSpPr/>
          <p:nvPr userDrawn="1"/>
        </p:nvGrpSpPr>
        <p:grpSpPr>
          <a:xfrm flipV="1">
            <a:off x="381000" y="340575"/>
            <a:ext cx="11430000" cy="269025"/>
            <a:chOff x="3415125" y="3945802"/>
            <a:chExt cx="11383124" cy="0"/>
          </a:xfrm>
        </p:grpSpPr>
        <p:cxnSp>
          <p:nvCxnSpPr>
            <p:cNvPr id="30" name="Straight Connector 29">
              <a:extLst>
                <a:ext uri="{FF2B5EF4-FFF2-40B4-BE49-F238E27FC236}">
                  <a16:creationId xmlns:a16="http://schemas.microsoft.com/office/drawing/2014/main" id="{495BF1F6-5631-154F-9766-A1CF5FA5B17C}"/>
                </a:ext>
              </a:extLst>
            </p:cNvPr>
            <p:cNvCxnSpPr>
              <a:cxnSpLocks/>
            </p:cNvCxnSpPr>
            <p:nvPr userDrawn="1"/>
          </p:nvCxnSpPr>
          <p:spPr>
            <a:xfrm flipV="1">
              <a:off x="3415125" y="3945802"/>
              <a:ext cx="2147476"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AC03EFE9-D546-4649-83D8-723320696BF9}"/>
                </a:ext>
              </a:extLst>
            </p:cNvPr>
            <p:cNvCxnSpPr>
              <a:cxnSpLocks/>
            </p:cNvCxnSpPr>
            <p:nvPr userDrawn="1"/>
          </p:nvCxnSpPr>
          <p:spPr>
            <a:xfrm flipV="1">
              <a:off x="5562601" y="3945802"/>
              <a:ext cx="9235648"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grpSp>
      <p:sp>
        <p:nvSpPr>
          <p:cNvPr id="13" name="Text Placeholder 12">
            <a:extLst>
              <a:ext uri="{FF2B5EF4-FFF2-40B4-BE49-F238E27FC236}">
                <a16:creationId xmlns:a16="http://schemas.microsoft.com/office/drawing/2014/main" id="{E921B04A-2F1E-F443-AFC7-879763E230F7}"/>
              </a:ext>
            </a:extLst>
          </p:cNvPr>
          <p:cNvSpPr>
            <a:spLocks noGrp="1"/>
          </p:cNvSpPr>
          <p:nvPr>
            <p:ph type="body" sz="quarter" idx="12" hasCustomPrompt="1"/>
          </p:nvPr>
        </p:nvSpPr>
        <p:spPr>
          <a:xfrm>
            <a:off x="2057400" y="922338"/>
            <a:ext cx="9753600" cy="373062"/>
          </a:xfrm>
        </p:spPr>
        <p:txBody>
          <a:bodyPr>
            <a:normAutofit/>
          </a:bodyPr>
          <a:lstStyle>
            <a:lvl1pPr>
              <a:lnSpc>
                <a:spcPct val="100000"/>
              </a:lnSpc>
              <a:defRPr sz="2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err="1"/>
              <a:t>Firstname</a:t>
            </a:r>
            <a:r>
              <a:rPr lang="en-US" dirty="0"/>
              <a:t> </a:t>
            </a:r>
            <a:r>
              <a:rPr lang="en-US" dirty="0" err="1"/>
              <a:t>Lastname</a:t>
            </a:r>
            <a:endParaRPr lang="en-US" dirty="0"/>
          </a:p>
        </p:txBody>
      </p:sp>
      <p:sp>
        <p:nvSpPr>
          <p:cNvPr id="17" name="Text Placeholder 16">
            <a:extLst>
              <a:ext uri="{FF2B5EF4-FFF2-40B4-BE49-F238E27FC236}">
                <a16:creationId xmlns:a16="http://schemas.microsoft.com/office/drawing/2014/main" id="{07007683-0131-2C42-ADDE-C0FD639C8AF6}"/>
              </a:ext>
            </a:extLst>
          </p:cNvPr>
          <p:cNvSpPr>
            <a:spLocks noGrp="1"/>
          </p:cNvSpPr>
          <p:nvPr>
            <p:ph type="body" sz="quarter" idx="13" hasCustomPrompt="1"/>
          </p:nvPr>
        </p:nvSpPr>
        <p:spPr>
          <a:xfrm>
            <a:off x="2057400" y="1371600"/>
            <a:ext cx="9753600" cy="381000"/>
          </a:xfrm>
        </p:spPr>
        <p:txBody>
          <a:bodyPr>
            <a:noAutofit/>
          </a:bodyPr>
          <a:lstStyle>
            <a:lvl1pPr>
              <a:defRPr sz="1600" b="1">
                <a:solidFill>
                  <a:schemeClr val="accent1"/>
                </a:solidFill>
              </a:defRPr>
            </a:lvl1pPr>
            <a:lvl2pPr>
              <a:defRPr sz="1200">
                <a:solidFill>
                  <a:schemeClr val="accent1"/>
                </a:solidFill>
              </a:defRPr>
            </a:lvl2pPr>
            <a:lvl3pPr>
              <a:defRPr sz="1200">
                <a:solidFill>
                  <a:schemeClr val="accent1"/>
                </a:solidFill>
              </a:defRPr>
            </a:lvl3pPr>
            <a:lvl4pPr>
              <a:defRPr sz="1200">
                <a:solidFill>
                  <a:schemeClr val="accent1"/>
                </a:solidFill>
              </a:defRPr>
            </a:lvl4pPr>
            <a:lvl5pPr>
              <a:defRPr sz="1200">
                <a:solidFill>
                  <a:schemeClr val="accent1"/>
                </a:solidFill>
              </a:defRPr>
            </a:lvl5pPr>
          </a:lstStyle>
          <a:p>
            <a:pPr lvl="0"/>
            <a:r>
              <a:rPr lang="en-US" dirty="0"/>
              <a:t>Title</a:t>
            </a:r>
          </a:p>
        </p:txBody>
      </p:sp>
      <p:sp>
        <p:nvSpPr>
          <p:cNvPr id="37" name="Picture Placeholder 9">
            <a:extLst>
              <a:ext uri="{FF2B5EF4-FFF2-40B4-BE49-F238E27FC236}">
                <a16:creationId xmlns:a16="http://schemas.microsoft.com/office/drawing/2014/main" id="{16F3B8D2-7D03-2641-A49B-09885631EC56}"/>
              </a:ext>
            </a:extLst>
          </p:cNvPr>
          <p:cNvSpPr>
            <a:spLocks noGrp="1"/>
          </p:cNvSpPr>
          <p:nvPr>
            <p:ph type="pic" sz="quarter" idx="30" hasCustomPrompt="1"/>
          </p:nvPr>
        </p:nvSpPr>
        <p:spPr>
          <a:xfrm>
            <a:off x="381000" y="922338"/>
            <a:ext cx="1371600" cy="1371600"/>
          </a:xfrm>
          <a:prstGeom prst="ellipse">
            <a:avLst/>
          </a:prstGeom>
          <a:ln w="25400">
            <a:noFill/>
          </a:ln>
          <a:effectLst>
            <a:outerShdw blurRad="406400" sx="148000" sy="148000" algn="ctr" rotWithShape="0">
              <a:prstClr val="black">
                <a:alpha val="29000"/>
              </a:prstClr>
            </a:outerShdw>
          </a:effectLst>
        </p:spPr>
        <p:txBody>
          <a:bodyPr anchor="ctr">
            <a:normAutofit/>
          </a:bodyPr>
          <a:lstStyle>
            <a:lvl1pPr algn="ctr">
              <a:defRPr sz="800">
                <a:solidFill>
                  <a:schemeClr val="bg1"/>
                </a:solidFill>
              </a:defRPr>
            </a:lvl1pPr>
          </a:lstStyle>
          <a:p>
            <a:r>
              <a:rPr lang="en-US" dirty="0"/>
              <a:t>[person photo]</a:t>
            </a:r>
          </a:p>
        </p:txBody>
      </p:sp>
      <p:sp>
        <p:nvSpPr>
          <p:cNvPr id="38" name="Text Placeholder 5">
            <a:extLst>
              <a:ext uri="{FF2B5EF4-FFF2-40B4-BE49-F238E27FC236}">
                <a16:creationId xmlns:a16="http://schemas.microsoft.com/office/drawing/2014/main" id="{F5DC6A1C-2EA3-5B45-804E-3D196640B1FC}"/>
              </a:ext>
            </a:extLst>
          </p:cNvPr>
          <p:cNvSpPr>
            <a:spLocks noGrp="1"/>
          </p:cNvSpPr>
          <p:nvPr>
            <p:ph type="body" sz="quarter" idx="16" hasCustomPrompt="1"/>
          </p:nvPr>
        </p:nvSpPr>
        <p:spPr>
          <a:xfrm>
            <a:off x="2052406" y="1828800"/>
            <a:ext cx="9758594" cy="1524000"/>
          </a:xfrm>
        </p:spPr>
        <p:txBody>
          <a:bodyPr>
            <a:noAutofit/>
          </a:bodyPr>
          <a:lstStyle>
            <a:lvl1pPr>
              <a:lnSpc>
                <a:spcPct val="100000"/>
              </a:lnSpc>
              <a:buClr>
                <a:schemeClr val="accent1"/>
              </a:buClr>
              <a:defRPr sz="1400">
                <a:solidFill>
                  <a:schemeClr val="bg1"/>
                </a:solidFill>
              </a:defRPr>
            </a:lvl1pPr>
            <a:lvl2pPr>
              <a:lnSpc>
                <a:spcPct val="100000"/>
              </a:lnSpc>
              <a:buClr>
                <a:schemeClr val="accent1"/>
              </a:buClr>
              <a:buSzPct val="85000"/>
              <a:defRPr sz="1400">
                <a:solidFill>
                  <a:schemeClr val="bg1"/>
                </a:solidFill>
              </a:defRPr>
            </a:lvl2pPr>
            <a:lvl3pPr>
              <a:lnSpc>
                <a:spcPct val="100000"/>
              </a:lnSpc>
              <a:buClr>
                <a:schemeClr val="accent1"/>
              </a:buClr>
              <a:defRPr sz="1400">
                <a:solidFill>
                  <a:schemeClr val="bg1"/>
                </a:solidFill>
              </a:defRPr>
            </a:lvl3pPr>
            <a:lvl4pPr>
              <a:lnSpc>
                <a:spcPct val="150000"/>
              </a:lnSpc>
              <a:buClr>
                <a:schemeClr val="accent1"/>
              </a:buClr>
              <a:defRPr sz="1600">
                <a:solidFill>
                  <a:schemeClr val="bg1"/>
                </a:solidFill>
              </a:defRPr>
            </a:lvl4pPr>
            <a:lvl5pPr>
              <a:lnSpc>
                <a:spcPct val="150000"/>
              </a:lnSpc>
              <a:buClr>
                <a:schemeClr val="accent1"/>
              </a:buClr>
              <a:defRPr sz="1600">
                <a:solidFill>
                  <a:schemeClr val="bg1"/>
                </a:solidFill>
              </a:defRPr>
            </a:lvl5pPr>
          </a:lstStyle>
          <a:p>
            <a:pPr lvl="0"/>
            <a:r>
              <a:rPr lang="en-US" dirty="0"/>
              <a:t>Bio information would be here.</a:t>
            </a:r>
          </a:p>
          <a:p>
            <a:pPr lvl="1"/>
            <a:r>
              <a:rPr lang="en-US" dirty="0"/>
              <a:t>Second level</a:t>
            </a:r>
          </a:p>
          <a:p>
            <a:pPr lvl="2"/>
            <a:r>
              <a:rPr lang="en-US" dirty="0"/>
              <a:t>Third level</a:t>
            </a:r>
          </a:p>
        </p:txBody>
      </p:sp>
      <p:sp>
        <p:nvSpPr>
          <p:cNvPr id="33" name="Text Placeholder 12">
            <a:extLst>
              <a:ext uri="{FF2B5EF4-FFF2-40B4-BE49-F238E27FC236}">
                <a16:creationId xmlns:a16="http://schemas.microsoft.com/office/drawing/2014/main" id="{39197BE1-A92A-6747-81AF-8F0C6BB43A14}"/>
              </a:ext>
            </a:extLst>
          </p:cNvPr>
          <p:cNvSpPr>
            <a:spLocks noGrp="1"/>
          </p:cNvSpPr>
          <p:nvPr>
            <p:ph type="body" sz="quarter" idx="31" hasCustomPrompt="1"/>
          </p:nvPr>
        </p:nvSpPr>
        <p:spPr>
          <a:xfrm>
            <a:off x="2036975" y="3431855"/>
            <a:ext cx="9753600" cy="373062"/>
          </a:xfrm>
        </p:spPr>
        <p:txBody>
          <a:bodyPr>
            <a:normAutofit/>
          </a:bodyPr>
          <a:lstStyle>
            <a:lvl1pPr>
              <a:lnSpc>
                <a:spcPct val="100000"/>
              </a:lnSpc>
              <a:defRPr sz="2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err="1"/>
              <a:t>Firstname</a:t>
            </a:r>
            <a:r>
              <a:rPr lang="en-US" dirty="0"/>
              <a:t> </a:t>
            </a:r>
            <a:r>
              <a:rPr lang="en-US" dirty="0" err="1"/>
              <a:t>Lastname</a:t>
            </a:r>
            <a:endParaRPr lang="en-US" dirty="0"/>
          </a:p>
        </p:txBody>
      </p:sp>
      <p:sp>
        <p:nvSpPr>
          <p:cNvPr id="34" name="Text Placeholder 16">
            <a:extLst>
              <a:ext uri="{FF2B5EF4-FFF2-40B4-BE49-F238E27FC236}">
                <a16:creationId xmlns:a16="http://schemas.microsoft.com/office/drawing/2014/main" id="{E9DBCC77-E752-5A4E-A6B1-AFD2D2404EDD}"/>
              </a:ext>
            </a:extLst>
          </p:cNvPr>
          <p:cNvSpPr>
            <a:spLocks noGrp="1"/>
          </p:cNvSpPr>
          <p:nvPr>
            <p:ph type="body" sz="quarter" idx="32" hasCustomPrompt="1"/>
          </p:nvPr>
        </p:nvSpPr>
        <p:spPr>
          <a:xfrm>
            <a:off x="2036975" y="3881117"/>
            <a:ext cx="9753600" cy="381000"/>
          </a:xfrm>
        </p:spPr>
        <p:txBody>
          <a:bodyPr>
            <a:noAutofit/>
          </a:bodyPr>
          <a:lstStyle>
            <a:lvl1pPr>
              <a:defRPr sz="1600" b="1">
                <a:solidFill>
                  <a:schemeClr val="accent1"/>
                </a:solidFill>
              </a:defRPr>
            </a:lvl1pPr>
            <a:lvl2pPr>
              <a:defRPr sz="1200">
                <a:solidFill>
                  <a:schemeClr val="accent1"/>
                </a:solidFill>
              </a:defRPr>
            </a:lvl2pPr>
            <a:lvl3pPr>
              <a:defRPr sz="1200">
                <a:solidFill>
                  <a:schemeClr val="accent1"/>
                </a:solidFill>
              </a:defRPr>
            </a:lvl3pPr>
            <a:lvl4pPr>
              <a:defRPr sz="1200">
                <a:solidFill>
                  <a:schemeClr val="accent1"/>
                </a:solidFill>
              </a:defRPr>
            </a:lvl4pPr>
            <a:lvl5pPr>
              <a:defRPr sz="1200">
                <a:solidFill>
                  <a:schemeClr val="accent1"/>
                </a:solidFill>
              </a:defRPr>
            </a:lvl5pPr>
          </a:lstStyle>
          <a:p>
            <a:pPr lvl="0"/>
            <a:r>
              <a:rPr lang="en-US" dirty="0"/>
              <a:t>Title</a:t>
            </a:r>
          </a:p>
        </p:txBody>
      </p:sp>
      <p:sp>
        <p:nvSpPr>
          <p:cNvPr id="36" name="Picture Placeholder 9">
            <a:extLst>
              <a:ext uri="{FF2B5EF4-FFF2-40B4-BE49-F238E27FC236}">
                <a16:creationId xmlns:a16="http://schemas.microsoft.com/office/drawing/2014/main" id="{EAA19C6E-8114-0647-8F42-526E7B3E19FA}"/>
              </a:ext>
            </a:extLst>
          </p:cNvPr>
          <p:cNvSpPr>
            <a:spLocks noGrp="1"/>
          </p:cNvSpPr>
          <p:nvPr>
            <p:ph type="pic" sz="quarter" idx="33" hasCustomPrompt="1"/>
          </p:nvPr>
        </p:nvSpPr>
        <p:spPr>
          <a:xfrm>
            <a:off x="360575" y="3431855"/>
            <a:ext cx="1371600" cy="1371600"/>
          </a:xfrm>
          <a:prstGeom prst="ellipse">
            <a:avLst/>
          </a:prstGeom>
          <a:ln w="25400">
            <a:noFill/>
          </a:ln>
          <a:effectLst>
            <a:outerShdw blurRad="406400" sx="148000" sy="148000" algn="ctr" rotWithShape="0">
              <a:prstClr val="black">
                <a:alpha val="29000"/>
              </a:prstClr>
            </a:outerShdw>
          </a:effectLst>
        </p:spPr>
        <p:txBody>
          <a:bodyPr anchor="ctr">
            <a:normAutofit/>
          </a:bodyPr>
          <a:lstStyle>
            <a:lvl1pPr algn="ctr">
              <a:defRPr sz="800">
                <a:solidFill>
                  <a:schemeClr val="bg1"/>
                </a:solidFill>
              </a:defRPr>
            </a:lvl1pPr>
          </a:lstStyle>
          <a:p>
            <a:r>
              <a:rPr lang="en-US" dirty="0"/>
              <a:t>[person photo]</a:t>
            </a:r>
          </a:p>
        </p:txBody>
      </p:sp>
      <p:sp>
        <p:nvSpPr>
          <p:cNvPr id="39" name="Text Placeholder 5">
            <a:extLst>
              <a:ext uri="{FF2B5EF4-FFF2-40B4-BE49-F238E27FC236}">
                <a16:creationId xmlns:a16="http://schemas.microsoft.com/office/drawing/2014/main" id="{BDB67A4C-5CA7-2349-B071-39CA4126BB3F}"/>
              </a:ext>
            </a:extLst>
          </p:cNvPr>
          <p:cNvSpPr>
            <a:spLocks noGrp="1"/>
          </p:cNvSpPr>
          <p:nvPr>
            <p:ph type="body" sz="quarter" idx="34" hasCustomPrompt="1"/>
          </p:nvPr>
        </p:nvSpPr>
        <p:spPr>
          <a:xfrm>
            <a:off x="2031981" y="4338317"/>
            <a:ext cx="9758594" cy="1524000"/>
          </a:xfrm>
        </p:spPr>
        <p:txBody>
          <a:bodyPr>
            <a:noAutofit/>
          </a:bodyPr>
          <a:lstStyle>
            <a:lvl1pPr>
              <a:lnSpc>
                <a:spcPct val="100000"/>
              </a:lnSpc>
              <a:buClr>
                <a:schemeClr val="accent1"/>
              </a:buClr>
              <a:defRPr sz="1400">
                <a:solidFill>
                  <a:schemeClr val="bg1"/>
                </a:solidFill>
              </a:defRPr>
            </a:lvl1pPr>
            <a:lvl2pPr>
              <a:lnSpc>
                <a:spcPct val="100000"/>
              </a:lnSpc>
              <a:buClr>
                <a:schemeClr val="accent1"/>
              </a:buClr>
              <a:buSzPct val="85000"/>
              <a:defRPr sz="1400">
                <a:solidFill>
                  <a:schemeClr val="bg1"/>
                </a:solidFill>
              </a:defRPr>
            </a:lvl2pPr>
            <a:lvl3pPr>
              <a:lnSpc>
                <a:spcPct val="100000"/>
              </a:lnSpc>
              <a:buClr>
                <a:schemeClr val="accent1"/>
              </a:buClr>
              <a:defRPr sz="1400">
                <a:solidFill>
                  <a:schemeClr val="bg1"/>
                </a:solidFill>
              </a:defRPr>
            </a:lvl3pPr>
            <a:lvl4pPr>
              <a:lnSpc>
                <a:spcPct val="150000"/>
              </a:lnSpc>
              <a:buClr>
                <a:schemeClr val="accent1"/>
              </a:buClr>
              <a:defRPr sz="1600">
                <a:solidFill>
                  <a:schemeClr val="bg1"/>
                </a:solidFill>
              </a:defRPr>
            </a:lvl4pPr>
            <a:lvl5pPr>
              <a:lnSpc>
                <a:spcPct val="150000"/>
              </a:lnSpc>
              <a:buClr>
                <a:schemeClr val="accent1"/>
              </a:buClr>
              <a:defRPr sz="1600">
                <a:solidFill>
                  <a:schemeClr val="bg1"/>
                </a:solidFill>
              </a:defRPr>
            </a:lvl5pPr>
          </a:lstStyle>
          <a:p>
            <a:pPr lvl="0"/>
            <a:r>
              <a:rPr lang="en-US" dirty="0"/>
              <a:t>Bio information would be here.</a:t>
            </a:r>
          </a:p>
          <a:p>
            <a:pPr lvl="1"/>
            <a:r>
              <a:rPr lang="en-US" dirty="0"/>
              <a:t>Second level</a:t>
            </a:r>
          </a:p>
          <a:p>
            <a:pPr lvl="2"/>
            <a:r>
              <a:rPr lang="en-US" dirty="0"/>
              <a:t>Third level</a:t>
            </a:r>
          </a:p>
        </p:txBody>
      </p:sp>
    </p:spTree>
    <p:extLst>
      <p:ext uri="{BB962C8B-B14F-4D97-AF65-F5344CB8AC3E}">
        <p14:creationId xmlns:p14="http://schemas.microsoft.com/office/powerpoint/2010/main" val="25399200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Divider [Opt 1]">
    <p:bg>
      <p:bgPr>
        <a:blipFill dpi="0" rotWithShape="1">
          <a:blip r:embed="rId2">
            <a:lum/>
          </a:blip>
          <a:srcRect/>
          <a:stretch>
            <a:fillRect l="-2000" r="-2000"/>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A2E1468-B532-F446-AE4B-1FD425E657B3}"/>
              </a:ext>
            </a:extLst>
          </p:cNvPr>
          <p:cNvSpPr/>
          <p:nvPr userDrawn="1"/>
        </p:nvSpPr>
        <p:spPr>
          <a:xfrm>
            <a:off x="0" y="6629400"/>
            <a:ext cx="12192000" cy="228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1" name="Rectangle 10">
            <a:extLst>
              <a:ext uri="{FF2B5EF4-FFF2-40B4-BE49-F238E27FC236}">
                <a16:creationId xmlns:a16="http://schemas.microsoft.com/office/drawing/2014/main" id="{E9733551-85CE-534B-8B38-5DDC765E017F}"/>
              </a:ext>
            </a:extLst>
          </p:cNvPr>
          <p:cNvSpPr/>
          <p:nvPr userDrawn="1"/>
        </p:nvSpPr>
        <p:spPr>
          <a:xfrm>
            <a:off x="11429999" y="6629400"/>
            <a:ext cx="762001" cy="2286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Date Placeholder 2">
            <a:extLst>
              <a:ext uri="{FF2B5EF4-FFF2-40B4-BE49-F238E27FC236}">
                <a16:creationId xmlns:a16="http://schemas.microsoft.com/office/drawing/2014/main" id="{8F0652A0-D48B-6D4F-A927-20302B0FE22D}"/>
              </a:ext>
            </a:extLst>
          </p:cNvPr>
          <p:cNvSpPr>
            <a:spLocks noGrp="1"/>
          </p:cNvSpPr>
          <p:nvPr>
            <p:ph type="dt" sz="half" idx="10"/>
          </p:nvPr>
        </p:nvSpPr>
        <p:spPr>
          <a:xfrm>
            <a:off x="61610" y="6569075"/>
            <a:ext cx="703634" cy="365125"/>
          </a:xfrm>
          <a:prstGeom prst="rect">
            <a:avLst/>
          </a:prstGeom>
        </p:spPr>
        <p:txBody>
          <a:bodyPr/>
          <a:lstStyle>
            <a:lvl1pPr>
              <a:defRPr sz="8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DB4888D4-3616-E842-AE0B-F67567F59619}" type="datetime1">
              <a:rPr lang="en-US" smtClean="0"/>
              <a:pPr/>
              <a:t>4/9/2019</a:t>
            </a:fld>
            <a:endParaRPr lang="en-US" dirty="0"/>
          </a:p>
        </p:txBody>
      </p:sp>
      <p:sp>
        <p:nvSpPr>
          <p:cNvPr id="13" name="Slide Number Placeholder 3">
            <a:extLst>
              <a:ext uri="{FF2B5EF4-FFF2-40B4-BE49-F238E27FC236}">
                <a16:creationId xmlns:a16="http://schemas.microsoft.com/office/drawing/2014/main" id="{2DC85A7A-42CF-984F-A6C5-6D6AFAF37CC4}"/>
              </a:ext>
            </a:extLst>
          </p:cNvPr>
          <p:cNvSpPr>
            <a:spLocks noGrp="1"/>
          </p:cNvSpPr>
          <p:nvPr>
            <p:ph type="sldNum" sz="quarter" idx="11"/>
          </p:nvPr>
        </p:nvSpPr>
        <p:spPr>
          <a:xfrm>
            <a:off x="11429999" y="6569075"/>
            <a:ext cx="612843" cy="365125"/>
          </a:xfrm>
          <a:prstGeom prst="rect">
            <a:avLst/>
          </a:prstGeom>
        </p:spPr>
        <p:txBody>
          <a:bodyPr/>
          <a:lstStyle>
            <a:lvl1pPr>
              <a:defRPr sz="8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29BEA89B-AEB9-EC4E-ACDE-73189EA191E7}" type="slidenum">
              <a:rPr lang="en-US" smtClean="0"/>
              <a:pPr/>
              <a:t>‹#›</a:t>
            </a:fld>
            <a:endParaRPr lang="en-US"/>
          </a:p>
        </p:txBody>
      </p:sp>
      <p:sp>
        <p:nvSpPr>
          <p:cNvPr id="14" name="Date Placeholder 2">
            <a:extLst>
              <a:ext uri="{FF2B5EF4-FFF2-40B4-BE49-F238E27FC236}">
                <a16:creationId xmlns:a16="http://schemas.microsoft.com/office/drawing/2014/main" id="{AE9713E2-90DD-3F4E-925C-305CD8F3A018}"/>
              </a:ext>
            </a:extLst>
          </p:cNvPr>
          <p:cNvSpPr txBox="1">
            <a:spLocks/>
          </p:cNvSpPr>
          <p:nvPr userDrawn="1"/>
        </p:nvSpPr>
        <p:spPr>
          <a:xfrm>
            <a:off x="685800" y="656907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b="0" i="0" dirty="0">
                <a:solidFill>
                  <a:schemeClr val="bg1"/>
                </a:solidFill>
                <a:latin typeface="Open Sans" panose="020B0606030504020204" pitchFamily="34" charset="0"/>
                <a:ea typeface="Open Sans" panose="020B0606030504020204" pitchFamily="34" charset="0"/>
                <a:cs typeface="Open Sans" panose="020B0606030504020204" pitchFamily="34" charset="0"/>
              </a:rPr>
              <a:t>Wiley</a:t>
            </a:r>
            <a:r>
              <a:rPr lang="en-US" sz="800" b="0" i="0" baseline="0" dirty="0">
                <a:solidFill>
                  <a:schemeClr val="bg1"/>
                </a:solidFill>
                <a:latin typeface="Open Sans" panose="020B0606030504020204" pitchFamily="34" charset="0"/>
                <a:ea typeface="Open Sans" panose="020B0606030504020204" pitchFamily="34" charset="0"/>
                <a:cs typeface="Open Sans" panose="020B0606030504020204" pitchFamily="34" charset="0"/>
              </a:rPr>
              <a:t> - Proprietary &amp; Confidential</a:t>
            </a:r>
            <a:endParaRPr lang="en-US" sz="800" b="0" i="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Rectangle 35">
            <a:extLst>
              <a:ext uri="{FF2B5EF4-FFF2-40B4-BE49-F238E27FC236}">
                <a16:creationId xmlns:a16="http://schemas.microsoft.com/office/drawing/2014/main" id="{BAEF486F-38CF-8144-816D-3C2BF25FD939}"/>
              </a:ext>
            </a:extLst>
          </p:cNvPr>
          <p:cNvSpPr/>
          <p:nvPr userDrawn="1"/>
        </p:nvSpPr>
        <p:spPr>
          <a:xfrm>
            <a:off x="0" y="2825496"/>
            <a:ext cx="5562601" cy="3803904"/>
          </a:xfrm>
          <a:prstGeom prst="rect">
            <a:avLst/>
          </a:prstGeom>
          <a:solidFill>
            <a:schemeClr val="accent3">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itle 4">
            <a:extLst>
              <a:ext uri="{FF2B5EF4-FFF2-40B4-BE49-F238E27FC236}">
                <a16:creationId xmlns:a16="http://schemas.microsoft.com/office/drawing/2014/main" id="{E0EA2316-2223-364E-BC4A-1B49B7306A9C}"/>
              </a:ext>
            </a:extLst>
          </p:cNvPr>
          <p:cNvSpPr>
            <a:spLocks noGrp="1"/>
          </p:cNvSpPr>
          <p:nvPr>
            <p:ph type="title" hasCustomPrompt="1"/>
          </p:nvPr>
        </p:nvSpPr>
        <p:spPr>
          <a:xfrm>
            <a:off x="419101" y="3276600"/>
            <a:ext cx="4686299" cy="1905000"/>
          </a:xfrm>
        </p:spPr>
        <p:txBody>
          <a:bodyPr anchor="b">
            <a:normAutofit/>
          </a:bodyPr>
          <a:lstStyle>
            <a:lvl1pPr>
              <a:defRPr sz="44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Title</a:t>
            </a:r>
          </a:p>
        </p:txBody>
      </p:sp>
      <p:grpSp>
        <p:nvGrpSpPr>
          <p:cNvPr id="35" name="Group 34">
            <a:extLst>
              <a:ext uri="{FF2B5EF4-FFF2-40B4-BE49-F238E27FC236}">
                <a16:creationId xmlns:a16="http://schemas.microsoft.com/office/drawing/2014/main" id="{AC72BD7C-B28C-D644-B550-C055F60B3352}"/>
              </a:ext>
            </a:extLst>
          </p:cNvPr>
          <p:cNvGrpSpPr/>
          <p:nvPr userDrawn="1"/>
        </p:nvGrpSpPr>
        <p:grpSpPr>
          <a:xfrm>
            <a:off x="0" y="5384784"/>
            <a:ext cx="5105400" cy="0"/>
            <a:chOff x="3269379" y="3945802"/>
            <a:chExt cx="5105400" cy="0"/>
          </a:xfrm>
        </p:grpSpPr>
        <p:cxnSp>
          <p:nvCxnSpPr>
            <p:cNvPr id="23" name="Straight Connector 22">
              <a:extLst>
                <a:ext uri="{FF2B5EF4-FFF2-40B4-BE49-F238E27FC236}">
                  <a16:creationId xmlns:a16="http://schemas.microsoft.com/office/drawing/2014/main" id="{2E6CE916-45F6-3248-BE39-A89A9E64F2AF}"/>
                </a:ext>
              </a:extLst>
            </p:cNvPr>
            <p:cNvCxnSpPr>
              <a:cxnSpLocks/>
            </p:cNvCxnSpPr>
            <p:nvPr userDrawn="1"/>
          </p:nvCxnSpPr>
          <p:spPr>
            <a:xfrm>
              <a:off x="3269379" y="3945802"/>
              <a:ext cx="2293221"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74716EAE-728E-EF42-9995-22339D206BDC}"/>
                </a:ext>
              </a:extLst>
            </p:cNvPr>
            <p:cNvCxnSpPr>
              <a:cxnSpLocks/>
            </p:cNvCxnSpPr>
            <p:nvPr userDrawn="1"/>
          </p:nvCxnSpPr>
          <p:spPr>
            <a:xfrm>
              <a:off x="5562600" y="3945802"/>
              <a:ext cx="281217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32" name="Group 31">
            <a:extLst>
              <a:ext uri="{FF2B5EF4-FFF2-40B4-BE49-F238E27FC236}">
                <a16:creationId xmlns:a16="http://schemas.microsoft.com/office/drawing/2014/main" id="{ED3C5269-496B-D94D-99FF-0D26AEEA66B5}"/>
              </a:ext>
            </a:extLst>
          </p:cNvPr>
          <p:cNvGrpSpPr/>
          <p:nvPr userDrawn="1"/>
        </p:nvGrpSpPr>
        <p:grpSpPr>
          <a:xfrm>
            <a:off x="533400" y="5762030"/>
            <a:ext cx="2466753" cy="435894"/>
            <a:chOff x="3610317" y="2962601"/>
            <a:chExt cx="4490102" cy="793435"/>
          </a:xfrm>
        </p:grpSpPr>
        <p:pic>
          <p:nvPicPr>
            <p:cNvPr id="33" name="Picture 32">
              <a:extLst>
                <a:ext uri="{FF2B5EF4-FFF2-40B4-BE49-F238E27FC236}">
                  <a16:creationId xmlns:a16="http://schemas.microsoft.com/office/drawing/2014/main" id="{76512F91-6E7E-F441-BB70-CD5BAAA44D7A}"/>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3610317" y="2962601"/>
              <a:ext cx="1529698" cy="789296"/>
            </a:xfrm>
            <a:prstGeom prst="rect">
              <a:avLst/>
            </a:prstGeom>
          </p:spPr>
        </p:pic>
        <p:pic>
          <p:nvPicPr>
            <p:cNvPr id="34" name="Picture 33">
              <a:extLst>
                <a:ext uri="{FF2B5EF4-FFF2-40B4-BE49-F238E27FC236}">
                  <a16:creationId xmlns:a16="http://schemas.microsoft.com/office/drawing/2014/main" id="{667D313C-E56A-AB46-9AC1-FDDE86C7BED0}"/>
                </a:ext>
              </a:extLst>
            </p:cNvPr>
            <p:cNvPicPr>
              <a:picLocks noChangeAspect="1"/>
            </p:cNvPicPr>
            <p:nvPr userDrawn="1"/>
          </p:nvPicPr>
          <p:blipFill>
            <a:blip r:embed="rId4"/>
            <a:stretch>
              <a:fillRect/>
            </a:stretch>
          </p:blipFill>
          <p:spPr>
            <a:xfrm>
              <a:off x="5667717" y="2962601"/>
              <a:ext cx="2432702" cy="793435"/>
            </a:xfrm>
            <a:prstGeom prst="rect">
              <a:avLst/>
            </a:prstGeom>
          </p:spPr>
        </p:pic>
      </p:grpSp>
    </p:spTree>
    <p:extLst>
      <p:ext uri="{BB962C8B-B14F-4D97-AF65-F5344CB8AC3E}">
        <p14:creationId xmlns:p14="http://schemas.microsoft.com/office/powerpoint/2010/main" val="28267179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Divider [Opt 2]">
    <p:bg>
      <p:bgPr>
        <a:blipFill dpi="0" rotWithShape="1">
          <a:blip r:embed="rId2">
            <a:lum/>
          </a:blip>
          <a:srcRect/>
          <a:stretch>
            <a:fillRect l="-2000" r="-2000"/>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A2E1468-B532-F446-AE4B-1FD425E657B3}"/>
              </a:ext>
            </a:extLst>
          </p:cNvPr>
          <p:cNvSpPr/>
          <p:nvPr userDrawn="1"/>
        </p:nvSpPr>
        <p:spPr>
          <a:xfrm>
            <a:off x="0" y="6629400"/>
            <a:ext cx="12192000" cy="228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1" name="Rectangle 10">
            <a:extLst>
              <a:ext uri="{FF2B5EF4-FFF2-40B4-BE49-F238E27FC236}">
                <a16:creationId xmlns:a16="http://schemas.microsoft.com/office/drawing/2014/main" id="{E9733551-85CE-534B-8B38-5DDC765E017F}"/>
              </a:ext>
            </a:extLst>
          </p:cNvPr>
          <p:cNvSpPr/>
          <p:nvPr userDrawn="1"/>
        </p:nvSpPr>
        <p:spPr>
          <a:xfrm>
            <a:off x="11429999" y="6629400"/>
            <a:ext cx="762001" cy="2286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Date Placeholder 2">
            <a:extLst>
              <a:ext uri="{FF2B5EF4-FFF2-40B4-BE49-F238E27FC236}">
                <a16:creationId xmlns:a16="http://schemas.microsoft.com/office/drawing/2014/main" id="{8F0652A0-D48B-6D4F-A927-20302B0FE22D}"/>
              </a:ext>
            </a:extLst>
          </p:cNvPr>
          <p:cNvSpPr>
            <a:spLocks noGrp="1"/>
          </p:cNvSpPr>
          <p:nvPr>
            <p:ph type="dt" sz="half" idx="10"/>
          </p:nvPr>
        </p:nvSpPr>
        <p:spPr>
          <a:xfrm>
            <a:off x="61610" y="6569075"/>
            <a:ext cx="703634" cy="365125"/>
          </a:xfrm>
          <a:prstGeom prst="rect">
            <a:avLst/>
          </a:prstGeom>
        </p:spPr>
        <p:txBody>
          <a:bodyPr/>
          <a:lstStyle>
            <a:lvl1pPr>
              <a:defRPr sz="8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DB4888D4-3616-E842-AE0B-F67567F59619}" type="datetime1">
              <a:rPr lang="en-US" smtClean="0"/>
              <a:pPr/>
              <a:t>4/9/2019</a:t>
            </a:fld>
            <a:endParaRPr lang="en-US" dirty="0"/>
          </a:p>
        </p:txBody>
      </p:sp>
      <p:sp>
        <p:nvSpPr>
          <p:cNvPr id="13" name="Slide Number Placeholder 3">
            <a:extLst>
              <a:ext uri="{FF2B5EF4-FFF2-40B4-BE49-F238E27FC236}">
                <a16:creationId xmlns:a16="http://schemas.microsoft.com/office/drawing/2014/main" id="{2DC85A7A-42CF-984F-A6C5-6D6AFAF37CC4}"/>
              </a:ext>
            </a:extLst>
          </p:cNvPr>
          <p:cNvSpPr>
            <a:spLocks noGrp="1"/>
          </p:cNvSpPr>
          <p:nvPr>
            <p:ph type="sldNum" sz="quarter" idx="11"/>
          </p:nvPr>
        </p:nvSpPr>
        <p:spPr>
          <a:xfrm>
            <a:off x="11429999" y="6569075"/>
            <a:ext cx="612843" cy="365125"/>
          </a:xfrm>
          <a:prstGeom prst="rect">
            <a:avLst/>
          </a:prstGeom>
        </p:spPr>
        <p:txBody>
          <a:bodyPr/>
          <a:lstStyle>
            <a:lvl1pPr>
              <a:defRPr sz="8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29BEA89B-AEB9-EC4E-ACDE-73189EA191E7}" type="slidenum">
              <a:rPr lang="en-US" smtClean="0"/>
              <a:pPr/>
              <a:t>‹#›</a:t>
            </a:fld>
            <a:endParaRPr lang="en-US"/>
          </a:p>
        </p:txBody>
      </p:sp>
      <p:sp>
        <p:nvSpPr>
          <p:cNvPr id="14" name="Date Placeholder 2">
            <a:extLst>
              <a:ext uri="{FF2B5EF4-FFF2-40B4-BE49-F238E27FC236}">
                <a16:creationId xmlns:a16="http://schemas.microsoft.com/office/drawing/2014/main" id="{AE9713E2-90DD-3F4E-925C-305CD8F3A018}"/>
              </a:ext>
            </a:extLst>
          </p:cNvPr>
          <p:cNvSpPr txBox="1">
            <a:spLocks/>
          </p:cNvSpPr>
          <p:nvPr userDrawn="1"/>
        </p:nvSpPr>
        <p:spPr>
          <a:xfrm>
            <a:off x="685800" y="656907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b="0" i="0" dirty="0">
                <a:solidFill>
                  <a:schemeClr val="bg1"/>
                </a:solidFill>
                <a:latin typeface="Open Sans" panose="020B0606030504020204" pitchFamily="34" charset="0"/>
                <a:ea typeface="Open Sans" panose="020B0606030504020204" pitchFamily="34" charset="0"/>
                <a:cs typeface="Open Sans" panose="020B0606030504020204" pitchFamily="34" charset="0"/>
              </a:rPr>
              <a:t>Wiley</a:t>
            </a:r>
            <a:r>
              <a:rPr lang="en-US" sz="800" b="0" i="0" baseline="0" dirty="0">
                <a:solidFill>
                  <a:schemeClr val="bg1"/>
                </a:solidFill>
                <a:latin typeface="Open Sans" panose="020B0606030504020204" pitchFamily="34" charset="0"/>
                <a:ea typeface="Open Sans" panose="020B0606030504020204" pitchFamily="34" charset="0"/>
                <a:cs typeface="Open Sans" panose="020B0606030504020204" pitchFamily="34" charset="0"/>
              </a:rPr>
              <a:t> - Proprietary &amp; Confidential</a:t>
            </a:r>
            <a:endParaRPr lang="en-US" sz="800" b="0" i="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Rectangle 35">
            <a:extLst>
              <a:ext uri="{FF2B5EF4-FFF2-40B4-BE49-F238E27FC236}">
                <a16:creationId xmlns:a16="http://schemas.microsoft.com/office/drawing/2014/main" id="{BAEF486F-38CF-8144-816D-3C2BF25FD939}"/>
              </a:ext>
            </a:extLst>
          </p:cNvPr>
          <p:cNvSpPr/>
          <p:nvPr userDrawn="1"/>
        </p:nvSpPr>
        <p:spPr>
          <a:xfrm>
            <a:off x="0" y="2825496"/>
            <a:ext cx="5562601" cy="3803904"/>
          </a:xfrm>
          <a:prstGeom prst="rect">
            <a:avLst/>
          </a:prstGeom>
          <a:solidFill>
            <a:schemeClr val="accent3">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itle 4">
            <a:extLst>
              <a:ext uri="{FF2B5EF4-FFF2-40B4-BE49-F238E27FC236}">
                <a16:creationId xmlns:a16="http://schemas.microsoft.com/office/drawing/2014/main" id="{E0EA2316-2223-364E-BC4A-1B49B7306A9C}"/>
              </a:ext>
            </a:extLst>
          </p:cNvPr>
          <p:cNvSpPr>
            <a:spLocks noGrp="1"/>
          </p:cNvSpPr>
          <p:nvPr>
            <p:ph type="title" hasCustomPrompt="1"/>
          </p:nvPr>
        </p:nvSpPr>
        <p:spPr>
          <a:xfrm>
            <a:off x="419101" y="3276600"/>
            <a:ext cx="4686299" cy="1905000"/>
          </a:xfrm>
        </p:spPr>
        <p:txBody>
          <a:bodyPr anchor="b">
            <a:normAutofit/>
          </a:bodyPr>
          <a:lstStyle>
            <a:lvl1pPr>
              <a:defRPr sz="44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Title</a:t>
            </a:r>
          </a:p>
        </p:txBody>
      </p:sp>
      <p:grpSp>
        <p:nvGrpSpPr>
          <p:cNvPr id="35" name="Group 34">
            <a:extLst>
              <a:ext uri="{FF2B5EF4-FFF2-40B4-BE49-F238E27FC236}">
                <a16:creationId xmlns:a16="http://schemas.microsoft.com/office/drawing/2014/main" id="{AC72BD7C-B28C-D644-B550-C055F60B3352}"/>
              </a:ext>
            </a:extLst>
          </p:cNvPr>
          <p:cNvGrpSpPr/>
          <p:nvPr userDrawn="1"/>
        </p:nvGrpSpPr>
        <p:grpSpPr>
          <a:xfrm>
            <a:off x="0" y="5384784"/>
            <a:ext cx="5105400" cy="0"/>
            <a:chOff x="3269379" y="3945802"/>
            <a:chExt cx="5105400" cy="0"/>
          </a:xfrm>
        </p:grpSpPr>
        <p:cxnSp>
          <p:nvCxnSpPr>
            <p:cNvPr id="23" name="Straight Connector 22">
              <a:extLst>
                <a:ext uri="{FF2B5EF4-FFF2-40B4-BE49-F238E27FC236}">
                  <a16:creationId xmlns:a16="http://schemas.microsoft.com/office/drawing/2014/main" id="{2E6CE916-45F6-3248-BE39-A89A9E64F2AF}"/>
                </a:ext>
              </a:extLst>
            </p:cNvPr>
            <p:cNvCxnSpPr>
              <a:cxnSpLocks/>
            </p:cNvCxnSpPr>
            <p:nvPr userDrawn="1"/>
          </p:nvCxnSpPr>
          <p:spPr>
            <a:xfrm>
              <a:off x="3269379" y="3945802"/>
              <a:ext cx="2293221"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74716EAE-728E-EF42-9995-22339D206BDC}"/>
                </a:ext>
              </a:extLst>
            </p:cNvPr>
            <p:cNvCxnSpPr>
              <a:cxnSpLocks/>
            </p:cNvCxnSpPr>
            <p:nvPr userDrawn="1"/>
          </p:nvCxnSpPr>
          <p:spPr>
            <a:xfrm>
              <a:off x="5562600" y="3945802"/>
              <a:ext cx="281217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32" name="Group 31">
            <a:extLst>
              <a:ext uri="{FF2B5EF4-FFF2-40B4-BE49-F238E27FC236}">
                <a16:creationId xmlns:a16="http://schemas.microsoft.com/office/drawing/2014/main" id="{ED3C5269-496B-D94D-99FF-0D26AEEA66B5}"/>
              </a:ext>
            </a:extLst>
          </p:cNvPr>
          <p:cNvGrpSpPr/>
          <p:nvPr userDrawn="1"/>
        </p:nvGrpSpPr>
        <p:grpSpPr>
          <a:xfrm>
            <a:off x="533400" y="5762030"/>
            <a:ext cx="2466753" cy="435894"/>
            <a:chOff x="3610317" y="2962601"/>
            <a:chExt cx="4490102" cy="793435"/>
          </a:xfrm>
        </p:grpSpPr>
        <p:pic>
          <p:nvPicPr>
            <p:cNvPr id="33" name="Picture 32">
              <a:extLst>
                <a:ext uri="{FF2B5EF4-FFF2-40B4-BE49-F238E27FC236}">
                  <a16:creationId xmlns:a16="http://schemas.microsoft.com/office/drawing/2014/main" id="{76512F91-6E7E-F441-BB70-CD5BAAA44D7A}"/>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3610317" y="2962601"/>
              <a:ext cx="1529698" cy="789296"/>
            </a:xfrm>
            <a:prstGeom prst="rect">
              <a:avLst/>
            </a:prstGeom>
          </p:spPr>
        </p:pic>
        <p:pic>
          <p:nvPicPr>
            <p:cNvPr id="34" name="Picture 33">
              <a:extLst>
                <a:ext uri="{FF2B5EF4-FFF2-40B4-BE49-F238E27FC236}">
                  <a16:creationId xmlns:a16="http://schemas.microsoft.com/office/drawing/2014/main" id="{667D313C-E56A-AB46-9AC1-FDDE86C7BED0}"/>
                </a:ext>
              </a:extLst>
            </p:cNvPr>
            <p:cNvPicPr>
              <a:picLocks noChangeAspect="1"/>
            </p:cNvPicPr>
            <p:nvPr userDrawn="1"/>
          </p:nvPicPr>
          <p:blipFill>
            <a:blip r:embed="rId4"/>
            <a:stretch>
              <a:fillRect/>
            </a:stretch>
          </p:blipFill>
          <p:spPr>
            <a:xfrm>
              <a:off x="5667717" y="2962601"/>
              <a:ext cx="2432702" cy="793435"/>
            </a:xfrm>
            <a:prstGeom prst="rect">
              <a:avLst/>
            </a:prstGeom>
          </p:spPr>
        </p:pic>
      </p:grpSp>
    </p:spTree>
    <p:extLst>
      <p:ext uri="{BB962C8B-B14F-4D97-AF65-F5344CB8AC3E}">
        <p14:creationId xmlns:p14="http://schemas.microsoft.com/office/powerpoint/2010/main" val="1901414286"/>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68"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61" Type="http://schemas.openxmlformats.org/officeDocument/2006/relationships/slideLayout" Target="../slideLayouts/slideLayout6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809" y="151117"/>
            <a:ext cx="11905034" cy="45848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37809" y="838200"/>
            <a:ext cx="11905034" cy="532913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1609" y="6553200"/>
            <a:ext cx="928991"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ED7EDC-A186-AD4E-B816-B523147F708B}" type="datetime1">
              <a:rPr lang="en-US" smtClean="0"/>
              <a:pPr/>
              <a:t>4/9/2019</a:t>
            </a:fld>
            <a:endParaRPr lang="en-US" dirty="0"/>
          </a:p>
        </p:txBody>
      </p:sp>
      <p:sp>
        <p:nvSpPr>
          <p:cNvPr id="6" name="Slide Number Placeholder 5"/>
          <p:cNvSpPr>
            <a:spLocks noGrp="1"/>
          </p:cNvSpPr>
          <p:nvPr>
            <p:ph type="sldNum" sz="quarter" idx="4"/>
          </p:nvPr>
        </p:nvSpPr>
        <p:spPr>
          <a:xfrm>
            <a:off x="9299643" y="655320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BEA89B-AEB9-EC4E-ACDE-73189EA191E7}" type="slidenum">
              <a:rPr lang="en-US" smtClean="0"/>
              <a:t>‹#›</a:t>
            </a:fld>
            <a:endParaRPr lang="en-US"/>
          </a:p>
        </p:txBody>
      </p:sp>
    </p:spTree>
    <p:extLst>
      <p:ext uri="{BB962C8B-B14F-4D97-AF65-F5344CB8AC3E}">
        <p14:creationId xmlns:p14="http://schemas.microsoft.com/office/powerpoint/2010/main" val="369547261"/>
      </p:ext>
    </p:extLst>
  </p:cSld>
  <p:clrMap bg1="lt1" tx1="dk1" bg2="lt2" tx2="dk2" accent1="accent1" accent2="accent2" accent3="accent3" accent4="accent4" accent5="accent5" accent6="accent6" hlink="hlink" folHlink="folHlink"/>
  <p:sldLayoutIdLst>
    <p:sldLayoutId id="2147483649" r:id="rId1"/>
    <p:sldLayoutId id="2147483749" r:id="rId2"/>
    <p:sldLayoutId id="2147483728" r:id="rId3"/>
    <p:sldLayoutId id="2147483692" r:id="rId4"/>
    <p:sldLayoutId id="2147483729" r:id="rId5"/>
    <p:sldLayoutId id="2147483790" r:id="rId6"/>
    <p:sldLayoutId id="2147483792" r:id="rId7"/>
    <p:sldLayoutId id="2147483736" r:id="rId8"/>
    <p:sldLayoutId id="2147483738" r:id="rId9"/>
    <p:sldLayoutId id="2147483741" r:id="rId10"/>
    <p:sldLayoutId id="2147483743" r:id="rId11"/>
    <p:sldLayoutId id="2147483746" r:id="rId12"/>
    <p:sldLayoutId id="2147483744" r:id="rId13"/>
    <p:sldLayoutId id="2147483745" r:id="rId14"/>
    <p:sldLayoutId id="2147483747" r:id="rId15"/>
    <p:sldLayoutId id="2147483748" r:id="rId16"/>
    <p:sldLayoutId id="2147483693" r:id="rId17"/>
    <p:sldLayoutId id="2147483780" r:id="rId18"/>
    <p:sldLayoutId id="2147483789" r:id="rId19"/>
    <p:sldLayoutId id="2147483793" r:id="rId20"/>
    <p:sldLayoutId id="2147483791" r:id="rId21"/>
    <p:sldLayoutId id="2147483753" r:id="rId22"/>
    <p:sldLayoutId id="2147483752" r:id="rId23"/>
    <p:sldLayoutId id="2147483751" r:id="rId24"/>
    <p:sldLayoutId id="2147483750" r:id="rId25"/>
    <p:sldLayoutId id="2147483783" r:id="rId26"/>
    <p:sldLayoutId id="2147483784" r:id="rId27"/>
    <p:sldLayoutId id="2147483781" r:id="rId28"/>
    <p:sldLayoutId id="2147483782" r:id="rId29"/>
    <p:sldLayoutId id="2147483785" r:id="rId30"/>
    <p:sldLayoutId id="2147483786" r:id="rId31"/>
    <p:sldLayoutId id="2147483755" r:id="rId32"/>
    <p:sldLayoutId id="2147483756" r:id="rId33"/>
    <p:sldLayoutId id="2147483757" r:id="rId34"/>
    <p:sldLayoutId id="2147483754" r:id="rId35"/>
    <p:sldLayoutId id="2147483765" r:id="rId36"/>
    <p:sldLayoutId id="2147483766" r:id="rId37"/>
    <p:sldLayoutId id="2147483778" r:id="rId38"/>
    <p:sldLayoutId id="2147483779" r:id="rId39"/>
    <p:sldLayoutId id="2147483776" r:id="rId40"/>
    <p:sldLayoutId id="2147483777" r:id="rId41"/>
    <p:sldLayoutId id="2147483774" r:id="rId42"/>
    <p:sldLayoutId id="2147483775" r:id="rId43"/>
    <p:sldLayoutId id="2147483773" r:id="rId44"/>
    <p:sldLayoutId id="2147483772" r:id="rId45"/>
    <p:sldLayoutId id="2147483771" r:id="rId46"/>
    <p:sldLayoutId id="2147483770" r:id="rId47"/>
    <p:sldLayoutId id="2147483767" r:id="rId48"/>
    <p:sldLayoutId id="2147483761" r:id="rId49"/>
    <p:sldLayoutId id="2147483762" r:id="rId50"/>
    <p:sldLayoutId id="2147483763" r:id="rId51"/>
    <p:sldLayoutId id="2147483764" r:id="rId52"/>
    <p:sldLayoutId id="2147483787" r:id="rId53"/>
    <p:sldLayoutId id="2147483788" r:id="rId54"/>
    <p:sldLayoutId id="2147483695" r:id="rId55"/>
    <p:sldLayoutId id="2147483759" r:id="rId56"/>
    <p:sldLayoutId id="2147483758" r:id="rId57"/>
    <p:sldLayoutId id="2147483697" r:id="rId58"/>
    <p:sldLayoutId id="2147483708" r:id="rId59"/>
    <p:sldLayoutId id="2147483794" r:id="rId60"/>
    <p:sldLayoutId id="2147483760" r:id="rId61"/>
    <p:sldLayoutId id="2147483688" r:id="rId62"/>
    <p:sldLayoutId id="2147483769" r:id="rId63"/>
    <p:sldLayoutId id="2147483768" r:id="rId64"/>
    <p:sldLayoutId id="2147483795" r:id="rId65"/>
    <p:sldLayoutId id="2147483796" r:id="rId66"/>
    <p:sldLayoutId id="2147483797" r:id="rId67"/>
  </p:sldLayoutIdLst>
  <p:hf hdr="0" ftr="0"/>
  <p:txStyles>
    <p:titleStyle>
      <a:lvl1pPr algn="l" defTabSz="914400" rtl="0" eaLnBrk="1" latinLnBrk="0" hangingPunct="1">
        <a:lnSpc>
          <a:spcPct val="90000"/>
        </a:lnSpc>
        <a:spcBef>
          <a:spcPct val="0"/>
        </a:spcBef>
        <a:buNone/>
        <a:defRPr sz="2400" b="0" i="0" kern="120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defRPr>
      </a:lvl1pPr>
    </p:titleStyle>
    <p:bodyStyle>
      <a:lvl1pPr marL="0" indent="0" algn="l" defTabSz="914400" rtl="0" eaLnBrk="1" latinLnBrk="0" hangingPunct="1">
        <a:lnSpc>
          <a:spcPct val="90000"/>
        </a:lnSpc>
        <a:spcBef>
          <a:spcPts val="1000"/>
        </a:spcBef>
        <a:buClr>
          <a:schemeClr val="accent3"/>
        </a:buClr>
        <a:buFontTx/>
        <a:buNone/>
        <a:defRPr sz="1600" b="0" i="0" kern="120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1700"/>
        </a:spcBef>
        <a:buClr>
          <a:schemeClr val="accent3"/>
        </a:buClr>
        <a:buSzPct val="120000"/>
        <a:buFont typeface="Arial" panose="020B0604020202020204" pitchFamily="34" charset="0"/>
        <a:buChar char="•"/>
        <a:defRPr sz="1600" b="0" i="0" kern="120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defRPr>
      </a:lvl2pPr>
      <a:lvl3pPr marL="868680" indent="-228600" algn="l" defTabSz="914400" rtl="0" eaLnBrk="1" latinLnBrk="0" hangingPunct="1">
        <a:lnSpc>
          <a:spcPct val="90000"/>
        </a:lnSpc>
        <a:spcBef>
          <a:spcPts val="500"/>
        </a:spcBef>
        <a:buClr>
          <a:schemeClr val="accent3"/>
        </a:buClr>
        <a:buSzPct val="75000"/>
        <a:buFont typeface="Courier New" panose="02070309020205020404" pitchFamily="49" charset="0"/>
        <a:buChar char="o"/>
        <a:defRPr sz="1600" b="0" i="0" kern="120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143000" indent="-228600" algn="l" defTabSz="914400" rtl="0" eaLnBrk="1" latinLnBrk="0" hangingPunct="1">
        <a:lnSpc>
          <a:spcPct val="90000"/>
        </a:lnSpc>
        <a:spcBef>
          <a:spcPts val="500"/>
        </a:spcBef>
        <a:buClr>
          <a:schemeClr val="accent3"/>
        </a:buClr>
        <a:buFont typeface="Wingdings" pitchFamily="2" charset="2"/>
        <a:buChar char="§"/>
        <a:defRPr sz="1600" b="0" i="0" kern="120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417320" indent="-228600" algn="l" defTabSz="914400" rtl="0" eaLnBrk="1" latinLnBrk="0" hangingPunct="1">
        <a:lnSpc>
          <a:spcPct val="90000"/>
        </a:lnSpc>
        <a:spcBef>
          <a:spcPts val="500"/>
        </a:spcBef>
        <a:buClr>
          <a:schemeClr val="accent3"/>
        </a:buClr>
        <a:buSzPct val="115000"/>
        <a:buFont typeface="Arial" panose="020B0604020202020204" pitchFamily="34" charset="0"/>
        <a:buChar char="•"/>
        <a:defRPr sz="1600" b="0" i="0" kern="1200" baseline="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defRPr>
      </a:lvl5pPr>
      <a:lvl6pPr marL="1691640" indent="-228600" algn="l" defTabSz="914400" rtl="0" eaLnBrk="1" latinLnBrk="0" hangingPunct="1">
        <a:lnSpc>
          <a:spcPct val="90000"/>
        </a:lnSpc>
        <a:spcBef>
          <a:spcPts val="500"/>
        </a:spcBef>
        <a:buClr>
          <a:schemeClr val="accent3"/>
        </a:buClr>
        <a:buSzPct val="80000"/>
        <a:buFont typeface="Courier New" charset="0"/>
        <a:buChar char="o"/>
        <a:defRPr sz="1600" b="0" i="0" kern="1200" baseline="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0.xml"/><Relationship Id="rId1" Type="http://schemas.openxmlformats.org/officeDocument/2006/relationships/slideLayout" Target="../slideLayouts/slideLayout60.xml"/></Relationships>
</file>

<file path=ppt/slides/_rels/slide1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1.xml"/><Relationship Id="rId1" Type="http://schemas.openxmlformats.org/officeDocument/2006/relationships/slideLayout" Target="../slideLayouts/slideLayout62.xml"/></Relationships>
</file>

<file path=ppt/slides/_rels/slide1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2.xml"/><Relationship Id="rId1" Type="http://schemas.openxmlformats.org/officeDocument/2006/relationships/slideLayout" Target="../slideLayouts/slideLayout62.xml"/></Relationships>
</file>

<file path=ppt/slides/_rels/slide13.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13.xml"/><Relationship Id="rId1" Type="http://schemas.openxmlformats.org/officeDocument/2006/relationships/slideLayout" Target="../slideLayouts/slideLayout6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6.xml"/><Relationship Id="rId1" Type="http://schemas.openxmlformats.org/officeDocument/2006/relationships/slideLayout" Target="../slideLayouts/slideLayout62.xml"/></Relationships>
</file>

<file path=ppt/slides/_rels/slide1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7.xml"/><Relationship Id="rId1" Type="http://schemas.openxmlformats.org/officeDocument/2006/relationships/slideLayout" Target="../slideLayouts/slideLayout6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63.xml"/></Relationships>
</file>

<file path=ppt/slides/_rels/slide2.xml.rels><?xml version="1.0" encoding="UTF-8" standalone="yes"?>
<Relationships xmlns="http://schemas.openxmlformats.org/package/2006/relationships"><Relationship Id="rId3" Type="http://schemas.microsoft.com/office/2011/relationships/webextension" Target="../webextensions/webextension1.xml"/><Relationship Id="rId2" Type="http://schemas.openxmlformats.org/officeDocument/2006/relationships/notesSlide" Target="../notesSlides/notesSlide2.xml"/><Relationship Id="rId1" Type="http://schemas.openxmlformats.org/officeDocument/2006/relationships/slideLayout" Target="../slideLayouts/slideLayout60.xml"/><Relationship Id="rId4" Type="http://schemas.openxmlformats.org/officeDocument/2006/relationships/image" Target="../media/image3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5.xml"/></Relationships>
</file>

<file path=ppt/slides/_rels/slide2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1.xml"/><Relationship Id="rId1" Type="http://schemas.openxmlformats.org/officeDocument/2006/relationships/slideLayout" Target="../slideLayouts/slideLayout65.xml"/><Relationship Id="rId6" Type="http://schemas.openxmlformats.org/officeDocument/2006/relationships/image" Target="../media/image51.jpg"/><Relationship Id="rId5" Type="http://schemas.openxmlformats.org/officeDocument/2006/relationships/image" Target="../media/image50.jpeg"/><Relationship Id="rId4" Type="http://schemas.openxmlformats.org/officeDocument/2006/relationships/image" Target="../media/image49.jpeg"/></Relationships>
</file>

<file path=ppt/slides/_rels/slide2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2.xml"/><Relationship Id="rId1" Type="http://schemas.openxmlformats.org/officeDocument/2006/relationships/slideLayout" Target="../slideLayouts/slideLayout65.xml"/><Relationship Id="rId6" Type="http://schemas.openxmlformats.org/officeDocument/2006/relationships/image" Target="../media/image52.jpeg"/><Relationship Id="rId5" Type="http://schemas.openxmlformats.org/officeDocument/2006/relationships/image" Target="../media/image50.jpeg"/><Relationship Id="rId4" Type="http://schemas.openxmlformats.org/officeDocument/2006/relationships/image" Target="../media/image49.jpeg"/></Relationships>
</file>

<file path=ppt/slides/_rels/slide2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3.xml"/><Relationship Id="rId1" Type="http://schemas.openxmlformats.org/officeDocument/2006/relationships/slideLayout" Target="../slideLayouts/slideLayout50.xml"/></Relationships>
</file>

<file path=ppt/slides/_rels/slide2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4.xml"/><Relationship Id="rId1" Type="http://schemas.openxmlformats.org/officeDocument/2006/relationships/slideLayout" Target="../slideLayouts/slideLayout65.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jpeg"/></Relationships>
</file>

<file path=ppt/slides/_rels/slide2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5.xml"/><Relationship Id="rId1" Type="http://schemas.openxmlformats.org/officeDocument/2006/relationships/slideLayout" Target="../slideLayouts/slideLayout53.xml"/><Relationship Id="rId5" Type="http://schemas.openxmlformats.org/officeDocument/2006/relationships/image" Target="../media/image60.jpeg"/><Relationship Id="rId4" Type="http://schemas.openxmlformats.org/officeDocument/2006/relationships/image" Target="../media/image59.jpeg"/></Relationships>
</file>

<file path=ppt/slides/_rels/slide2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6.xml"/><Relationship Id="rId1" Type="http://schemas.openxmlformats.org/officeDocument/2006/relationships/slideLayout" Target="../slideLayouts/slideLayout66.xml"/></Relationships>
</file>

<file path=ppt/slides/_rels/slide29.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66.xml"/></Relationships>
</file>

<file path=ppt/slides/_rels/slide3.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xml"/><Relationship Id="rId1" Type="http://schemas.openxmlformats.org/officeDocument/2006/relationships/slideLayout" Target="../slideLayouts/slideLayout49.xml"/></Relationships>
</file>

<file path=ppt/slides/_rels/slide30.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66.xml"/></Relationships>
</file>

<file path=ppt/slides/_rels/slide3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7.xml"/><Relationship Id="rId1" Type="http://schemas.openxmlformats.org/officeDocument/2006/relationships/slideLayout" Target="../slideLayouts/slideLayout46.xm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image" Target="../media/image62.jpeg"/></Relationships>
</file>

<file path=ppt/slides/_rels/slide3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8.xml"/><Relationship Id="rId1" Type="http://schemas.openxmlformats.org/officeDocument/2006/relationships/slideLayout" Target="../slideLayouts/slideLayout67.xml"/><Relationship Id="rId5" Type="http://schemas.openxmlformats.org/officeDocument/2006/relationships/image" Target="../media/image67.jpeg"/><Relationship Id="rId4" Type="http://schemas.openxmlformats.org/officeDocument/2006/relationships/image" Target="../media/image66.jpeg"/></Relationships>
</file>

<file path=ppt/slides/_rels/slide3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9.xml"/><Relationship Id="rId1" Type="http://schemas.openxmlformats.org/officeDocument/2006/relationships/slideLayout" Target="../slideLayouts/slideLayout36.xml"/><Relationship Id="rId5" Type="http://schemas.openxmlformats.org/officeDocument/2006/relationships/image" Target="../media/image70.png"/><Relationship Id="rId4" Type="http://schemas.openxmlformats.org/officeDocument/2006/relationships/image" Target="../media/image69.png"/></Relationships>
</file>

<file path=ppt/slides/_rels/slide34.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notesSlide" Target="../notesSlides/notesSlide30.xml"/><Relationship Id="rId1" Type="http://schemas.openxmlformats.org/officeDocument/2006/relationships/slideLayout" Target="../slideLayouts/slideLayout17.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 Id="rId9" Type="http://schemas.openxmlformats.org/officeDocument/2006/relationships/image" Target="../media/image77.png"/></Relationships>
</file>

<file path=ppt/slides/_rels/slide35.xml.rels><?xml version="1.0" encoding="UTF-8" standalone="yes"?>
<Relationships xmlns="http://schemas.openxmlformats.org/package/2006/relationships"><Relationship Id="rId3" Type="http://schemas.openxmlformats.org/officeDocument/2006/relationships/image" Target="../media/image79.emf"/><Relationship Id="rId7" Type="http://schemas.openxmlformats.org/officeDocument/2006/relationships/image" Target="../media/image83.png"/><Relationship Id="rId2" Type="http://schemas.openxmlformats.org/officeDocument/2006/relationships/image" Target="../media/image78.emf"/><Relationship Id="rId1" Type="http://schemas.openxmlformats.org/officeDocument/2006/relationships/slideLayout" Target="../slideLayouts/slideLayout17.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emf"/></Relationships>
</file>

<file path=ppt/slides/_rels/slide36.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4.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3.emf"/><Relationship Id="rId7"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55.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5.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5.xml"/><Relationship Id="rId1" Type="http://schemas.openxmlformats.org/officeDocument/2006/relationships/slideLayout" Target="../slideLayouts/slideLayout62.xml"/></Relationships>
</file>

<file path=ppt/slides/_rels/slide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xml"/><Relationship Id="rId1" Type="http://schemas.openxmlformats.org/officeDocument/2006/relationships/slideLayout" Target="../slideLayouts/slideLayout60.xml"/></Relationships>
</file>

<file path=ppt/slides/_rels/slide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7.xml"/><Relationship Id="rId1" Type="http://schemas.openxmlformats.org/officeDocument/2006/relationships/slideLayout" Target="../slideLayouts/slideLayout60.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AB6F0DD0-F117-B145-AD15-F60B888C0921}"/>
              </a:ext>
            </a:extLst>
          </p:cNvPr>
          <p:cNvSpPr>
            <a:spLocks noGrp="1"/>
          </p:cNvSpPr>
          <p:nvPr>
            <p:ph type="subTitle" idx="1"/>
          </p:nvPr>
        </p:nvSpPr>
        <p:spPr/>
        <p:txBody>
          <a:bodyPr/>
          <a:lstStyle/>
          <a:p>
            <a:r>
              <a:rPr lang="en-US" dirty="0"/>
              <a:t>Add Date</a:t>
            </a:r>
          </a:p>
        </p:txBody>
      </p:sp>
      <p:sp>
        <p:nvSpPr>
          <p:cNvPr id="3" name="Title 2">
            <a:extLst>
              <a:ext uri="{FF2B5EF4-FFF2-40B4-BE49-F238E27FC236}">
                <a16:creationId xmlns:a16="http://schemas.microsoft.com/office/drawing/2014/main" id="{3FA34B4E-DB8E-244B-9D1C-DA75EC8115D6}"/>
              </a:ext>
            </a:extLst>
          </p:cNvPr>
          <p:cNvSpPr>
            <a:spLocks noGrp="1"/>
          </p:cNvSpPr>
          <p:nvPr>
            <p:ph type="title"/>
          </p:nvPr>
        </p:nvSpPr>
        <p:spPr/>
        <p:txBody>
          <a:bodyPr/>
          <a:lstStyle/>
          <a:p>
            <a:r>
              <a:rPr lang="en-US" dirty="0"/>
              <a:t>The Talent Gap: </a:t>
            </a:r>
            <a:br>
              <a:rPr lang="en-US" dirty="0"/>
            </a:br>
            <a:r>
              <a:rPr lang="en-US" dirty="0"/>
              <a:t>A Look at Partnerships</a:t>
            </a:r>
          </a:p>
        </p:txBody>
      </p:sp>
    </p:spTree>
    <p:extLst>
      <p:ext uri="{BB962C8B-B14F-4D97-AF65-F5344CB8AC3E}">
        <p14:creationId xmlns:p14="http://schemas.microsoft.com/office/powerpoint/2010/main" val="29973805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2CF9149-B1D1-8744-B63D-DE97A22DE56E}"/>
              </a:ext>
            </a:extLst>
          </p:cNvPr>
          <p:cNvSpPr>
            <a:spLocks noGrp="1"/>
          </p:cNvSpPr>
          <p:nvPr>
            <p:ph type="dt" sz="half" idx="10"/>
          </p:nvPr>
        </p:nvSpPr>
        <p:spPr/>
        <p:txBody>
          <a:bodyPr/>
          <a:lstStyle/>
          <a:p>
            <a:fld id="{DB4888D4-3616-E842-AE0B-F67567F59619}" type="datetime1">
              <a:rPr lang="en-US" smtClean="0"/>
              <a:pPr/>
              <a:t>4/9/2019</a:t>
            </a:fld>
            <a:endParaRPr lang="en-US" dirty="0"/>
          </a:p>
        </p:txBody>
      </p:sp>
      <p:sp>
        <p:nvSpPr>
          <p:cNvPr id="3" name="Slide Number Placeholder 2">
            <a:extLst>
              <a:ext uri="{FF2B5EF4-FFF2-40B4-BE49-F238E27FC236}">
                <a16:creationId xmlns:a16="http://schemas.microsoft.com/office/drawing/2014/main" id="{4155B01C-96C3-724F-A42B-C207A6DA0127}"/>
              </a:ext>
            </a:extLst>
          </p:cNvPr>
          <p:cNvSpPr>
            <a:spLocks noGrp="1"/>
          </p:cNvSpPr>
          <p:nvPr>
            <p:ph type="sldNum" sz="quarter" idx="11"/>
          </p:nvPr>
        </p:nvSpPr>
        <p:spPr/>
        <p:txBody>
          <a:bodyPr/>
          <a:lstStyle/>
          <a:p>
            <a:fld id="{29BEA89B-AEB9-EC4E-ACDE-73189EA191E7}" type="slidenum">
              <a:rPr lang="en-US" smtClean="0"/>
              <a:pPr/>
              <a:t>10</a:t>
            </a:fld>
            <a:endParaRPr lang="en-US"/>
          </a:p>
        </p:txBody>
      </p:sp>
      <p:grpSp>
        <p:nvGrpSpPr>
          <p:cNvPr id="5" name="Group 4">
            <a:extLst>
              <a:ext uri="{FF2B5EF4-FFF2-40B4-BE49-F238E27FC236}">
                <a16:creationId xmlns:a16="http://schemas.microsoft.com/office/drawing/2014/main" id="{D66066A1-A2F5-734C-99EF-ABDDD9691E85}"/>
              </a:ext>
            </a:extLst>
          </p:cNvPr>
          <p:cNvGrpSpPr/>
          <p:nvPr/>
        </p:nvGrpSpPr>
        <p:grpSpPr>
          <a:xfrm>
            <a:off x="1939635" y="1524000"/>
            <a:ext cx="8312729" cy="2889753"/>
            <a:chOff x="568036" y="2121775"/>
            <a:chExt cx="8312729" cy="2889753"/>
          </a:xfrm>
        </p:grpSpPr>
        <p:pic>
          <p:nvPicPr>
            <p:cNvPr id="6" name="Picture 5">
              <a:extLst>
                <a:ext uri="{FF2B5EF4-FFF2-40B4-BE49-F238E27FC236}">
                  <a16:creationId xmlns:a16="http://schemas.microsoft.com/office/drawing/2014/main" id="{3590B8AC-DBD6-D24D-BD1F-A4C48AA287B1}"/>
                </a:ext>
              </a:extLst>
            </p:cNvPr>
            <p:cNvPicPr>
              <a:picLocks noChangeAspect="1"/>
            </p:cNvPicPr>
            <p:nvPr/>
          </p:nvPicPr>
          <p:blipFill>
            <a:blip r:embed="rId3"/>
            <a:stretch>
              <a:fillRect/>
            </a:stretch>
          </p:blipFill>
          <p:spPr>
            <a:xfrm>
              <a:off x="568036" y="2121775"/>
              <a:ext cx="8312729" cy="2889753"/>
            </a:xfrm>
            <a:prstGeom prst="rect">
              <a:avLst/>
            </a:prstGeom>
          </p:spPr>
        </p:pic>
        <p:sp>
          <p:nvSpPr>
            <p:cNvPr id="7" name="Text Placeholder 4">
              <a:extLst>
                <a:ext uri="{FF2B5EF4-FFF2-40B4-BE49-F238E27FC236}">
                  <a16:creationId xmlns:a16="http://schemas.microsoft.com/office/drawing/2014/main" id="{44F826E7-F09D-2047-912B-BE83AE243643}"/>
                </a:ext>
              </a:extLst>
            </p:cNvPr>
            <p:cNvSpPr txBox="1">
              <a:spLocks/>
            </p:cNvSpPr>
            <p:nvPr/>
          </p:nvSpPr>
          <p:spPr>
            <a:xfrm>
              <a:off x="5427562" y="2747811"/>
              <a:ext cx="2811004" cy="1469463"/>
            </a:xfrm>
            <a:prstGeom prst="rect">
              <a:avLst/>
            </a:prstGeom>
          </p:spPr>
          <p:txBody>
            <a:bodyPr vert="horz" lIns="91440" tIns="45720" rIns="91440" bIns="45720" rtlCol="0" anchor="ctr">
              <a:noAutofit/>
            </a:bodyPr>
            <a:lstStyle>
              <a:lvl1pPr marL="0" indent="0" algn="ctr" defTabSz="457200" rtl="0" eaLnBrk="1" latinLnBrk="0" hangingPunct="1">
                <a:spcBef>
                  <a:spcPct val="20000"/>
                </a:spcBef>
                <a:buFont typeface="Arial"/>
                <a:buNone/>
                <a:defRPr sz="1800" kern="1200">
                  <a:solidFill>
                    <a:schemeClr val="bg1"/>
                  </a:solidFill>
                  <a:latin typeface="+mn-lt"/>
                  <a:ea typeface="+mn-ea"/>
                  <a:cs typeface="+mn-cs"/>
                </a:defRPr>
              </a:lvl1pPr>
              <a:lvl2pPr marL="457200" indent="0" algn="l" defTabSz="457200" rtl="0" eaLnBrk="1" latinLnBrk="0" hangingPunct="1">
                <a:spcBef>
                  <a:spcPct val="20000"/>
                </a:spcBef>
                <a:buFont typeface="Arial"/>
                <a:buNone/>
                <a:defRPr sz="1800" kern="1200">
                  <a:solidFill>
                    <a:schemeClr val="tx1">
                      <a:tint val="75000"/>
                    </a:schemeClr>
                  </a:solidFill>
                  <a:latin typeface="+mn-lt"/>
                  <a:ea typeface="+mn-ea"/>
                  <a:cs typeface="+mn-cs"/>
                </a:defRPr>
              </a:lvl2pPr>
              <a:lvl3pPr marL="9144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3pPr>
              <a:lvl4pPr marL="13716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4pPr>
              <a:lvl5pPr marL="18288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5pPr>
              <a:lvl6pPr marL="22860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6pPr>
              <a:lvl7pPr marL="27432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7pPr>
              <a:lvl8pPr marL="32004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8pPr>
              <a:lvl9pPr marL="36576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9pPr>
            </a:lstStyle>
            <a:p>
              <a:r>
                <a:rPr lang="en-US" sz="3600" dirty="0">
                  <a:latin typeface="Open Sans" panose="020B0606030504020204" pitchFamily="34" charset="0"/>
                  <a:ea typeface="Open Sans" panose="020B0606030504020204" pitchFamily="34" charset="0"/>
                  <a:cs typeface="Open Sans" panose="020B0606030504020204" pitchFamily="34" charset="0"/>
                </a:rPr>
                <a:t>AT AN</a:t>
              </a:r>
              <a:r>
                <a:rPr lang="en-US" sz="3600" b="1" dirty="0">
                  <a:latin typeface="Open Sans" panose="020B0606030504020204" pitchFamily="34" charset="0"/>
                  <a:ea typeface="Open Sans" panose="020B0606030504020204" pitchFamily="34" charset="0"/>
                  <a:cs typeface="Open Sans" panose="020B0606030504020204" pitchFamily="34" charset="0"/>
                </a:rPr>
                <a:t> </a:t>
              </a:r>
              <a:r>
                <a:rPr lang="en-US" sz="4200" b="1" dirty="0">
                  <a:latin typeface="Open Sans" panose="020B0606030504020204" pitchFamily="34" charset="0"/>
                  <a:ea typeface="Open Sans" panose="020B0606030504020204" pitchFamily="34" charset="0"/>
                  <a:cs typeface="Open Sans" panose="020B0606030504020204" pitchFamily="34" charset="0"/>
                </a:rPr>
                <a:t>OLD </a:t>
              </a:r>
              <a:r>
                <a:rPr lang="en-US" sz="3600" dirty="0">
                  <a:latin typeface="Open Sans" panose="020B0606030504020204" pitchFamily="34" charset="0"/>
                  <a:ea typeface="Open Sans" panose="020B0606030504020204" pitchFamily="34" charset="0"/>
                  <a:cs typeface="Open Sans" panose="020B0606030504020204" pitchFamily="34" charset="0"/>
                </a:rPr>
                <a:t>PROBLEM</a:t>
              </a:r>
            </a:p>
          </p:txBody>
        </p:sp>
        <p:sp>
          <p:nvSpPr>
            <p:cNvPr id="8" name="Text Placeholder 4">
              <a:extLst>
                <a:ext uri="{FF2B5EF4-FFF2-40B4-BE49-F238E27FC236}">
                  <a16:creationId xmlns:a16="http://schemas.microsoft.com/office/drawing/2014/main" id="{4924D49A-6EE1-7941-9E7C-11C36DD4645E}"/>
                </a:ext>
              </a:extLst>
            </p:cNvPr>
            <p:cNvSpPr txBox="1">
              <a:spLocks/>
            </p:cNvSpPr>
            <p:nvPr/>
          </p:nvSpPr>
          <p:spPr>
            <a:xfrm>
              <a:off x="1239020" y="2747811"/>
              <a:ext cx="2811004" cy="1469463"/>
            </a:xfrm>
            <a:prstGeom prst="rect">
              <a:avLst/>
            </a:prstGeom>
          </p:spPr>
          <p:txBody>
            <a:bodyPr vert="horz" lIns="91440" tIns="45720" rIns="91440" bIns="45720" rtlCol="0" anchor="ctr">
              <a:noAutofit/>
            </a:bodyPr>
            <a:lstStyle>
              <a:lvl1pPr marL="0" indent="0" algn="ctr" defTabSz="457200" rtl="0" eaLnBrk="1" latinLnBrk="0" hangingPunct="1">
                <a:spcBef>
                  <a:spcPct val="20000"/>
                </a:spcBef>
                <a:buFont typeface="Arial"/>
                <a:buNone/>
                <a:defRPr sz="1800" kern="1200">
                  <a:solidFill>
                    <a:schemeClr val="bg1"/>
                  </a:solidFill>
                  <a:latin typeface="+mn-lt"/>
                  <a:ea typeface="+mn-ea"/>
                  <a:cs typeface="+mn-cs"/>
                </a:defRPr>
              </a:lvl1pPr>
              <a:lvl2pPr marL="457200" indent="0" algn="l" defTabSz="457200" rtl="0" eaLnBrk="1" latinLnBrk="0" hangingPunct="1">
                <a:spcBef>
                  <a:spcPct val="20000"/>
                </a:spcBef>
                <a:buFont typeface="Arial"/>
                <a:buNone/>
                <a:defRPr sz="1800" kern="1200">
                  <a:solidFill>
                    <a:schemeClr val="tx1">
                      <a:tint val="75000"/>
                    </a:schemeClr>
                  </a:solidFill>
                  <a:latin typeface="+mn-lt"/>
                  <a:ea typeface="+mn-ea"/>
                  <a:cs typeface="+mn-cs"/>
                </a:defRPr>
              </a:lvl2pPr>
              <a:lvl3pPr marL="9144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3pPr>
              <a:lvl4pPr marL="13716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4pPr>
              <a:lvl5pPr marL="18288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5pPr>
              <a:lvl6pPr marL="22860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6pPr>
              <a:lvl7pPr marL="27432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7pPr>
              <a:lvl8pPr marL="32004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8pPr>
              <a:lvl9pPr marL="36576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9pPr>
            </a:lstStyle>
            <a:p>
              <a:r>
                <a:rPr lang="en-US" sz="3600" dirty="0">
                  <a:latin typeface="Open Sans" panose="020B0606030504020204" pitchFamily="34" charset="0"/>
                  <a:ea typeface="Open Sans" panose="020B0606030504020204" pitchFamily="34" charset="0"/>
                  <a:cs typeface="Open Sans" panose="020B0606030504020204" pitchFamily="34" charset="0"/>
                </a:rPr>
                <a:t>A</a:t>
              </a:r>
              <a:r>
                <a:rPr lang="en-US" sz="3600" b="1" dirty="0">
                  <a:latin typeface="Open Sans" panose="020B0606030504020204" pitchFamily="34" charset="0"/>
                  <a:ea typeface="Open Sans" panose="020B0606030504020204" pitchFamily="34" charset="0"/>
                  <a:cs typeface="Open Sans" panose="020B0606030504020204" pitchFamily="34" charset="0"/>
                </a:rPr>
                <a:t> </a:t>
              </a:r>
              <a:r>
                <a:rPr lang="en-US" sz="4200" b="1" dirty="0">
                  <a:latin typeface="Open Sans" panose="020B0606030504020204" pitchFamily="34" charset="0"/>
                  <a:ea typeface="Open Sans" panose="020B0606030504020204" pitchFamily="34" charset="0"/>
                  <a:cs typeface="Open Sans" panose="020B0606030504020204" pitchFamily="34" charset="0"/>
                </a:rPr>
                <a:t>FRESH </a:t>
              </a:r>
              <a:r>
                <a:rPr lang="en-US" sz="3600" dirty="0">
                  <a:latin typeface="Open Sans" panose="020B0606030504020204" pitchFamily="34" charset="0"/>
                  <a:ea typeface="Open Sans" panose="020B0606030504020204" pitchFamily="34" charset="0"/>
                  <a:cs typeface="Open Sans" panose="020B0606030504020204" pitchFamily="34" charset="0"/>
                </a:rPr>
                <a:t>LOOK</a:t>
              </a:r>
            </a:p>
          </p:txBody>
        </p:sp>
      </p:grpSp>
    </p:spTree>
    <p:extLst>
      <p:ext uri="{BB962C8B-B14F-4D97-AF65-F5344CB8AC3E}">
        <p14:creationId xmlns:p14="http://schemas.microsoft.com/office/powerpoint/2010/main" val="6920955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CFA09F8-73EC-2947-9B84-E226010D85DE}"/>
              </a:ext>
            </a:extLst>
          </p:cNvPr>
          <p:cNvSpPr>
            <a:spLocks noGrp="1"/>
          </p:cNvSpPr>
          <p:nvPr>
            <p:ph type="dt" sz="half" idx="10"/>
          </p:nvPr>
        </p:nvSpPr>
        <p:spPr/>
        <p:txBody>
          <a:bodyPr/>
          <a:lstStyle/>
          <a:p>
            <a:fld id="{DB4888D4-3616-E842-AE0B-F67567F59619}" type="datetime1">
              <a:rPr lang="en-US" smtClean="0"/>
              <a:pPr/>
              <a:t>4/9/2019</a:t>
            </a:fld>
            <a:endParaRPr lang="en-US" dirty="0"/>
          </a:p>
        </p:txBody>
      </p:sp>
      <p:sp>
        <p:nvSpPr>
          <p:cNvPr id="3" name="Slide Number Placeholder 2">
            <a:extLst>
              <a:ext uri="{FF2B5EF4-FFF2-40B4-BE49-F238E27FC236}">
                <a16:creationId xmlns:a16="http://schemas.microsoft.com/office/drawing/2014/main" id="{D29D2404-0F78-4344-A47E-464A7CBB2327}"/>
              </a:ext>
            </a:extLst>
          </p:cNvPr>
          <p:cNvSpPr>
            <a:spLocks noGrp="1"/>
          </p:cNvSpPr>
          <p:nvPr>
            <p:ph type="sldNum" sz="quarter" idx="11"/>
          </p:nvPr>
        </p:nvSpPr>
        <p:spPr/>
        <p:txBody>
          <a:bodyPr/>
          <a:lstStyle/>
          <a:p>
            <a:fld id="{29BEA89B-AEB9-EC4E-ACDE-73189EA191E7}" type="slidenum">
              <a:rPr lang="en-US" smtClean="0"/>
              <a:pPr/>
              <a:t>11</a:t>
            </a:fld>
            <a:endParaRPr lang="en-US"/>
          </a:p>
        </p:txBody>
      </p:sp>
      <p:pic>
        <p:nvPicPr>
          <p:cNvPr id="4" name="Picture 3" descr="A sign on a pole&#10;&#10;Description automatically generated">
            <a:extLst>
              <a:ext uri="{FF2B5EF4-FFF2-40B4-BE49-F238E27FC236}">
                <a16:creationId xmlns:a16="http://schemas.microsoft.com/office/drawing/2014/main" id="{A24F074D-6DB6-B149-801C-3186CCAEFEDF}"/>
              </a:ext>
            </a:extLst>
          </p:cNvPr>
          <p:cNvPicPr>
            <a:picLocks noChangeAspect="1"/>
          </p:cNvPicPr>
          <p:nvPr/>
        </p:nvPicPr>
        <p:blipFill>
          <a:blip r:embed="rId3"/>
          <a:stretch>
            <a:fillRect/>
          </a:stretch>
        </p:blipFill>
        <p:spPr>
          <a:xfrm>
            <a:off x="3519742" y="494396"/>
            <a:ext cx="5152516" cy="5152516"/>
          </a:xfrm>
          <a:prstGeom prst="rect">
            <a:avLst/>
          </a:prstGeom>
        </p:spPr>
      </p:pic>
    </p:spTree>
    <p:extLst>
      <p:ext uri="{BB962C8B-B14F-4D97-AF65-F5344CB8AC3E}">
        <p14:creationId xmlns:p14="http://schemas.microsoft.com/office/powerpoint/2010/main" val="8802362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675DAB3-8450-1243-BCFD-16E5F36A44FF}"/>
              </a:ext>
            </a:extLst>
          </p:cNvPr>
          <p:cNvSpPr>
            <a:spLocks noGrp="1"/>
          </p:cNvSpPr>
          <p:nvPr>
            <p:ph type="dt" sz="half" idx="10"/>
          </p:nvPr>
        </p:nvSpPr>
        <p:spPr/>
        <p:txBody>
          <a:bodyPr/>
          <a:lstStyle/>
          <a:p>
            <a:fld id="{DB4888D4-3616-E842-AE0B-F67567F59619}" type="datetime1">
              <a:rPr lang="en-US" smtClean="0"/>
              <a:pPr/>
              <a:t>4/9/2019</a:t>
            </a:fld>
            <a:endParaRPr lang="en-US" dirty="0"/>
          </a:p>
        </p:txBody>
      </p:sp>
      <p:sp>
        <p:nvSpPr>
          <p:cNvPr id="3" name="Slide Number Placeholder 2">
            <a:extLst>
              <a:ext uri="{FF2B5EF4-FFF2-40B4-BE49-F238E27FC236}">
                <a16:creationId xmlns:a16="http://schemas.microsoft.com/office/drawing/2014/main" id="{C27F6BB4-B48A-D241-B167-3EC4B3BA6C72}"/>
              </a:ext>
            </a:extLst>
          </p:cNvPr>
          <p:cNvSpPr>
            <a:spLocks noGrp="1"/>
          </p:cNvSpPr>
          <p:nvPr>
            <p:ph type="sldNum" sz="quarter" idx="11"/>
          </p:nvPr>
        </p:nvSpPr>
        <p:spPr/>
        <p:txBody>
          <a:bodyPr/>
          <a:lstStyle/>
          <a:p>
            <a:fld id="{29BEA89B-AEB9-EC4E-ACDE-73189EA191E7}" type="slidenum">
              <a:rPr lang="en-US" smtClean="0"/>
              <a:pPr/>
              <a:t>12</a:t>
            </a:fld>
            <a:endParaRPr lang="en-US"/>
          </a:p>
        </p:txBody>
      </p:sp>
      <p:pic>
        <p:nvPicPr>
          <p:cNvPr id="4" name="Picture 4">
            <a:extLst>
              <a:ext uri="{FF2B5EF4-FFF2-40B4-BE49-F238E27FC236}">
                <a16:creationId xmlns:a16="http://schemas.microsoft.com/office/drawing/2014/main" id="{A830B0DC-19FC-554B-893B-FA9971BEAB82}"/>
              </a:ext>
            </a:extLst>
          </p:cNvPr>
          <p:cNvPicPr>
            <a:picLocks noChangeAspect="1"/>
          </p:cNvPicPr>
          <p:nvPr/>
        </p:nvPicPr>
        <p:blipFill>
          <a:blip r:embed="rId3"/>
          <a:stretch>
            <a:fillRect/>
          </a:stretch>
        </p:blipFill>
        <p:spPr>
          <a:xfrm>
            <a:off x="2639920" y="706045"/>
            <a:ext cx="6912160" cy="4662571"/>
          </a:xfrm>
          <a:prstGeom prst="rect">
            <a:avLst/>
          </a:prstGeom>
        </p:spPr>
      </p:pic>
    </p:spTree>
    <p:extLst>
      <p:ext uri="{BB962C8B-B14F-4D97-AF65-F5344CB8AC3E}">
        <p14:creationId xmlns:p14="http://schemas.microsoft.com/office/powerpoint/2010/main" val="19372162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E38C140-881B-D940-9DC9-650A454E5E8E}"/>
              </a:ext>
            </a:extLst>
          </p:cNvPr>
          <p:cNvSpPr>
            <a:spLocks noGrp="1"/>
          </p:cNvSpPr>
          <p:nvPr>
            <p:ph type="dt" sz="half" idx="10"/>
          </p:nvPr>
        </p:nvSpPr>
        <p:spPr/>
        <p:txBody>
          <a:bodyPr/>
          <a:lstStyle/>
          <a:p>
            <a:fld id="{DB4888D4-3616-E842-AE0B-F67567F59619}" type="datetime1">
              <a:rPr lang="en-US" smtClean="0"/>
              <a:pPr/>
              <a:t>4/9/2019</a:t>
            </a:fld>
            <a:endParaRPr lang="en-US" dirty="0"/>
          </a:p>
        </p:txBody>
      </p:sp>
      <p:sp>
        <p:nvSpPr>
          <p:cNvPr id="3" name="Slide Number Placeholder 2">
            <a:extLst>
              <a:ext uri="{FF2B5EF4-FFF2-40B4-BE49-F238E27FC236}">
                <a16:creationId xmlns:a16="http://schemas.microsoft.com/office/drawing/2014/main" id="{E549769D-C020-EB4D-ACD6-2382F4AE7BBC}"/>
              </a:ext>
            </a:extLst>
          </p:cNvPr>
          <p:cNvSpPr>
            <a:spLocks noGrp="1"/>
          </p:cNvSpPr>
          <p:nvPr>
            <p:ph type="sldNum" sz="quarter" idx="11"/>
          </p:nvPr>
        </p:nvSpPr>
        <p:spPr/>
        <p:txBody>
          <a:bodyPr/>
          <a:lstStyle/>
          <a:p>
            <a:fld id="{29BEA89B-AEB9-EC4E-ACDE-73189EA191E7}" type="slidenum">
              <a:rPr lang="en-US" smtClean="0"/>
              <a:pPr/>
              <a:t>13</a:t>
            </a:fld>
            <a:endParaRPr lang="en-US"/>
          </a:p>
        </p:txBody>
      </p:sp>
      <p:pic>
        <p:nvPicPr>
          <p:cNvPr id="5" name="Picture 4" descr="A picture containing sky&#10;&#10;Description automatically generated">
            <a:extLst>
              <a:ext uri="{FF2B5EF4-FFF2-40B4-BE49-F238E27FC236}">
                <a16:creationId xmlns:a16="http://schemas.microsoft.com/office/drawing/2014/main" id="{7327683D-860F-164B-ABB8-7405F1970441}"/>
              </a:ext>
            </a:extLst>
          </p:cNvPr>
          <p:cNvPicPr>
            <a:picLocks noChangeAspect="1"/>
          </p:cNvPicPr>
          <p:nvPr/>
        </p:nvPicPr>
        <p:blipFill>
          <a:blip r:embed="rId3"/>
          <a:stretch>
            <a:fillRect/>
          </a:stretch>
        </p:blipFill>
        <p:spPr>
          <a:xfrm>
            <a:off x="-8965" y="-1"/>
            <a:ext cx="10524565" cy="6510389"/>
          </a:xfrm>
          <a:prstGeom prst="rect">
            <a:avLst/>
          </a:prstGeom>
        </p:spPr>
      </p:pic>
    </p:spTree>
    <p:extLst>
      <p:ext uri="{BB962C8B-B14F-4D97-AF65-F5344CB8AC3E}">
        <p14:creationId xmlns:p14="http://schemas.microsoft.com/office/powerpoint/2010/main" val="3907560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3E4B55F-4CBA-4A4A-9FF3-A38319E98772}"/>
              </a:ext>
            </a:extLst>
          </p:cNvPr>
          <p:cNvSpPr>
            <a:spLocks noGrp="1"/>
          </p:cNvSpPr>
          <p:nvPr>
            <p:ph type="dt" sz="half" idx="10"/>
          </p:nvPr>
        </p:nvSpPr>
        <p:spPr/>
        <p:txBody>
          <a:bodyPr/>
          <a:lstStyle/>
          <a:p>
            <a:fld id="{DB4888D4-3616-E842-AE0B-F67567F59619}" type="datetime1">
              <a:rPr lang="en-US" smtClean="0"/>
              <a:pPr/>
              <a:t>4/9/2019</a:t>
            </a:fld>
            <a:endParaRPr lang="en-US" dirty="0"/>
          </a:p>
        </p:txBody>
      </p:sp>
      <p:sp>
        <p:nvSpPr>
          <p:cNvPr id="3" name="Slide Number Placeholder 2">
            <a:extLst>
              <a:ext uri="{FF2B5EF4-FFF2-40B4-BE49-F238E27FC236}">
                <a16:creationId xmlns:a16="http://schemas.microsoft.com/office/drawing/2014/main" id="{2F67DA63-B040-C14E-A3A3-A2B51122A01C}"/>
              </a:ext>
            </a:extLst>
          </p:cNvPr>
          <p:cNvSpPr>
            <a:spLocks noGrp="1"/>
          </p:cNvSpPr>
          <p:nvPr>
            <p:ph type="sldNum" sz="quarter" idx="11"/>
          </p:nvPr>
        </p:nvSpPr>
        <p:spPr/>
        <p:txBody>
          <a:bodyPr/>
          <a:lstStyle/>
          <a:p>
            <a:fld id="{29BEA89B-AEB9-EC4E-ACDE-73189EA191E7}" type="slidenum">
              <a:rPr lang="en-US" smtClean="0"/>
              <a:pPr/>
              <a:t>14</a:t>
            </a:fld>
            <a:endParaRPr lang="en-US"/>
          </a:p>
        </p:txBody>
      </p:sp>
      <p:sp>
        <p:nvSpPr>
          <p:cNvPr id="4" name="Title 3">
            <a:extLst>
              <a:ext uri="{FF2B5EF4-FFF2-40B4-BE49-F238E27FC236}">
                <a16:creationId xmlns:a16="http://schemas.microsoft.com/office/drawing/2014/main" id="{32944B78-72BB-2F45-8467-9EE77365DFED}"/>
              </a:ext>
            </a:extLst>
          </p:cNvPr>
          <p:cNvSpPr>
            <a:spLocks noGrp="1"/>
          </p:cNvSpPr>
          <p:nvPr>
            <p:ph type="title"/>
          </p:nvPr>
        </p:nvSpPr>
        <p:spPr/>
        <p:txBody>
          <a:bodyPr>
            <a:normAutofit/>
          </a:bodyPr>
          <a:lstStyle/>
          <a:p>
            <a:r>
              <a:rPr lang="en-US" dirty="0"/>
              <a:t>How Could You Create Your Own Talent Pipeline?</a:t>
            </a:r>
          </a:p>
        </p:txBody>
      </p:sp>
    </p:spTree>
    <p:extLst>
      <p:ext uri="{BB962C8B-B14F-4D97-AF65-F5344CB8AC3E}">
        <p14:creationId xmlns:p14="http://schemas.microsoft.com/office/powerpoint/2010/main" val="22558312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C8148BA-933B-C24D-8FF7-416A55678989}"/>
              </a:ext>
            </a:extLst>
          </p:cNvPr>
          <p:cNvSpPr>
            <a:spLocks noGrp="1"/>
          </p:cNvSpPr>
          <p:nvPr>
            <p:ph type="dt" sz="half" idx="10"/>
          </p:nvPr>
        </p:nvSpPr>
        <p:spPr/>
        <p:txBody>
          <a:bodyPr/>
          <a:lstStyle/>
          <a:p>
            <a:fld id="{DB4888D4-3616-E842-AE0B-F67567F59619}" type="datetime1">
              <a:rPr lang="en-US" smtClean="0"/>
              <a:pPr/>
              <a:t>4/9/2019</a:t>
            </a:fld>
            <a:endParaRPr lang="en-US" dirty="0"/>
          </a:p>
        </p:txBody>
      </p:sp>
      <p:sp>
        <p:nvSpPr>
          <p:cNvPr id="3" name="Slide Number Placeholder 2">
            <a:extLst>
              <a:ext uri="{FF2B5EF4-FFF2-40B4-BE49-F238E27FC236}">
                <a16:creationId xmlns:a16="http://schemas.microsoft.com/office/drawing/2014/main" id="{F1AA7D41-9600-AA47-A340-E21BEB5A39B5}"/>
              </a:ext>
            </a:extLst>
          </p:cNvPr>
          <p:cNvSpPr>
            <a:spLocks noGrp="1"/>
          </p:cNvSpPr>
          <p:nvPr>
            <p:ph type="sldNum" sz="quarter" idx="11"/>
          </p:nvPr>
        </p:nvSpPr>
        <p:spPr/>
        <p:txBody>
          <a:bodyPr/>
          <a:lstStyle/>
          <a:p>
            <a:fld id="{29BEA89B-AEB9-EC4E-ACDE-73189EA191E7}" type="slidenum">
              <a:rPr lang="en-US" smtClean="0"/>
              <a:pPr/>
              <a:t>15</a:t>
            </a:fld>
            <a:endParaRPr lang="en-US"/>
          </a:p>
        </p:txBody>
      </p:sp>
      <p:sp>
        <p:nvSpPr>
          <p:cNvPr id="4" name="Title 3">
            <a:extLst>
              <a:ext uri="{FF2B5EF4-FFF2-40B4-BE49-F238E27FC236}">
                <a16:creationId xmlns:a16="http://schemas.microsoft.com/office/drawing/2014/main" id="{DE9C8312-8954-5846-8314-C7C6794E233E}"/>
              </a:ext>
            </a:extLst>
          </p:cNvPr>
          <p:cNvSpPr>
            <a:spLocks noGrp="1"/>
          </p:cNvSpPr>
          <p:nvPr>
            <p:ph type="title"/>
          </p:nvPr>
        </p:nvSpPr>
        <p:spPr>
          <a:xfrm>
            <a:off x="296140" y="421915"/>
            <a:ext cx="11591059" cy="458484"/>
          </a:xfrm>
        </p:spPr>
        <p:txBody>
          <a:bodyPr/>
          <a:lstStyle/>
          <a:p>
            <a:r>
              <a:rPr lang="en-US" dirty="0"/>
              <a:t>High Performance Companies</a:t>
            </a:r>
          </a:p>
        </p:txBody>
      </p:sp>
      <p:sp>
        <p:nvSpPr>
          <p:cNvPr id="7" name="Rectangle 6">
            <a:extLst>
              <a:ext uri="{FF2B5EF4-FFF2-40B4-BE49-F238E27FC236}">
                <a16:creationId xmlns:a16="http://schemas.microsoft.com/office/drawing/2014/main" id="{BFA86D92-072A-404F-9CE1-9B7C31F5BCB7}"/>
              </a:ext>
            </a:extLst>
          </p:cNvPr>
          <p:cNvSpPr/>
          <p:nvPr/>
        </p:nvSpPr>
        <p:spPr>
          <a:xfrm>
            <a:off x="3131856" y="838200"/>
            <a:ext cx="5919622" cy="3170099"/>
          </a:xfrm>
          <a:prstGeom prst="rect">
            <a:avLst/>
          </a:prstGeom>
          <a:noFill/>
        </p:spPr>
        <p:txBody>
          <a:bodyPr wrap="square" lIns="91440" tIns="45720" rIns="91440" bIns="45720">
            <a:spAutoFit/>
          </a:bodyPr>
          <a:lstStyle/>
          <a:p>
            <a:pPr algn="ctr"/>
            <a:r>
              <a:rPr lang="en-US" sz="20000" b="1" cap="none" spc="0" dirty="0">
                <a:ln w="25400">
                  <a:solidFill>
                    <a:schemeClr val="accent2"/>
                  </a:solidFill>
                  <a:prstDash val="solid"/>
                </a:ln>
                <a:solidFill>
                  <a:srgbClr val="FFFFFF"/>
                </a:solidFill>
                <a:effectLst>
                  <a:outerShdw dist="38100" dir="2700000" algn="tl" rotWithShape="0">
                    <a:schemeClr val="accent2"/>
                  </a:outerShdw>
                </a:effectLst>
                <a:latin typeface="Open Sans" panose="020B0606030504020204" pitchFamily="34" charset="0"/>
                <a:ea typeface="Open Sans" panose="020B0606030504020204" pitchFamily="34" charset="0"/>
                <a:cs typeface="Open Sans" panose="020B0606030504020204" pitchFamily="34" charset="0"/>
              </a:rPr>
              <a:t>80%</a:t>
            </a:r>
          </a:p>
        </p:txBody>
      </p:sp>
      <p:sp>
        <p:nvSpPr>
          <p:cNvPr id="8" name="TextBox 7">
            <a:extLst>
              <a:ext uri="{FF2B5EF4-FFF2-40B4-BE49-F238E27FC236}">
                <a16:creationId xmlns:a16="http://schemas.microsoft.com/office/drawing/2014/main" id="{64CE961E-9C49-174D-ADF3-7BB0C25CC18F}"/>
              </a:ext>
            </a:extLst>
          </p:cNvPr>
          <p:cNvSpPr txBox="1"/>
          <p:nvPr/>
        </p:nvSpPr>
        <p:spPr>
          <a:xfrm>
            <a:off x="2733502" y="3810000"/>
            <a:ext cx="6716331" cy="1815882"/>
          </a:xfrm>
          <a:prstGeom prst="rect">
            <a:avLst/>
          </a:prstGeom>
          <a:noFill/>
        </p:spPr>
        <p:txBody>
          <a:bodyPr wrap="square" rtlCol="0">
            <a:spAutoFit/>
          </a:bodyPr>
          <a:lstStyle/>
          <a:p>
            <a:pPr algn="ctr"/>
            <a:r>
              <a:rPr lang="en-US" sz="2800" b="1" dirty="0">
                <a:solidFill>
                  <a:schemeClr val="accent3"/>
                </a:solidFill>
                <a:latin typeface="Open Sans Semibold" panose="020B0606030504020204" pitchFamily="34" charset="0"/>
                <a:ea typeface="Open Sans Semibold" panose="020B0606030504020204" pitchFamily="34" charset="0"/>
                <a:cs typeface="Open Sans Semibold" panose="020B0606030504020204" pitchFamily="34" charset="0"/>
              </a:rPr>
              <a:t>High Performance companies </a:t>
            </a:r>
            <a:r>
              <a:rPr lang="en-US" sz="2800" dirty="0">
                <a:latin typeface="Open Sans Light" panose="020B0306030504020204" pitchFamily="34" charset="0"/>
                <a:ea typeface="Open Sans Light" panose="020B0306030504020204" pitchFamily="34" charset="0"/>
                <a:cs typeface="Open Sans Light" panose="020B0306030504020204" pitchFamily="34" charset="0"/>
              </a:rPr>
              <a:t>are investing up to 80% more on </a:t>
            </a:r>
            <a:r>
              <a:rPr lang="en-US" sz="2800" b="1" dirty="0">
                <a:solidFill>
                  <a:schemeClr val="accent3"/>
                </a:solidFill>
                <a:latin typeface="Open Sans Semibold" panose="020B0606030504020204" pitchFamily="34" charset="0"/>
                <a:ea typeface="Open Sans Semibold" panose="020B0606030504020204" pitchFamily="34" charset="0"/>
                <a:cs typeface="Open Sans Semibold" panose="020B0606030504020204" pitchFamily="34" charset="0"/>
              </a:rPr>
              <a:t>reskilling initiatives</a:t>
            </a:r>
            <a:r>
              <a:rPr lang="en-US" sz="2800" b="1" dirty="0">
                <a:solidFill>
                  <a:srgbClr val="C00000"/>
                </a:solidFill>
                <a:latin typeface="Open Sans" panose="020B0606030504020204" pitchFamily="34" charset="0"/>
                <a:ea typeface="Open Sans" panose="020B0606030504020204" pitchFamily="34" charset="0"/>
                <a:cs typeface="Open Sans" panose="020B0606030504020204" pitchFamily="34" charset="0"/>
              </a:rPr>
              <a:t> </a:t>
            </a:r>
            <a:r>
              <a:rPr lang="en-US" sz="2800" dirty="0">
                <a:latin typeface="Open Sans Light" panose="020B0306030504020204" pitchFamily="34" charset="0"/>
                <a:ea typeface="Open Sans Light" panose="020B0306030504020204" pitchFamily="34" charset="0"/>
                <a:cs typeface="Open Sans Light" panose="020B0306030504020204" pitchFamily="34" charset="0"/>
              </a:rPr>
              <a:t>compared to low and average performing companies</a:t>
            </a:r>
          </a:p>
        </p:txBody>
      </p:sp>
    </p:spTree>
    <p:extLst>
      <p:ext uri="{BB962C8B-B14F-4D97-AF65-F5344CB8AC3E}">
        <p14:creationId xmlns:p14="http://schemas.microsoft.com/office/powerpoint/2010/main" val="42277138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B2A0813-8481-0A48-A4D1-CBD0E8916D29}"/>
              </a:ext>
            </a:extLst>
          </p:cNvPr>
          <p:cNvSpPr>
            <a:spLocks noGrp="1"/>
          </p:cNvSpPr>
          <p:nvPr>
            <p:ph type="dt" sz="half" idx="10"/>
          </p:nvPr>
        </p:nvSpPr>
        <p:spPr/>
        <p:txBody>
          <a:bodyPr/>
          <a:lstStyle/>
          <a:p>
            <a:fld id="{DB4888D4-3616-E842-AE0B-F67567F59619}" type="datetime1">
              <a:rPr lang="en-US" smtClean="0"/>
              <a:pPr/>
              <a:t>4/9/2019</a:t>
            </a:fld>
            <a:endParaRPr lang="en-US" dirty="0"/>
          </a:p>
        </p:txBody>
      </p:sp>
      <p:sp>
        <p:nvSpPr>
          <p:cNvPr id="3" name="Slide Number Placeholder 2">
            <a:extLst>
              <a:ext uri="{FF2B5EF4-FFF2-40B4-BE49-F238E27FC236}">
                <a16:creationId xmlns:a16="http://schemas.microsoft.com/office/drawing/2014/main" id="{D85740F6-C161-0541-B815-0838A2D1E117}"/>
              </a:ext>
            </a:extLst>
          </p:cNvPr>
          <p:cNvSpPr>
            <a:spLocks noGrp="1"/>
          </p:cNvSpPr>
          <p:nvPr>
            <p:ph type="sldNum" sz="quarter" idx="11"/>
          </p:nvPr>
        </p:nvSpPr>
        <p:spPr/>
        <p:txBody>
          <a:bodyPr/>
          <a:lstStyle/>
          <a:p>
            <a:fld id="{29BEA89B-AEB9-EC4E-ACDE-73189EA191E7}" type="slidenum">
              <a:rPr lang="en-US" smtClean="0"/>
              <a:pPr/>
              <a:t>16</a:t>
            </a:fld>
            <a:endParaRPr lang="en-US"/>
          </a:p>
        </p:txBody>
      </p:sp>
      <p:pic>
        <p:nvPicPr>
          <p:cNvPr id="4" name="Picture 3">
            <a:extLst>
              <a:ext uri="{FF2B5EF4-FFF2-40B4-BE49-F238E27FC236}">
                <a16:creationId xmlns:a16="http://schemas.microsoft.com/office/drawing/2014/main" id="{C57CC54F-37EA-D143-934D-664CC3D1C498}"/>
              </a:ext>
            </a:extLst>
          </p:cNvPr>
          <p:cNvPicPr>
            <a:picLocks noChangeAspect="1"/>
          </p:cNvPicPr>
          <p:nvPr/>
        </p:nvPicPr>
        <p:blipFill>
          <a:blip r:embed="rId3"/>
          <a:stretch>
            <a:fillRect/>
          </a:stretch>
        </p:blipFill>
        <p:spPr>
          <a:xfrm>
            <a:off x="2667000" y="1104056"/>
            <a:ext cx="6858000" cy="3834345"/>
          </a:xfrm>
          <a:prstGeom prst="rect">
            <a:avLst/>
          </a:prstGeom>
        </p:spPr>
      </p:pic>
    </p:spTree>
    <p:extLst>
      <p:ext uri="{BB962C8B-B14F-4D97-AF65-F5344CB8AC3E}">
        <p14:creationId xmlns:p14="http://schemas.microsoft.com/office/powerpoint/2010/main" val="28440340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47F5863-B614-324C-A1A9-F669BF827F91}"/>
              </a:ext>
            </a:extLst>
          </p:cNvPr>
          <p:cNvSpPr>
            <a:spLocks noGrp="1"/>
          </p:cNvSpPr>
          <p:nvPr>
            <p:ph type="dt" sz="half" idx="10"/>
          </p:nvPr>
        </p:nvSpPr>
        <p:spPr/>
        <p:txBody>
          <a:bodyPr/>
          <a:lstStyle/>
          <a:p>
            <a:fld id="{DB4888D4-3616-E842-AE0B-F67567F59619}" type="datetime1">
              <a:rPr lang="en-US" smtClean="0"/>
              <a:pPr/>
              <a:t>4/9/2019</a:t>
            </a:fld>
            <a:endParaRPr lang="en-US" dirty="0"/>
          </a:p>
        </p:txBody>
      </p:sp>
      <p:sp>
        <p:nvSpPr>
          <p:cNvPr id="3" name="Slide Number Placeholder 2">
            <a:extLst>
              <a:ext uri="{FF2B5EF4-FFF2-40B4-BE49-F238E27FC236}">
                <a16:creationId xmlns:a16="http://schemas.microsoft.com/office/drawing/2014/main" id="{73565E15-B697-224C-A36C-D8A224F75A62}"/>
              </a:ext>
            </a:extLst>
          </p:cNvPr>
          <p:cNvSpPr>
            <a:spLocks noGrp="1"/>
          </p:cNvSpPr>
          <p:nvPr>
            <p:ph type="sldNum" sz="quarter" idx="11"/>
          </p:nvPr>
        </p:nvSpPr>
        <p:spPr/>
        <p:txBody>
          <a:bodyPr/>
          <a:lstStyle/>
          <a:p>
            <a:fld id="{29BEA89B-AEB9-EC4E-ACDE-73189EA191E7}" type="slidenum">
              <a:rPr lang="en-US" smtClean="0"/>
              <a:pPr/>
              <a:t>17</a:t>
            </a:fld>
            <a:endParaRPr lang="en-US"/>
          </a:p>
        </p:txBody>
      </p:sp>
      <p:pic>
        <p:nvPicPr>
          <p:cNvPr id="4" name="Picture 3">
            <a:extLst>
              <a:ext uri="{FF2B5EF4-FFF2-40B4-BE49-F238E27FC236}">
                <a16:creationId xmlns:a16="http://schemas.microsoft.com/office/drawing/2014/main" id="{AA603795-1F7B-F34C-BD1F-47B49DBFEF8E}"/>
              </a:ext>
            </a:extLst>
          </p:cNvPr>
          <p:cNvPicPr>
            <a:picLocks noChangeAspect="1"/>
          </p:cNvPicPr>
          <p:nvPr/>
        </p:nvPicPr>
        <p:blipFill>
          <a:blip r:embed="rId3"/>
          <a:stretch>
            <a:fillRect/>
          </a:stretch>
        </p:blipFill>
        <p:spPr>
          <a:xfrm>
            <a:off x="2401454" y="2058525"/>
            <a:ext cx="7389091" cy="2493818"/>
          </a:xfrm>
          <a:prstGeom prst="rect">
            <a:avLst/>
          </a:prstGeom>
        </p:spPr>
      </p:pic>
    </p:spTree>
    <p:extLst>
      <p:ext uri="{BB962C8B-B14F-4D97-AF65-F5344CB8AC3E}">
        <p14:creationId xmlns:p14="http://schemas.microsoft.com/office/powerpoint/2010/main" val="4123288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7309006-B243-7A4C-B770-6A3B3D5465A4}"/>
              </a:ext>
            </a:extLst>
          </p:cNvPr>
          <p:cNvSpPr>
            <a:spLocks noGrp="1"/>
          </p:cNvSpPr>
          <p:nvPr>
            <p:ph idx="1"/>
          </p:nvPr>
        </p:nvSpPr>
        <p:spPr>
          <a:xfrm>
            <a:off x="296140" y="2209800"/>
            <a:ext cx="11591060" cy="1828800"/>
          </a:xfrm>
        </p:spPr>
        <p:txBody>
          <a:bodyPr>
            <a:normAutofit/>
          </a:bodyPr>
          <a:lstStyle/>
          <a:p>
            <a:r>
              <a:rPr lang="en-US" sz="4000" b="1" dirty="0"/>
              <a:t>…employee education and development became your company’s biggest recruiting and retention engine?</a:t>
            </a:r>
          </a:p>
        </p:txBody>
      </p:sp>
      <p:sp>
        <p:nvSpPr>
          <p:cNvPr id="3" name="Date Placeholder 2">
            <a:extLst>
              <a:ext uri="{FF2B5EF4-FFF2-40B4-BE49-F238E27FC236}">
                <a16:creationId xmlns:a16="http://schemas.microsoft.com/office/drawing/2014/main" id="{3624EF7C-3394-3F41-AD43-63B6F483D7EA}"/>
              </a:ext>
            </a:extLst>
          </p:cNvPr>
          <p:cNvSpPr>
            <a:spLocks noGrp="1"/>
          </p:cNvSpPr>
          <p:nvPr>
            <p:ph type="dt" sz="half" idx="10"/>
          </p:nvPr>
        </p:nvSpPr>
        <p:spPr/>
        <p:txBody>
          <a:bodyPr/>
          <a:lstStyle/>
          <a:p>
            <a:fld id="{DB4888D4-3616-E842-AE0B-F67567F59619}" type="datetime1">
              <a:rPr lang="en-US" smtClean="0"/>
              <a:pPr/>
              <a:t>4/9/2019</a:t>
            </a:fld>
            <a:endParaRPr lang="en-US" dirty="0"/>
          </a:p>
        </p:txBody>
      </p:sp>
      <p:sp>
        <p:nvSpPr>
          <p:cNvPr id="4" name="Slide Number Placeholder 3">
            <a:extLst>
              <a:ext uri="{FF2B5EF4-FFF2-40B4-BE49-F238E27FC236}">
                <a16:creationId xmlns:a16="http://schemas.microsoft.com/office/drawing/2014/main" id="{DE202D07-40B1-9046-BCF2-D8BEE95B5FC8}"/>
              </a:ext>
            </a:extLst>
          </p:cNvPr>
          <p:cNvSpPr>
            <a:spLocks noGrp="1"/>
          </p:cNvSpPr>
          <p:nvPr>
            <p:ph type="sldNum" sz="quarter" idx="11"/>
          </p:nvPr>
        </p:nvSpPr>
        <p:spPr/>
        <p:txBody>
          <a:bodyPr/>
          <a:lstStyle/>
          <a:p>
            <a:fld id="{29BEA89B-AEB9-EC4E-ACDE-73189EA191E7}" type="slidenum">
              <a:rPr lang="en-US" smtClean="0"/>
              <a:pPr/>
              <a:t>18</a:t>
            </a:fld>
            <a:endParaRPr lang="en-US"/>
          </a:p>
        </p:txBody>
      </p:sp>
      <p:sp>
        <p:nvSpPr>
          <p:cNvPr id="5" name="Title 4">
            <a:extLst>
              <a:ext uri="{FF2B5EF4-FFF2-40B4-BE49-F238E27FC236}">
                <a16:creationId xmlns:a16="http://schemas.microsoft.com/office/drawing/2014/main" id="{6F28BE66-19F0-DA47-B036-19A473D41AAB}"/>
              </a:ext>
            </a:extLst>
          </p:cNvPr>
          <p:cNvSpPr>
            <a:spLocks noGrp="1"/>
          </p:cNvSpPr>
          <p:nvPr>
            <p:ph type="title"/>
          </p:nvPr>
        </p:nvSpPr>
        <p:spPr>
          <a:xfrm>
            <a:off x="296140" y="421915"/>
            <a:ext cx="11591059" cy="458484"/>
          </a:xfrm>
        </p:spPr>
        <p:txBody>
          <a:bodyPr/>
          <a:lstStyle/>
          <a:p>
            <a:r>
              <a:rPr lang="en-US" dirty="0"/>
              <a:t>What if…</a:t>
            </a:r>
          </a:p>
        </p:txBody>
      </p:sp>
    </p:spTree>
    <p:extLst>
      <p:ext uri="{BB962C8B-B14F-4D97-AF65-F5344CB8AC3E}">
        <p14:creationId xmlns:p14="http://schemas.microsoft.com/office/powerpoint/2010/main" val="36423560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9B8251-8E03-9642-922B-ED75D79C1146}"/>
              </a:ext>
            </a:extLst>
          </p:cNvPr>
          <p:cNvSpPr>
            <a:spLocks noGrp="1"/>
          </p:cNvSpPr>
          <p:nvPr>
            <p:ph type="title"/>
          </p:nvPr>
        </p:nvSpPr>
        <p:spPr>
          <a:xfrm>
            <a:off x="3850342" y="304800"/>
            <a:ext cx="4455457" cy="711098"/>
          </a:xfrm>
        </p:spPr>
        <p:txBody>
          <a:bodyPr>
            <a:normAutofit/>
          </a:bodyPr>
          <a:lstStyle/>
          <a:p>
            <a:pPr algn="l"/>
            <a:r>
              <a:rPr lang="en-US" sz="3200" dirty="0"/>
              <a:t>Questions?</a:t>
            </a:r>
          </a:p>
        </p:txBody>
      </p:sp>
      <p:pic>
        <p:nvPicPr>
          <p:cNvPr id="3" name="Picture Placeholder 8" descr="A person wearing a suit and tie smiling at the camera&#10;&#10;Description generated with very high confidence">
            <a:extLst>
              <a:ext uri="{FF2B5EF4-FFF2-40B4-BE49-F238E27FC236}">
                <a16:creationId xmlns:a16="http://schemas.microsoft.com/office/drawing/2014/main" id="{83623CD0-0EAF-5249-A29B-8D5828145627}"/>
              </a:ext>
            </a:extLst>
          </p:cNvPr>
          <p:cNvPicPr>
            <a:picLocks noChangeAspect="1"/>
          </p:cNvPicPr>
          <p:nvPr/>
        </p:nvPicPr>
        <p:blipFill>
          <a:blip r:embed="rId2"/>
          <a:srcRect/>
          <a:stretch>
            <a:fillRect/>
          </a:stretch>
        </p:blipFill>
        <p:spPr>
          <a:xfrm>
            <a:off x="3886201" y="2285999"/>
            <a:ext cx="1164381" cy="1164381"/>
          </a:xfrm>
          <a:prstGeom prst="rect">
            <a:avLst/>
          </a:prstGeom>
        </p:spPr>
      </p:pic>
      <p:sp>
        <p:nvSpPr>
          <p:cNvPr id="4" name="Text Placeholder 23">
            <a:extLst>
              <a:ext uri="{FF2B5EF4-FFF2-40B4-BE49-F238E27FC236}">
                <a16:creationId xmlns:a16="http://schemas.microsoft.com/office/drawing/2014/main" id="{1A637C8B-A174-9A4F-A043-0E68F796A47E}"/>
              </a:ext>
            </a:extLst>
          </p:cNvPr>
          <p:cNvSpPr txBox="1">
            <a:spLocks/>
          </p:cNvSpPr>
          <p:nvPr/>
        </p:nvSpPr>
        <p:spPr>
          <a:xfrm>
            <a:off x="3886200" y="1190401"/>
            <a:ext cx="5531932" cy="438224"/>
          </a:xfrm>
          <a:prstGeom prst="rect">
            <a:avLst/>
          </a:prstGeom>
        </p:spPr>
        <p:txBody>
          <a:bodyPr/>
          <a:lstStyle>
            <a:lvl1pPr marL="0" indent="0" algn="l" defTabSz="914400" rtl="0" eaLnBrk="1" latinLnBrk="0" hangingPunct="1">
              <a:lnSpc>
                <a:spcPct val="90000"/>
              </a:lnSpc>
              <a:spcBef>
                <a:spcPts val="1000"/>
              </a:spcBef>
              <a:buClr>
                <a:schemeClr val="accent3"/>
              </a:buClr>
              <a:buFontTx/>
              <a:buNone/>
              <a:defRPr sz="1600" b="0" i="0" kern="120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1700"/>
              </a:spcBef>
              <a:buClr>
                <a:schemeClr val="accent3"/>
              </a:buClr>
              <a:buSzPct val="120000"/>
              <a:buFont typeface="Arial" panose="020B0604020202020204" pitchFamily="34" charset="0"/>
              <a:buChar char="•"/>
              <a:defRPr sz="1600" b="0" i="0" kern="120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defRPr>
            </a:lvl2pPr>
            <a:lvl3pPr marL="868680" indent="-228600" algn="l" defTabSz="914400" rtl="0" eaLnBrk="1" latinLnBrk="0" hangingPunct="1">
              <a:lnSpc>
                <a:spcPct val="90000"/>
              </a:lnSpc>
              <a:spcBef>
                <a:spcPts val="500"/>
              </a:spcBef>
              <a:buClr>
                <a:schemeClr val="accent3"/>
              </a:buClr>
              <a:buSzPct val="75000"/>
              <a:buFont typeface="Courier New" panose="02070309020205020404" pitchFamily="49" charset="0"/>
              <a:buChar char="o"/>
              <a:defRPr sz="1600" b="0" i="0" kern="120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143000" indent="-228600" algn="l" defTabSz="914400" rtl="0" eaLnBrk="1" latinLnBrk="0" hangingPunct="1">
              <a:lnSpc>
                <a:spcPct val="90000"/>
              </a:lnSpc>
              <a:spcBef>
                <a:spcPts val="500"/>
              </a:spcBef>
              <a:buClr>
                <a:schemeClr val="accent3"/>
              </a:buClr>
              <a:buFont typeface="Wingdings" pitchFamily="2" charset="2"/>
              <a:buChar char="§"/>
              <a:defRPr sz="1600" b="0" i="0" kern="120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417320" indent="-228600" algn="l" defTabSz="914400" rtl="0" eaLnBrk="1" latinLnBrk="0" hangingPunct="1">
              <a:lnSpc>
                <a:spcPct val="90000"/>
              </a:lnSpc>
              <a:spcBef>
                <a:spcPts val="500"/>
              </a:spcBef>
              <a:buClr>
                <a:schemeClr val="accent3"/>
              </a:buClr>
              <a:buSzPct val="115000"/>
              <a:buFont typeface="Arial" panose="020B0604020202020204" pitchFamily="34" charset="0"/>
              <a:buChar char="•"/>
              <a:defRPr sz="1600" b="0" i="0" kern="1200" baseline="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defRPr>
            </a:lvl5pPr>
            <a:lvl6pPr marL="1691640" indent="-228600" algn="l" defTabSz="914400" rtl="0" eaLnBrk="1" latinLnBrk="0" hangingPunct="1">
              <a:lnSpc>
                <a:spcPct val="90000"/>
              </a:lnSpc>
              <a:spcBef>
                <a:spcPts val="500"/>
              </a:spcBef>
              <a:buClr>
                <a:schemeClr val="accent3"/>
              </a:buClr>
              <a:buSzPct val="80000"/>
              <a:buFont typeface="Courier New" charset="0"/>
              <a:buChar char="o"/>
              <a:defRPr sz="1600" b="0" i="0" kern="1200" baseline="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b="1" dirty="0">
                <a:solidFill>
                  <a:schemeClr val="bg1"/>
                </a:solidFill>
              </a:rPr>
              <a:t>Jeremy Walsh</a:t>
            </a:r>
          </a:p>
        </p:txBody>
      </p:sp>
      <p:sp>
        <p:nvSpPr>
          <p:cNvPr id="5" name="Text Placeholder 24">
            <a:extLst>
              <a:ext uri="{FF2B5EF4-FFF2-40B4-BE49-F238E27FC236}">
                <a16:creationId xmlns:a16="http://schemas.microsoft.com/office/drawing/2014/main" id="{0B3A1FED-7859-1644-82ED-259A7F99E6B1}"/>
              </a:ext>
            </a:extLst>
          </p:cNvPr>
          <p:cNvSpPr txBox="1">
            <a:spLocks/>
          </p:cNvSpPr>
          <p:nvPr/>
        </p:nvSpPr>
        <p:spPr>
          <a:xfrm>
            <a:off x="3850342" y="1561260"/>
            <a:ext cx="4836457" cy="548369"/>
          </a:xfrm>
          <a:prstGeom prst="rect">
            <a:avLst/>
          </a:prstGeom>
        </p:spPr>
        <p:txBody>
          <a:bodyPr/>
          <a:lstStyle>
            <a:lvl1pPr marL="0" indent="0" algn="l" defTabSz="914400" rtl="0" eaLnBrk="1" latinLnBrk="0" hangingPunct="1">
              <a:lnSpc>
                <a:spcPct val="90000"/>
              </a:lnSpc>
              <a:spcBef>
                <a:spcPts val="1000"/>
              </a:spcBef>
              <a:buClr>
                <a:schemeClr val="accent3"/>
              </a:buClr>
              <a:buFontTx/>
              <a:buNone/>
              <a:defRPr sz="1600" b="0" i="0" kern="120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1700"/>
              </a:spcBef>
              <a:buClr>
                <a:schemeClr val="accent3"/>
              </a:buClr>
              <a:buSzPct val="120000"/>
              <a:buFont typeface="Arial" panose="020B0604020202020204" pitchFamily="34" charset="0"/>
              <a:buChar char="•"/>
              <a:defRPr sz="1600" b="0" i="0" kern="120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defRPr>
            </a:lvl2pPr>
            <a:lvl3pPr marL="868680" indent="-228600" algn="l" defTabSz="914400" rtl="0" eaLnBrk="1" latinLnBrk="0" hangingPunct="1">
              <a:lnSpc>
                <a:spcPct val="90000"/>
              </a:lnSpc>
              <a:spcBef>
                <a:spcPts val="500"/>
              </a:spcBef>
              <a:buClr>
                <a:schemeClr val="accent3"/>
              </a:buClr>
              <a:buSzPct val="75000"/>
              <a:buFont typeface="Courier New" panose="02070309020205020404" pitchFamily="49" charset="0"/>
              <a:buChar char="o"/>
              <a:defRPr sz="1600" b="0" i="0" kern="120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143000" indent="-228600" algn="l" defTabSz="914400" rtl="0" eaLnBrk="1" latinLnBrk="0" hangingPunct="1">
              <a:lnSpc>
                <a:spcPct val="90000"/>
              </a:lnSpc>
              <a:spcBef>
                <a:spcPts val="500"/>
              </a:spcBef>
              <a:buClr>
                <a:schemeClr val="accent3"/>
              </a:buClr>
              <a:buFont typeface="Wingdings" pitchFamily="2" charset="2"/>
              <a:buChar char="§"/>
              <a:defRPr sz="1600" b="0" i="0" kern="120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417320" indent="-228600" algn="l" defTabSz="914400" rtl="0" eaLnBrk="1" latinLnBrk="0" hangingPunct="1">
              <a:lnSpc>
                <a:spcPct val="90000"/>
              </a:lnSpc>
              <a:spcBef>
                <a:spcPts val="500"/>
              </a:spcBef>
              <a:buClr>
                <a:schemeClr val="accent3"/>
              </a:buClr>
              <a:buSzPct val="115000"/>
              <a:buFont typeface="Arial" panose="020B0604020202020204" pitchFamily="34" charset="0"/>
              <a:buChar char="•"/>
              <a:defRPr sz="1600" b="0" i="0" kern="1200" baseline="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defRPr>
            </a:lvl5pPr>
            <a:lvl6pPr marL="1691640" indent="-228600" algn="l" defTabSz="914400" rtl="0" eaLnBrk="1" latinLnBrk="0" hangingPunct="1">
              <a:lnSpc>
                <a:spcPct val="90000"/>
              </a:lnSpc>
              <a:spcBef>
                <a:spcPts val="500"/>
              </a:spcBef>
              <a:buClr>
                <a:schemeClr val="accent3"/>
              </a:buClr>
              <a:buSzPct val="80000"/>
              <a:buFont typeface="Courier New" charset="0"/>
              <a:buChar char="o"/>
              <a:defRPr sz="1600" b="0" i="0" kern="1200" baseline="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b="1" dirty="0">
                <a:solidFill>
                  <a:schemeClr val="bg1"/>
                </a:solidFill>
              </a:rPr>
              <a:t>Vice President of Enterprise Learning Solutions</a:t>
            </a:r>
          </a:p>
        </p:txBody>
      </p:sp>
      <p:sp>
        <p:nvSpPr>
          <p:cNvPr id="6" name="Text Placeholder 25">
            <a:extLst>
              <a:ext uri="{FF2B5EF4-FFF2-40B4-BE49-F238E27FC236}">
                <a16:creationId xmlns:a16="http://schemas.microsoft.com/office/drawing/2014/main" id="{DBF7AD76-FDF3-994C-8812-DFFEA2844E53}"/>
              </a:ext>
            </a:extLst>
          </p:cNvPr>
          <p:cNvSpPr txBox="1">
            <a:spLocks/>
          </p:cNvSpPr>
          <p:nvPr/>
        </p:nvSpPr>
        <p:spPr>
          <a:xfrm>
            <a:off x="5278283" y="2173987"/>
            <a:ext cx="5531932" cy="989962"/>
          </a:xfrm>
          <a:prstGeom prst="rect">
            <a:avLst/>
          </a:prstGeom>
        </p:spPr>
        <p:txBody>
          <a:bodyPr/>
          <a:lstStyle>
            <a:lvl1pPr marL="0" indent="0" algn="l" defTabSz="914400" rtl="0" eaLnBrk="1" latinLnBrk="0" hangingPunct="1">
              <a:lnSpc>
                <a:spcPct val="90000"/>
              </a:lnSpc>
              <a:spcBef>
                <a:spcPts val="1000"/>
              </a:spcBef>
              <a:buClr>
                <a:schemeClr val="accent3"/>
              </a:buClr>
              <a:buFontTx/>
              <a:buNone/>
              <a:defRPr sz="1600" b="0" i="0" kern="120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1700"/>
              </a:spcBef>
              <a:buClr>
                <a:schemeClr val="accent3"/>
              </a:buClr>
              <a:buSzPct val="120000"/>
              <a:buFont typeface="Arial" panose="020B0604020202020204" pitchFamily="34" charset="0"/>
              <a:buChar char="•"/>
              <a:defRPr sz="1600" b="0" i="0" kern="120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defRPr>
            </a:lvl2pPr>
            <a:lvl3pPr marL="868680" indent="-228600" algn="l" defTabSz="914400" rtl="0" eaLnBrk="1" latinLnBrk="0" hangingPunct="1">
              <a:lnSpc>
                <a:spcPct val="90000"/>
              </a:lnSpc>
              <a:spcBef>
                <a:spcPts val="500"/>
              </a:spcBef>
              <a:buClr>
                <a:schemeClr val="accent3"/>
              </a:buClr>
              <a:buSzPct val="75000"/>
              <a:buFont typeface="Courier New" panose="02070309020205020404" pitchFamily="49" charset="0"/>
              <a:buChar char="o"/>
              <a:defRPr sz="1600" b="0" i="0" kern="120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143000" indent="-228600" algn="l" defTabSz="914400" rtl="0" eaLnBrk="1" latinLnBrk="0" hangingPunct="1">
              <a:lnSpc>
                <a:spcPct val="90000"/>
              </a:lnSpc>
              <a:spcBef>
                <a:spcPts val="500"/>
              </a:spcBef>
              <a:buClr>
                <a:schemeClr val="accent3"/>
              </a:buClr>
              <a:buFont typeface="Wingdings" pitchFamily="2" charset="2"/>
              <a:buChar char="§"/>
              <a:defRPr sz="1600" b="0" i="0" kern="120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417320" indent="-228600" algn="l" defTabSz="914400" rtl="0" eaLnBrk="1" latinLnBrk="0" hangingPunct="1">
              <a:lnSpc>
                <a:spcPct val="90000"/>
              </a:lnSpc>
              <a:spcBef>
                <a:spcPts val="500"/>
              </a:spcBef>
              <a:buClr>
                <a:schemeClr val="accent3"/>
              </a:buClr>
              <a:buSzPct val="115000"/>
              <a:buFont typeface="Arial" panose="020B0604020202020204" pitchFamily="34" charset="0"/>
              <a:buChar char="•"/>
              <a:defRPr sz="1600" b="0" i="0" kern="1200" baseline="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defRPr>
            </a:lvl5pPr>
            <a:lvl6pPr marL="1691640" indent="-228600" algn="l" defTabSz="914400" rtl="0" eaLnBrk="1" latinLnBrk="0" hangingPunct="1">
              <a:lnSpc>
                <a:spcPct val="90000"/>
              </a:lnSpc>
              <a:spcBef>
                <a:spcPts val="500"/>
              </a:spcBef>
              <a:buClr>
                <a:schemeClr val="accent3"/>
              </a:buClr>
              <a:buSzPct val="80000"/>
              <a:buFont typeface="Courier New" charset="0"/>
              <a:buChar char="o"/>
              <a:defRPr sz="1600" b="0" i="0" kern="1200" baseline="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a:solidFill>
                  <a:schemeClr val="bg1"/>
                </a:solidFill>
              </a:rPr>
              <a:t>jcwalsh@wiley.com</a:t>
            </a:r>
          </a:p>
          <a:p>
            <a:r>
              <a:rPr lang="en-US" dirty="0">
                <a:solidFill>
                  <a:schemeClr val="bg1"/>
                </a:solidFill>
              </a:rPr>
              <a:t>954.205.7434</a:t>
            </a:r>
          </a:p>
          <a:p>
            <a:r>
              <a:rPr lang="en-US" dirty="0" err="1">
                <a:solidFill>
                  <a:schemeClr val="bg1"/>
                </a:solidFill>
              </a:rPr>
              <a:t>linkedin.com</a:t>
            </a:r>
            <a:r>
              <a:rPr lang="en-US" dirty="0">
                <a:solidFill>
                  <a:schemeClr val="bg1"/>
                </a:solidFill>
              </a:rPr>
              <a:t>/in/</a:t>
            </a:r>
            <a:r>
              <a:rPr lang="en-US" dirty="0" err="1">
                <a:solidFill>
                  <a:schemeClr val="bg1"/>
                </a:solidFill>
              </a:rPr>
              <a:t>jcwalsh</a:t>
            </a:r>
            <a:endParaRPr lang="en-US" dirty="0">
              <a:solidFill>
                <a:schemeClr val="bg1"/>
              </a:solidFill>
            </a:endParaRPr>
          </a:p>
          <a:p>
            <a:r>
              <a:rPr lang="en-US" dirty="0" err="1">
                <a:solidFill>
                  <a:schemeClr val="bg1"/>
                </a:solidFill>
              </a:rPr>
              <a:t>skills.learninghouse.com</a:t>
            </a:r>
            <a:endParaRPr lang="en-US" dirty="0">
              <a:solidFill>
                <a:schemeClr val="bg1"/>
              </a:solidFill>
            </a:endParaRPr>
          </a:p>
        </p:txBody>
      </p:sp>
    </p:spTree>
    <p:extLst>
      <p:ext uri="{BB962C8B-B14F-4D97-AF65-F5344CB8AC3E}">
        <p14:creationId xmlns:p14="http://schemas.microsoft.com/office/powerpoint/2010/main" val="9373366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2371AC8-5317-8644-8370-65609B5D6673}"/>
              </a:ext>
            </a:extLst>
          </p:cNvPr>
          <p:cNvSpPr>
            <a:spLocks noGrp="1"/>
          </p:cNvSpPr>
          <p:nvPr>
            <p:ph type="dt" sz="half" idx="10"/>
          </p:nvPr>
        </p:nvSpPr>
        <p:spPr/>
        <p:txBody>
          <a:bodyPr/>
          <a:lstStyle/>
          <a:p>
            <a:fld id="{DB4888D4-3616-E842-AE0B-F67567F59619}" type="datetime1">
              <a:rPr lang="en-US" smtClean="0"/>
              <a:pPr/>
              <a:t>4/9/2019</a:t>
            </a:fld>
            <a:endParaRPr lang="en-US" dirty="0"/>
          </a:p>
        </p:txBody>
      </p:sp>
      <p:sp>
        <p:nvSpPr>
          <p:cNvPr id="3" name="Slide Number Placeholder 2">
            <a:extLst>
              <a:ext uri="{FF2B5EF4-FFF2-40B4-BE49-F238E27FC236}">
                <a16:creationId xmlns:a16="http://schemas.microsoft.com/office/drawing/2014/main" id="{F07DDDCC-42A8-F240-8FB5-56E916846BD8}"/>
              </a:ext>
            </a:extLst>
          </p:cNvPr>
          <p:cNvSpPr>
            <a:spLocks noGrp="1"/>
          </p:cNvSpPr>
          <p:nvPr>
            <p:ph type="sldNum" sz="quarter" idx="11"/>
          </p:nvPr>
        </p:nvSpPr>
        <p:spPr/>
        <p:txBody>
          <a:bodyPr/>
          <a:lstStyle/>
          <a:p>
            <a:fld id="{29BEA89B-AEB9-EC4E-ACDE-73189EA191E7}" type="slidenum">
              <a:rPr lang="en-US" smtClean="0"/>
              <a:pPr/>
              <a:t>2</a:t>
            </a:fld>
            <a:endParaRPr lang="en-US"/>
          </a:p>
        </p:txBody>
      </p:sp>
      <mc:AlternateContent xmlns:mc="http://schemas.openxmlformats.org/markup-compatibility/2006">
        <mc:Choice xmlns:we="http://schemas.microsoft.com/office/webextensions/webextension/2010/11" xmlns:pca="http://schemas.microsoft.com/office/powerpoint/2013/contentapp" Requires="we pca">
          <p:graphicFrame>
            <p:nvGraphicFramePr>
              <p:cNvPr id="4" name="Add-in 3">
                <a:extLst>
                  <a:ext uri="{FF2B5EF4-FFF2-40B4-BE49-F238E27FC236}">
                    <a16:creationId xmlns:a16="http://schemas.microsoft.com/office/drawing/2014/main" id="{1E1E14E9-250C-AA45-8C2B-BDAE61FEA1E8}"/>
                  </a:ext>
                </a:extLst>
              </p:cNvPr>
              <p:cNvGraphicFramePr>
                <a:graphicFrameLocks noGrp="1"/>
              </p:cNvGraphicFramePr>
              <p:nvPr>
                <p:extLst>
                  <p:ext uri="{D42A27DB-BD31-4B8C-83A1-F6EECF244321}">
                    <p14:modId xmlns:p14="http://schemas.microsoft.com/office/powerpoint/2010/main" val="4194070448"/>
                  </p:ext>
                </p:extLst>
              </p:nvPr>
            </p:nvGraphicFramePr>
            <p:xfrm>
              <a:off x="1482032" y="304800"/>
              <a:ext cx="9227935" cy="5715000"/>
            </p:xfrm>
            <a:graphic>
              <a:graphicData uri="http://schemas.microsoft.com/office/webextensions/webextension/2010/11">
                <we:webextensionref xmlns:we="http://schemas.microsoft.com/office/webextensions/webextension/2010/11" xmlns:r="http://schemas.openxmlformats.org/officeDocument/2006/relationships" r:id="rId3"/>
              </a:graphicData>
            </a:graphic>
          </p:graphicFrame>
        </mc:Choice>
        <mc:Fallback>
          <p:pic>
            <p:nvPicPr>
              <p:cNvPr id="4" name="Add-in 3">
                <a:extLst>
                  <a:ext uri="{FF2B5EF4-FFF2-40B4-BE49-F238E27FC236}">
                    <a16:creationId xmlns:a16="http://schemas.microsoft.com/office/drawing/2014/main" id="{1E1E14E9-250C-AA45-8C2B-BDAE61FEA1E8}"/>
                  </a:ext>
                </a:extLst>
              </p:cNvPr>
              <p:cNvPicPr>
                <a:picLocks noGrp="1" noRot="1" noChangeAspect="1" noMove="1" noResize="1" noEditPoints="1" noAdjustHandles="1" noChangeArrowheads="1" noChangeShapeType="1"/>
              </p:cNvPicPr>
              <p:nvPr/>
            </p:nvPicPr>
            <p:blipFill>
              <a:blip r:embed="rId4"/>
              <a:stretch>
                <a:fillRect/>
              </a:stretch>
            </p:blipFill>
            <p:spPr>
              <a:xfrm>
                <a:off x="1482032" y="304800"/>
                <a:ext cx="9227935" cy="5715000"/>
              </a:xfrm>
              <a:prstGeom prst="rect">
                <a:avLst/>
              </a:prstGeom>
            </p:spPr>
          </p:pic>
        </mc:Fallback>
      </mc:AlternateContent>
    </p:spTree>
    <p:extLst>
      <p:ext uri="{BB962C8B-B14F-4D97-AF65-F5344CB8AC3E}">
        <p14:creationId xmlns:p14="http://schemas.microsoft.com/office/powerpoint/2010/main" val="19646461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9E5A04D3-87C5-9E4E-83D0-0B0EF80F9399}"/>
              </a:ext>
            </a:extLst>
          </p:cNvPr>
          <p:cNvSpPr>
            <a:spLocks noGrp="1"/>
          </p:cNvSpPr>
          <p:nvPr>
            <p:ph type="subTitle" idx="1"/>
          </p:nvPr>
        </p:nvSpPr>
        <p:spPr/>
        <p:txBody>
          <a:bodyPr>
            <a:normAutofit/>
          </a:bodyPr>
          <a:lstStyle/>
          <a:p>
            <a:r>
              <a:rPr lang="en-US" dirty="0"/>
              <a:t>Louisiana Board of Regents</a:t>
            </a:r>
          </a:p>
          <a:p>
            <a:r>
              <a:rPr lang="en-US" dirty="0"/>
              <a:t>Baton Rouge, LA</a:t>
            </a:r>
          </a:p>
        </p:txBody>
      </p:sp>
      <p:sp>
        <p:nvSpPr>
          <p:cNvPr id="3" name="Title 2">
            <a:extLst>
              <a:ext uri="{FF2B5EF4-FFF2-40B4-BE49-F238E27FC236}">
                <a16:creationId xmlns:a16="http://schemas.microsoft.com/office/drawing/2014/main" id="{07DA5A0D-C68F-114F-813E-11A901AB4FE5}"/>
              </a:ext>
            </a:extLst>
          </p:cNvPr>
          <p:cNvSpPr>
            <a:spLocks noGrp="1"/>
          </p:cNvSpPr>
          <p:nvPr>
            <p:ph type="title"/>
          </p:nvPr>
        </p:nvSpPr>
        <p:spPr/>
        <p:txBody>
          <a:bodyPr>
            <a:normAutofit/>
          </a:bodyPr>
          <a:lstStyle/>
          <a:p>
            <a:r>
              <a:rPr lang="en-US" sz="3200" dirty="0"/>
              <a:t>Know Thy Students: Personalizing Experiences for The 3 Types of Adult Learners</a:t>
            </a:r>
          </a:p>
        </p:txBody>
      </p:sp>
    </p:spTree>
    <p:extLst>
      <p:ext uri="{BB962C8B-B14F-4D97-AF65-F5344CB8AC3E}">
        <p14:creationId xmlns:p14="http://schemas.microsoft.com/office/powerpoint/2010/main" val="34145547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D21CA82-2509-244C-8CFD-FB902978555B}"/>
              </a:ext>
            </a:extLst>
          </p:cNvPr>
          <p:cNvSpPr>
            <a:spLocks noGrp="1"/>
          </p:cNvSpPr>
          <p:nvPr>
            <p:ph type="dt" sz="half" idx="10"/>
          </p:nvPr>
        </p:nvSpPr>
        <p:spPr/>
        <p:txBody>
          <a:bodyPr/>
          <a:lstStyle/>
          <a:p>
            <a:fld id="{DB4888D4-3616-E842-AE0B-F67567F59619}" type="datetime1">
              <a:rPr lang="en-US" smtClean="0"/>
              <a:pPr/>
              <a:t>4/9/2019</a:t>
            </a:fld>
            <a:endParaRPr lang="en-US"/>
          </a:p>
        </p:txBody>
      </p:sp>
      <p:sp>
        <p:nvSpPr>
          <p:cNvPr id="3" name="Slide Number Placeholder 2">
            <a:extLst>
              <a:ext uri="{FF2B5EF4-FFF2-40B4-BE49-F238E27FC236}">
                <a16:creationId xmlns:a16="http://schemas.microsoft.com/office/drawing/2014/main" id="{951377B6-73D0-C146-8BD9-76AE354548B5}"/>
              </a:ext>
            </a:extLst>
          </p:cNvPr>
          <p:cNvSpPr>
            <a:spLocks noGrp="1"/>
          </p:cNvSpPr>
          <p:nvPr>
            <p:ph type="sldNum" sz="quarter" idx="11"/>
          </p:nvPr>
        </p:nvSpPr>
        <p:spPr/>
        <p:txBody>
          <a:bodyPr/>
          <a:lstStyle/>
          <a:p>
            <a:fld id="{29BEA89B-AEB9-EC4E-ACDE-73189EA191E7}" type="slidenum">
              <a:rPr lang="en-US" smtClean="0"/>
              <a:pPr/>
              <a:t>21</a:t>
            </a:fld>
            <a:endParaRPr lang="en-US"/>
          </a:p>
        </p:txBody>
      </p:sp>
      <p:sp>
        <p:nvSpPr>
          <p:cNvPr id="4" name="Text Placeholder 3">
            <a:extLst>
              <a:ext uri="{FF2B5EF4-FFF2-40B4-BE49-F238E27FC236}">
                <a16:creationId xmlns:a16="http://schemas.microsoft.com/office/drawing/2014/main" id="{5E2692E2-73E9-C242-937D-8FD16A2369EF}"/>
              </a:ext>
            </a:extLst>
          </p:cNvPr>
          <p:cNvSpPr>
            <a:spLocks noGrp="1"/>
          </p:cNvSpPr>
          <p:nvPr>
            <p:ph type="body" sz="quarter" idx="12"/>
          </p:nvPr>
        </p:nvSpPr>
        <p:spPr>
          <a:xfrm>
            <a:off x="609497" y="1143000"/>
            <a:ext cx="1447800" cy="457200"/>
          </a:xfrm>
        </p:spPr>
        <p:txBody>
          <a:bodyPr/>
          <a:lstStyle/>
          <a:p>
            <a:r>
              <a:rPr lang="en-US"/>
              <a:t>&gt; 50%</a:t>
            </a:r>
          </a:p>
        </p:txBody>
      </p:sp>
      <p:sp>
        <p:nvSpPr>
          <p:cNvPr id="5" name="Text Placeholder 4">
            <a:extLst>
              <a:ext uri="{FF2B5EF4-FFF2-40B4-BE49-F238E27FC236}">
                <a16:creationId xmlns:a16="http://schemas.microsoft.com/office/drawing/2014/main" id="{0AACF650-334A-7247-9BAD-306A8C6D9D20}"/>
              </a:ext>
            </a:extLst>
          </p:cNvPr>
          <p:cNvSpPr>
            <a:spLocks noGrp="1"/>
          </p:cNvSpPr>
          <p:nvPr>
            <p:ph type="body" sz="quarter" idx="13"/>
          </p:nvPr>
        </p:nvSpPr>
        <p:spPr>
          <a:xfrm>
            <a:off x="512017" y="1624889"/>
            <a:ext cx="1839940" cy="906332"/>
          </a:xfrm>
        </p:spPr>
        <p:txBody>
          <a:bodyPr/>
          <a:lstStyle/>
          <a:p>
            <a:r>
              <a:rPr lang="en-US" sz="2000"/>
              <a:t>Prospects take </a:t>
            </a:r>
            <a:r>
              <a:rPr lang="en-US" sz="2000" b="1"/>
              <a:t>1 + years </a:t>
            </a:r>
          </a:p>
          <a:p>
            <a:r>
              <a:rPr lang="en-US" sz="2000"/>
              <a:t>to decide to enroll</a:t>
            </a:r>
          </a:p>
        </p:txBody>
      </p:sp>
      <p:sp>
        <p:nvSpPr>
          <p:cNvPr id="6" name="Text Placeholder 5">
            <a:extLst>
              <a:ext uri="{FF2B5EF4-FFF2-40B4-BE49-F238E27FC236}">
                <a16:creationId xmlns:a16="http://schemas.microsoft.com/office/drawing/2014/main" id="{F064DC85-3FBC-4B45-A1D7-CABCCDD1E8CD}"/>
              </a:ext>
            </a:extLst>
          </p:cNvPr>
          <p:cNvSpPr>
            <a:spLocks noGrp="1"/>
          </p:cNvSpPr>
          <p:nvPr>
            <p:ph type="body" sz="quarter" idx="14"/>
          </p:nvPr>
        </p:nvSpPr>
        <p:spPr>
          <a:xfrm>
            <a:off x="3377850" y="609600"/>
            <a:ext cx="1879950" cy="457200"/>
          </a:xfrm>
        </p:spPr>
        <p:txBody>
          <a:bodyPr/>
          <a:lstStyle/>
          <a:p>
            <a:r>
              <a:rPr lang="en-US"/>
              <a:t>2x</a:t>
            </a:r>
          </a:p>
        </p:txBody>
      </p:sp>
      <p:sp>
        <p:nvSpPr>
          <p:cNvPr id="7" name="Text Placeholder 6">
            <a:extLst>
              <a:ext uri="{FF2B5EF4-FFF2-40B4-BE49-F238E27FC236}">
                <a16:creationId xmlns:a16="http://schemas.microsoft.com/office/drawing/2014/main" id="{4D5A7D3A-4945-D148-A950-0E656243133F}"/>
              </a:ext>
            </a:extLst>
          </p:cNvPr>
          <p:cNvSpPr>
            <a:spLocks noGrp="1"/>
          </p:cNvSpPr>
          <p:nvPr>
            <p:ph type="body" sz="quarter" idx="15"/>
          </p:nvPr>
        </p:nvSpPr>
        <p:spPr>
          <a:xfrm>
            <a:off x="3292586" y="1290156"/>
            <a:ext cx="2174863" cy="1364430"/>
          </a:xfrm>
        </p:spPr>
        <p:txBody>
          <a:bodyPr/>
          <a:lstStyle/>
          <a:p>
            <a:r>
              <a:rPr lang="en-US" sz="1600"/>
              <a:t>Total number of digital activities a student performs post lead form capture.</a:t>
            </a:r>
          </a:p>
        </p:txBody>
      </p:sp>
      <p:sp>
        <p:nvSpPr>
          <p:cNvPr id="8" name="Text Placeholder 7">
            <a:extLst>
              <a:ext uri="{FF2B5EF4-FFF2-40B4-BE49-F238E27FC236}">
                <a16:creationId xmlns:a16="http://schemas.microsoft.com/office/drawing/2014/main" id="{F9104DDC-C109-4941-87F7-6FC538E90D16}"/>
              </a:ext>
            </a:extLst>
          </p:cNvPr>
          <p:cNvSpPr>
            <a:spLocks noGrp="1"/>
          </p:cNvSpPr>
          <p:nvPr>
            <p:ph type="body" sz="quarter" idx="16"/>
          </p:nvPr>
        </p:nvSpPr>
        <p:spPr>
          <a:xfrm>
            <a:off x="1752600" y="3462242"/>
            <a:ext cx="1714500" cy="457200"/>
          </a:xfrm>
        </p:spPr>
        <p:txBody>
          <a:bodyPr/>
          <a:lstStyle/>
          <a:p>
            <a:r>
              <a:rPr lang="en-US"/>
              <a:t>3,000 +</a:t>
            </a:r>
          </a:p>
        </p:txBody>
      </p:sp>
      <p:sp>
        <p:nvSpPr>
          <p:cNvPr id="9" name="Text Placeholder 8">
            <a:extLst>
              <a:ext uri="{FF2B5EF4-FFF2-40B4-BE49-F238E27FC236}">
                <a16:creationId xmlns:a16="http://schemas.microsoft.com/office/drawing/2014/main" id="{9E9068DB-A3C4-4D4A-9244-8B23E7B60C7B}"/>
              </a:ext>
            </a:extLst>
          </p:cNvPr>
          <p:cNvSpPr>
            <a:spLocks noGrp="1"/>
          </p:cNvSpPr>
          <p:nvPr>
            <p:ph type="body" sz="quarter" idx="17"/>
          </p:nvPr>
        </p:nvSpPr>
        <p:spPr/>
        <p:txBody>
          <a:bodyPr/>
          <a:lstStyle/>
          <a:p>
            <a:r>
              <a:rPr lang="en-US"/>
              <a:t># of digital touchpoints while researching schools up to lead form </a:t>
            </a:r>
          </a:p>
          <a:p>
            <a:r>
              <a:rPr lang="en-US" b="1"/>
              <a:t>over 6 weeks</a:t>
            </a:r>
          </a:p>
        </p:txBody>
      </p:sp>
      <p:sp>
        <p:nvSpPr>
          <p:cNvPr id="11" name="Text Placeholder 10">
            <a:extLst>
              <a:ext uri="{FF2B5EF4-FFF2-40B4-BE49-F238E27FC236}">
                <a16:creationId xmlns:a16="http://schemas.microsoft.com/office/drawing/2014/main" id="{8326FB58-B8C7-0340-BBE7-54A0A399AE8D}"/>
              </a:ext>
            </a:extLst>
          </p:cNvPr>
          <p:cNvSpPr>
            <a:spLocks noGrp="1"/>
          </p:cNvSpPr>
          <p:nvPr>
            <p:ph type="body" sz="quarter" idx="18"/>
          </p:nvPr>
        </p:nvSpPr>
        <p:spPr/>
        <p:txBody>
          <a:bodyPr/>
          <a:lstStyle/>
          <a:p>
            <a:r>
              <a:rPr lang="en-US"/>
              <a:t>$8.5B</a:t>
            </a:r>
          </a:p>
        </p:txBody>
      </p:sp>
      <p:sp>
        <p:nvSpPr>
          <p:cNvPr id="12" name="Text Placeholder 11">
            <a:extLst>
              <a:ext uri="{FF2B5EF4-FFF2-40B4-BE49-F238E27FC236}">
                <a16:creationId xmlns:a16="http://schemas.microsoft.com/office/drawing/2014/main" id="{0617CEFB-AF1F-C847-9676-100DFB7AE72D}"/>
              </a:ext>
            </a:extLst>
          </p:cNvPr>
          <p:cNvSpPr>
            <a:spLocks noGrp="1"/>
          </p:cNvSpPr>
          <p:nvPr>
            <p:ph type="body" sz="quarter" idx="19"/>
          </p:nvPr>
        </p:nvSpPr>
        <p:spPr>
          <a:xfrm>
            <a:off x="8008152" y="1158074"/>
            <a:ext cx="2514600" cy="1625791"/>
          </a:xfrm>
        </p:spPr>
        <p:txBody>
          <a:bodyPr/>
          <a:lstStyle/>
          <a:p>
            <a:r>
              <a:rPr lang="en-US"/>
              <a:t>Increase in MOOC revenue by 2020</a:t>
            </a:r>
          </a:p>
          <a:p>
            <a:r>
              <a:rPr lang="en-US"/>
              <a:t>(increase of 5x)</a:t>
            </a:r>
          </a:p>
        </p:txBody>
      </p:sp>
      <p:sp>
        <p:nvSpPr>
          <p:cNvPr id="13" name="Text Placeholder 12">
            <a:extLst>
              <a:ext uri="{FF2B5EF4-FFF2-40B4-BE49-F238E27FC236}">
                <a16:creationId xmlns:a16="http://schemas.microsoft.com/office/drawing/2014/main" id="{AE34439C-432C-9249-A563-4E7322FE283E}"/>
              </a:ext>
            </a:extLst>
          </p:cNvPr>
          <p:cNvSpPr>
            <a:spLocks noGrp="1"/>
          </p:cNvSpPr>
          <p:nvPr>
            <p:ph type="body" sz="quarter" idx="20"/>
          </p:nvPr>
        </p:nvSpPr>
        <p:spPr>
          <a:xfrm>
            <a:off x="5257800" y="2919657"/>
            <a:ext cx="2401246" cy="597526"/>
          </a:xfrm>
        </p:spPr>
        <p:txBody>
          <a:bodyPr/>
          <a:lstStyle/>
          <a:p>
            <a:r>
              <a:rPr lang="en-US"/>
              <a:t>&gt; 29,000</a:t>
            </a:r>
          </a:p>
          <a:p>
            <a:endParaRPr lang="en-US"/>
          </a:p>
        </p:txBody>
      </p:sp>
      <p:sp>
        <p:nvSpPr>
          <p:cNvPr id="15" name="Text Placeholder 14">
            <a:extLst>
              <a:ext uri="{FF2B5EF4-FFF2-40B4-BE49-F238E27FC236}">
                <a16:creationId xmlns:a16="http://schemas.microsoft.com/office/drawing/2014/main" id="{0F8D6ADB-AF59-8042-8A2D-3BE581C9F9F4}"/>
              </a:ext>
            </a:extLst>
          </p:cNvPr>
          <p:cNvSpPr>
            <a:spLocks noGrp="1"/>
          </p:cNvSpPr>
          <p:nvPr>
            <p:ph type="body" sz="quarter" idx="21"/>
          </p:nvPr>
        </p:nvSpPr>
        <p:spPr>
          <a:xfrm>
            <a:off x="4996402" y="3820628"/>
            <a:ext cx="3059752" cy="2288465"/>
          </a:xfrm>
        </p:spPr>
        <p:txBody>
          <a:bodyPr/>
          <a:lstStyle/>
          <a:p>
            <a:r>
              <a:rPr lang="en-US"/>
              <a:t>The number of fully online degree programs in the US </a:t>
            </a:r>
          </a:p>
          <a:p>
            <a:r>
              <a:rPr lang="en-US"/>
              <a:t>(up 30% in just 5 years)</a:t>
            </a:r>
          </a:p>
          <a:p>
            <a:endParaRPr lang="en-US"/>
          </a:p>
        </p:txBody>
      </p:sp>
      <p:sp>
        <p:nvSpPr>
          <p:cNvPr id="16" name="Text Placeholder 15">
            <a:extLst>
              <a:ext uri="{FF2B5EF4-FFF2-40B4-BE49-F238E27FC236}">
                <a16:creationId xmlns:a16="http://schemas.microsoft.com/office/drawing/2014/main" id="{A48165CA-7BBA-DA44-8330-482D40B47686}"/>
              </a:ext>
            </a:extLst>
          </p:cNvPr>
          <p:cNvSpPr>
            <a:spLocks noGrp="1"/>
          </p:cNvSpPr>
          <p:nvPr>
            <p:ph type="body" sz="quarter" idx="22"/>
          </p:nvPr>
        </p:nvSpPr>
        <p:spPr/>
        <p:txBody>
          <a:bodyPr/>
          <a:lstStyle/>
          <a:p>
            <a:r>
              <a:rPr lang="en-US"/>
              <a:t>0%</a:t>
            </a:r>
          </a:p>
        </p:txBody>
      </p:sp>
      <p:sp>
        <p:nvSpPr>
          <p:cNvPr id="17" name="Text Placeholder 16">
            <a:extLst>
              <a:ext uri="{FF2B5EF4-FFF2-40B4-BE49-F238E27FC236}">
                <a16:creationId xmlns:a16="http://schemas.microsoft.com/office/drawing/2014/main" id="{6CD8E0FB-52D8-8549-AD1E-9F7FA8B963E4}"/>
              </a:ext>
            </a:extLst>
          </p:cNvPr>
          <p:cNvSpPr>
            <a:spLocks noGrp="1"/>
          </p:cNvSpPr>
          <p:nvPr>
            <p:ph type="body" sz="quarter" idx="23"/>
          </p:nvPr>
        </p:nvSpPr>
        <p:spPr/>
        <p:txBody>
          <a:bodyPr/>
          <a:lstStyle/>
          <a:p>
            <a:r>
              <a:rPr lang="en-US"/>
              <a:t>Growth in brand queries for non-profit public and private institutions Y/Y</a:t>
            </a:r>
          </a:p>
        </p:txBody>
      </p:sp>
      <p:sp>
        <p:nvSpPr>
          <p:cNvPr id="14" name="TextBox 13">
            <a:extLst>
              <a:ext uri="{FF2B5EF4-FFF2-40B4-BE49-F238E27FC236}">
                <a16:creationId xmlns:a16="http://schemas.microsoft.com/office/drawing/2014/main" id="{44EAC09A-EE98-4F40-B76E-8E756F6EE3DF}"/>
              </a:ext>
            </a:extLst>
          </p:cNvPr>
          <p:cNvSpPr txBox="1"/>
          <p:nvPr/>
        </p:nvSpPr>
        <p:spPr>
          <a:xfrm>
            <a:off x="61610" y="6275759"/>
            <a:ext cx="5862536" cy="246221"/>
          </a:xfrm>
          <a:prstGeom prst="rect">
            <a:avLst/>
          </a:prstGeom>
          <a:noFill/>
        </p:spPr>
        <p:txBody>
          <a:bodyPr wrap="square" rtlCol="0">
            <a:spAutoFit/>
          </a:bodyPr>
          <a:lstStyle/>
          <a:p>
            <a:pPr marR="0" algn="l" defTabSz="914400" rtl="0" eaLnBrk="1" fontAlgn="auto" latinLnBrk="0" hangingPunct="1">
              <a:lnSpc>
                <a:spcPct val="100000"/>
              </a:lnSpc>
              <a:spcBef>
                <a:spcPts val="0"/>
              </a:spcBef>
              <a:spcAft>
                <a:spcPts val="0"/>
              </a:spcAft>
              <a:buClrTx/>
              <a:buSzPct val="130000"/>
              <a:tabLst/>
            </a:pPr>
            <a:r>
              <a:rPr lang="en-US" sz="1000" i="1">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Source: Google, Q1 2018 Education Insights Quarterly (EIQ)</a:t>
            </a:r>
          </a:p>
        </p:txBody>
      </p:sp>
      <p:sp>
        <p:nvSpPr>
          <p:cNvPr id="31" name="Title 9">
            <a:extLst>
              <a:ext uri="{FF2B5EF4-FFF2-40B4-BE49-F238E27FC236}">
                <a16:creationId xmlns:a16="http://schemas.microsoft.com/office/drawing/2014/main" id="{CB9A3079-37FB-F345-B847-5ABB8F9E33FC}"/>
              </a:ext>
            </a:extLst>
          </p:cNvPr>
          <p:cNvSpPr txBox="1">
            <a:spLocks/>
          </p:cNvSpPr>
          <p:nvPr/>
        </p:nvSpPr>
        <p:spPr>
          <a:xfrm>
            <a:off x="293636" y="171774"/>
            <a:ext cx="2817065" cy="57909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000" b="0" i="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sz="2800">
                <a:solidFill>
                  <a:srgbClr val="4285F5"/>
                </a:solidFill>
              </a:rPr>
              <a:t>G</a:t>
            </a:r>
            <a:r>
              <a:rPr lang="en-US" sz="2800">
                <a:solidFill>
                  <a:srgbClr val="EB4335"/>
                </a:solidFill>
              </a:rPr>
              <a:t>o</a:t>
            </a:r>
            <a:r>
              <a:rPr lang="en-US" sz="2800">
                <a:solidFill>
                  <a:srgbClr val="FBBC05"/>
                </a:solidFill>
              </a:rPr>
              <a:t>o</a:t>
            </a:r>
            <a:r>
              <a:rPr lang="en-US" sz="2800">
                <a:solidFill>
                  <a:srgbClr val="4285F5"/>
                </a:solidFill>
              </a:rPr>
              <a:t>g</a:t>
            </a:r>
            <a:r>
              <a:rPr lang="en-US" sz="2800">
                <a:solidFill>
                  <a:srgbClr val="33A853"/>
                </a:solidFill>
              </a:rPr>
              <a:t>l</a:t>
            </a:r>
            <a:r>
              <a:rPr lang="en-US" sz="2800">
                <a:solidFill>
                  <a:srgbClr val="EB4335"/>
                </a:solidFill>
              </a:rPr>
              <a:t>e</a:t>
            </a:r>
            <a:r>
              <a:rPr lang="en-US" sz="2800"/>
              <a:t> Insights</a:t>
            </a:r>
          </a:p>
        </p:txBody>
      </p:sp>
    </p:spTree>
    <p:extLst>
      <p:ext uri="{BB962C8B-B14F-4D97-AF65-F5344CB8AC3E}">
        <p14:creationId xmlns:p14="http://schemas.microsoft.com/office/powerpoint/2010/main" val="1042362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D21CA82-2509-244C-8CFD-FB902978555B}"/>
              </a:ext>
            </a:extLst>
          </p:cNvPr>
          <p:cNvSpPr>
            <a:spLocks noGrp="1"/>
          </p:cNvSpPr>
          <p:nvPr>
            <p:ph type="dt" sz="half" idx="10"/>
          </p:nvPr>
        </p:nvSpPr>
        <p:spPr/>
        <p:txBody>
          <a:bodyPr/>
          <a:lstStyle/>
          <a:p>
            <a:fld id="{DB4888D4-3616-E842-AE0B-F67567F59619}" type="datetime1">
              <a:rPr lang="en-US" smtClean="0"/>
              <a:pPr/>
              <a:t>4/9/2019</a:t>
            </a:fld>
            <a:endParaRPr lang="en-US"/>
          </a:p>
        </p:txBody>
      </p:sp>
      <p:sp>
        <p:nvSpPr>
          <p:cNvPr id="3" name="Slide Number Placeholder 2">
            <a:extLst>
              <a:ext uri="{FF2B5EF4-FFF2-40B4-BE49-F238E27FC236}">
                <a16:creationId xmlns:a16="http://schemas.microsoft.com/office/drawing/2014/main" id="{951377B6-73D0-C146-8BD9-76AE354548B5}"/>
              </a:ext>
            </a:extLst>
          </p:cNvPr>
          <p:cNvSpPr>
            <a:spLocks noGrp="1"/>
          </p:cNvSpPr>
          <p:nvPr>
            <p:ph type="sldNum" sz="quarter" idx="11"/>
          </p:nvPr>
        </p:nvSpPr>
        <p:spPr/>
        <p:txBody>
          <a:bodyPr/>
          <a:lstStyle/>
          <a:p>
            <a:fld id="{29BEA89B-AEB9-EC4E-ACDE-73189EA191E7}" type="slidenum">
              <a:rPr lang="en-US" smtClean="0"/>
              <a:pPr/>
              <a:t>22</a:t>
            </a:fld>
            <a:endParaRPr lang="en-US"/>
          </a:p>
        </p:txBody>
      </p:sp>
      <p:sp>
        <p:nvSpPr>
          <p:cNvPr id="4" name="Text Placeholder 3">
            <a:extLst>
              <a:ext uri="{FF2B5EF4-FFF2-40B4-BE49-F238E27FC236}">
                <a16:creationId xmlns:a16="http://schemas.microsoft.com/office/drawing/2014/main" id="{5E2692E2-73E9-C242-937D-8FD16A2369EF}"/>
              </a:ext>
            </a:extLst>
          </p:cNvPr>
          <p:cNvSpPr>
            <a:spLocks noGrp="1"/>
          </p:cNvSpPr>
          <p:nvPr>
            <p:ph type="body" sz="quarter" idx="12"/>
          </p:nvPr>
        </p:nvSpPr>
        <p:spPr>
          <a:xfrm>
            <a:off x="609497" y="1143000"/>
            <a:ext cx="1447800" cy="457200"/>
          </a:xfrm>
        </p:spPr>
        <p:txBody>
          <a:bodyPr/>
          <a:lstStyle/>
          <a:p>
            <a:r>
              <a:rPr lang="en-US"/>
              <a:t>&gt; 50%</a:t>
            </a:r>
          </a:p>
        </p:txBody>
      </p:sp>
      <p:sp>
        <p:nvSpPr>
          <p:cNvPr id="5" name="Text Placeholder 4">
            <a:extLst>
              <a:ext uri="{FF2B5EF4-FFF2-40B4-BE49-F238E27FC236}">
                <a16:creationId xmlns:a16="http://schemas.microsoft.com/office/drawing/2014/main" id="{0AACF650-334A-7247-9BAD-306A8C6D9D20}"/>
              </a:ext>
            </a:extLst>
          </p:cNvPr>
          <p:cNvSpPr>
            <a:spLocks noGrp="1"/>
          </p:cNvSpPr>
          <p:nvPr>
            <p:ph type="body" sz="quarter" idx="13"/>
          </p:nvPr>
        </p:nvSpPr>
        <p:spPr>
          <a:xfrm>
            <a:off x="512017" y="1624889"/>
            <a:ext cx="1839940" cy="906332"/>
          </a:xfrm>
        </p:spPr>
        <p:txBody>
          <a:bodyPr/>
          <a:lstStyle/>
          <a:p>
            <a:r>
              <a:rPr lang="en-US" sz="2000"/>
              <a:t>Prospects take </a:t>
            </a:r>
            <a:r>
              <a:rPr lang="en-US" sz="2000" b="1"/>
              <a:t>1 + years </a:t>
            </a:r>
          </a:p>
          <a:p>
            <a:r>
              <a:rPr lang="en-US" sz="2000"/>
              <a:t>to decide to enroll</a:t>
            </a:r>
          </a:p>
        </p:txBody>
      </p:sp>
      <p:sp>
        <p:nvSpPr>
          <p:cNvPr id="6" name="Text Placeholder 5">
            <a:extLst>
              <a:ext uri="{FF2B5EF4-FFF2-40B4-BE49-F238E27FC236}">
                <a16:creationId xmlns:a16="http://schemas.microsoft.com/office/drawing/2014/main" id="{F064DC85-3FBC-4B45-A1D7-CABCCDD1E8CD}"/>
              </a:ext>
            </a:extLst>
          </p:cNvPr>
          <p:cNvSpPr>
            <a:spLocks noGrp="1"/>
          </p:cNvSpPr>
          <p:nvPr>
            <p:ph type="body" sz="quarter" idx="14"/>
          </p:nvPr>
        </p:nvSpPr>
        <p:spPr>
          <a:xfrm>
            <a:off x="3377850" y="609600"/>
            <a:ext cx="1879950" cy="457200"/>
          </a:xfrm>
        </p:spPr>
        <p:txBody>
          <a:bodyPr/>
          <a:lstStyle/>
          <a:p>
            <a:r>
              <a:rPr lang="en-US"/>
              <a:t>2x</a:t>
            </a:r>
          </a:p>
        </p:txBody>
      </p:sp>
      <p:sp>
        <p:nvSpPr>
          <p:cNvPr id="7" name="Text Placeholder 6">
            <a:extLst>
              <a:ext uri="{FF2B5EF4-FFF2-40B4-BE49-F238E27FC236}">
                <a16:creationId xmlns:a16="http://schemas.microsoft.com/office/drawing/2014/main" id="{4D5A7D3A-4945-D148-A950-0E656243133F}"/>
              </a:ext>
            </a:extLst>
          </p:cNvPr>
          <p:cNvSpPr>
            <a:spLocks noGrp="1"/>
          </p:cNvSpPr>
          <p:nvPr>
            <p:ph type="body" sz="quarter" idx="15"/>
          </p:nvPr>
        </p:nvSpPr>
        <p:spPr>
          <a:xfrm>
            <a:off x="3292586" y="1290156"/>
            <a:ext cx="2174863" cy="1364430"/>
          </a:xfrm>
        </p:spPr>
        <p:txBody>
          <a:bodyPr/>
          <a:lstStyle/>
          <a:p>
            <a:r>
              <a:rPr lang="en-US" sz="1600"/>
              <a:t>Total number of digital activities a student performs post lead form capture.</a:t>
            </a:r>
          </a:p>
        </p:txBody>
      </p:sp>
      <p:sp>
        <p:nvSpPr>
          <p:cNvPr id="8" name="Text Placeholder 7">
            <a:extLst>
              <a:ext uri="{FF2B5EF4-FFF2-40B4-BE49-F238E27FC236}">
                <a16:creationId xmlns:a16="http://schemas.microsoft.com/office/drawing/2014/main" id="{F9104DDC-C109-4941-87F7-6FC538E90D16}"/>
              </a:ext>
            </a:extLst>
          </p:cNvPr>
          <p:cNvSpPr>
            <a:spLocks noGrp="1"/>
          </p:cNvSpPr>
          <p:nvPr>
            <p:ph type="body" sz="quarter" idx="16"/>
          </p:nvPr>
        </p:nvSpPr>
        <p:spPr>
          <a:xfrm>
            <a:off x="1752600" y="3462242"/>
            <a:ext cx="1714500" cy="457200"/>
          </a:xfrm>
        </p:spPr>
        <p:txBody>
          <a:bodyPr/>
          <a:lstStyle/>
          <a:p>
            <a:r>
              <a:rPr lang="en-US"/>
              <a:t>3,000 +</a:t>
            </a:r>
          </a:p>
        </p:txBody>
      </p:sp>
      <p:sp>
        <p:nvSpPr>
          <p:cNvPr id="9" name="Text Placeholder 8">
            <a:extLst>
              <a:ext uri="{FF2B5EF4-FFF2-40B4-BE49-F238E27FC236}">
                <a16:creationId xmlns:a16="http://schemas.microsoft.com/office/drawing/2014/main" id="{9E9068DB-A3C4-4D4A-9244-8B23E7B60C7B}"/>
              </a:ext>
            </a:extLst>
          </p:cNvPr>
          <p:cNvSpPr>
            <a:spLocks noGrp="1"/>
          </p:cNvSpPr>
          <p:nvPr>
            <p:ph type="body" sz="quarter" idx="17"/>
          </p:nvPr>
        </p:nvSpPr>
        <p:spPr/>
        <p:txBody>
          <a:bodyPr/>
          <a:lstStyle/>
          <a:p>
            <a:r>
              <a:rPr lang="en-US"/>
              <a:t># of digital touchpoints while researching schools up to lead form </a:t>
            </a:r>
          </a:p>
          <a:p>
            <a:r>
              <a:rPr lang="en-US" b="1"/>
              <a:t>over 6 weeks</a:t>
            </a:r>
          </a:p>
        </p:txBody>
      </p:sp>
      <p:sp>
        <p:nvSpPr>
          <p:cNvPr id="11" name="Text Placeholder 10">
            <a:extLst>
              <a:ext uri="{FF2B5EF4-FFF2-40B4-BE49-F238E27FC236}">
                <a16:creationId xmlns:a16="http://schemas.microsoft.com/office/drawing/2014/main" id="{8326FB58-B8C7-0340-BBE7-54A0A399AE8D}"/>
              </a:ext>
            </a:extLst>
          </p:cNvPr>
          <p:cNvSpPr>
            <a:spLocks noGrp="1"/>
          </p:cNvSpPr>
          <p:nvPr>
            <p:ph type="body" sz="quarter" idx="18"/>
          </p:nvPr>
        </p:nvSpPr>
        <p:spPr/>
        <p:txBody>
          <a:bodyPr/>
          <a:lstStyle/>
          <a:p>
            <a:r>
              <a:rPr lang="en-US"/>
              <a:t>$8.5B</a:t>
            </a:r>
          </a:p>
        </p:txBody>
      </p:sp>
      <p:sp>
        <p:nvSpPr>
          <p:cNvPr id="12" name="Text Placeholder 11">
            <a:extLst>
              <a:ext uri="{FF2B5EF4-FFF2-40B4-BE49-F238E27FC236}">
                <a16:creationId xmlns:a16="http://schemas.microsoft.com/office/drawing/2014/main" id="{0617CEFB-AF1F-C847-9676-100DFB7AE72D}"/>
              </a:ext>
            </a:extLst>
          </p:cNvPr>
          <p:cNvSpPr>
            <a:spLocks noGrp="1"/>
          </p:cNvSpPr>
          <p:nvPr>
            <p:ph type="body" sz="quarter" idx="19"/>
          </p:nvPr>
        </p:nvSpPr>
        <p:spPr>
          <a:xfrm>
            <a:off x="8008152" y="1158074"/>
            <a:ext cx="2514600" cy="1625791"/>
          </a:xfrm>
        </p:spPr>
        <p:txBody>
          <a:bodyPr/>
          <a:lstStyle/>
          <a:p>
            <a:r>
              <a:rPr lang="en-US"/>
              <a:t>Increase in MOOC revenue by 2020</a:t>
            </a:r>
          </a:p>
          <a:p>
            <a:r>
              <a:rPr lang="en-US"/>
              <a:t>(increase of 5x)</a:t>
            </a:r>
          </a:p>
        </p:txBody>
      </p:sp>
      <p:sp>
        <p:nvSpPr>
          <p:cNvPr id="13" name="Text Placeholder 12">
            <a:extLst>
              <a:ext uri="{FF2B5EF4-FFF2-40B4-BE49-F238E27FC236}">
                <a16:creationId xmlns:a16="http://schemas.microsoft.com/office/drawing/2014/main" id="{AE34439C-432C-9249-A563-4E7322FE283E}"/>
              </a:ext>
            </a:extLst>
          </p:cNvPr>
          <p:cNvSpPr>
            <a:spLocks noGrp="1"/>
          </p:cNvSpPr>
          <p:nvPr>
            <p:ph type="body" sz="quarter" idx="20"/>
          </p:nvPr>
        </p:nvSpPr>
        <p:spPr>
          <a:xfrm>
            <a:off x="5257800" y="2919657"/>
            <a:ext cx="2401246" cy="597526"/>
          </a:xfrm>
        </p:spPr>
        <p:txBody>
          <a:bodyPr/>
          <a:lstStyle/>
          <a:p>
            <a:r>
              <a:rPr lang="en-US"/>
              <a:t>&gt; 29,000</a:t>
            </a:r>
          </a:p>
          <a:p>
            <a:endParaRPr lang="en-US"/>
          </a:p>
        </p:txBody>
      </p:sp>
      <p:sp>
        <p:nvSpPr>
          <p:cNvPr id="15" name="Text Placeholder 14">
            <a:extLst>
              <a:ext uri="{FF2B5EF4-FFF2-40B4-BE49-F238E27FC236}">
                <a16:creationId xmlns:a16="http://schemas.microsoft.com/office/drawing/2014/main" id="{0F8D6ADB-AF59-8042-8A2D-3BE581C9F9F4}"/>
              </a:ext>
            </a:extLst>
          </p:cNvPr>
          <p:cNvSpPr>
            <a:spLocks noGrp="1"/>
          </p:cNvSpPr>
          <p:nvPr>
            <p:ph type="body" sz="quarter" idx="21"/>
          </p:nvPr>
        </p:nvSpPr>
        <p:spPr>
          <a:xfrm>
            <a:off x="4996402" y="3820628"/>
            <a:ext cx="3059752" cy="2288465"/>
          </a:xfrm>
        </p:spPr>
        <p:txBody>
          <a:bodyPr/>
          <a:lstStyle/>
          <a:p>
            <a:r>
              <a:rPr lang="en-US"/>
              <a:t>The number of fully online degree programs in the US </a:t>
            </a:r>
          </a:p>
          <a:p>
            <a:r>
              <a:rPr lang="en-US"/>
              <a:t>(up 30% in just 5 years)</a:t>
            </a:r>
          </a:p>
          <a:p>
            <a:endParaRPr lang="en-US"/>
          </a:p>
        </p:txBody>
      </p:sp>
      <p:sp>
        <p:nvSpPr>
          <p:cNvPr id="16" name="Text Placeholder 15">
            <a:extLst>
              <a:ext uri="{FF2B5EF4-FFF2-40B4-BE49-F238E27FC236}">
                <a16:creationId xmlns:a16="http://schemas.microsoft.com/office/drawing/2014/main" id="{A48165CA-7BBA-DA44-8330-482D40B47686}"/>
              </a:ext>
            </a:extLst>
          </p:cNvPr>
          <p:cNvSpPr>
            <a:spLocks noGrp="1"/>
          </p:cNvSpPr>
          <p:nvPr>
            <p:ph type="body" sz="quarter" idx="22"/>
          </p:nvPr>
        </p:nvSpPr>
        <p:spPr/>
        <p:txBody>
          <a:bodyPr/>
          <a:lstStyle/>
          <a:p>
            <a:r>
              <a:rPr lang="en-US"/>
              <a:t>0%</a:t>
            </a:r>
          </a:p>
        </p:txBody>
      </p:sp>
      <p:sp>
        <p:nvSpPr>
          <p:cNvPr id="17" name="Text Placeholder 16">
            <a:extLst>
              <a:ext uri="{FF2B5EF4-FFF2-40B4-BE49-F238E27FC236}">
                <a16:creationId xmlns:a16="http://schemas.microsoft.com/office/drawing/2014/main" id="{6CD8E0FB-52D8-8549-AD1E-9F7FA8B963E4}"/>
              </a:ext>
            </a:extLst>
          </p:cNvPr>
          <p:cNvSpPr>
            <a:spLocks noGrp="1"/>
          </p:cNvSpPr>
          <p:nvPr>
            <p:ph type="body" sz="quarter" idx="23"/>
          </p:nvPr>
        </p:nvSpPr>
        <p:spPr/>
        <p:txBody>
          <a:bodyPr/>
          <a:lstStyle/>
          <a:p>
            <a:r>
              <a:rPr lang="en-US"/>
              <a:t>Growth in brand queries for non-profit public and private institutions Y/Y</a:t>
            </a:r>
          </a:p>
        </p:txBody>
      </p:sp>
      <p:sp>
        <p:nvSpPr>
          <p:cNvPr id="14" name="TextBox 13">
            <a:extLst>
              <a:ext uri="{FF2B5EF4-FFF2-40B4-BE49-F238E27FC236}">
                <a16:creationId xmlns:a16="http://schemas.microsoft.com/office/drawing/2014/main" id="{44EAC09A-EE98-4F40-B76E-8E756F6EE3DF}"/>
              </a:ext>
            </a:extLst>
          </p:cNvPr>
          <p:cNvSpPr txBox="1"/>
          <p:nvPr/>
        </p:nvSpPr>
        <p:spPr>
          <a:xfrm>
            <a:off x="61610" y="6275759"/>
            <a:ext cx="5862536" cy="246221"/>
          </a:xfrm>
          <a:prstGeom prst="rect">
            <a:avLst/>
          </a:prstGeom>
          <a:noFill/>
        </p:spPr>
        <p:txBody>
          <a:bodyPr wrap="square" rtlCol="0">
            <a:spAutoFit/>
          </a:bodyPr>
          <a:lstStyle/>
          <a:p>
            <a:pPr marR="0" algn="l" defTabSz="914400" rtl="0" eaLnBrk="1" fontAlgn="auto" latinLnBrk="0" hangingPunct="1">
              <a:lnSpc>
                <a:spcPct val="100000"/>
              </a:lnSpc>
              <a:spcBef>
                <a:spcPts val="0"/>
              </a:spcBef>
              <a:spcAft>
                <a:spcPts val="0"/>
              </a:spcAft>
              <a:buClrTx/>
              <a:buSzPct val="130000"/>
              <a:tabLst/>
            </a:pPr>
            <a:r>
              <a:rPr lang="en-US" sz="1000" i="1">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Source: Google, Q1 2018 Education Insights Quarterly (EIQ)</a:t>
            </a:r>
          </a:p>
        </p:txBody>
      </p:sp>
      <p:sp>
        <p:nvSpPr>
          <p:cNvPr id="31" name="Title 9">
            <a:extLst>
              <a:ext uri="{FF2B5EF4-FFF2-40B4-BE49-F238E27FC236}">
                <a16:creationId xmlns:a16="http://schemas.microsoft.com/office/drawing/2014/main" id="{CB9A3079-37FB-F345-B847-5ABB8F9E33FC}"/>
              </a:ext>
            </a:extLst>
          </p:cNvPr>
          <p:cNvSpPr txBox="1">
            <a:spLocks/>
          </p:cNvSpPr>
          <p:nvPr/>
        </p:nvSpPr>
        <p:spPr>
          <a:xfrm>
            <a:off x="293636" y="171774"/>
            <a:ext cx="2817065" cy="57909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000" b="0" i="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sz="2800">
                <a:solidFill>
                  <a:srgbClr val="4285F5"/>
                </a:solidFill>
              </a:rPr>
              <a:t>G</a:t>
            </a:r>
            <a:r>
              <a:rPr lang="en-US" sz="2800">
                <a:solidFill>
                  <a:srgbClr val="EB4335"/>
                </a:solidFill>
              </a:rPr>
              <a:t>o</a:t>
            </a:r>
            <a:r>
              <a:rPr lang="en-US" sz="2800">
                <a:solidFill>
                  <a:srgbClr val="FBBC05"/>
                </a:solidFill>
              </a:rPr>
              <a:t>o</a:t>
            </a:r>
            <a:r>
              <a:rPr lang="en-US" sz="2800">
                <a:solidFill>
                  <a:srgbClr val="4285F5"/>
                </a:solidFill>
              </a:rPr>
              <a:t>g</a:t>
            </a:r>
            <a:r>
              <a:rPr lang="en-US" sz="2800">
                <a:solidFill>
                  <a:srgbClr val="33A853"/>
                </a:solidFill>
              </a:rPr>
              <a:t>l</a:t>
            </a:r>
            <a:r>
              <a:rPr lang="en-US" sz="2800">
                <a:solidFill>
                  <a:srgbClr val="EB4335"/>
                </a:solidFill>
              </a:rPr>
              <a:t>e</a:t>
            </a:r>
            <a:r>
              <a:rPr lang="en-US" sz="2800"/>
              <a:t> Insights</a:t>
            </a:r>
          </a:p>
        </p:txBody>
      </p:sp>
      <p:sp>
        <p:nvSpPr>
          <p:cNvPr id="34" name="Oval 33">
            <a:extLst>
              <a:ext uri="{FF2B5EF4-FFF2-40B4-BE49-F238E27FC236}">
                <a16:creationId xmlns:a16="http://schemas.microsoft.com/office/drawing/2014/main" id="{AD80E57B-16D9-B249-B4AB-4297071DFFCF}"/>
              </a:ext>
            </a:extLst>
          </p:cNvPr>
          <p:cNvSpPr/>
          <p:nvPr/>
        </p:nvSpPr>
        <p:spPr>
          <a:xfrm>
            <a:off x="296596" y="864422"/>
            <a:ext cx="2262108" cy="2262106"/>
          </a:xfrm>
          <a:prstGeom prst="ellipse">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lIns="0" tIns="0" rIns="0" bIns="226800" rtlCol="0" anchor="ctr"/>
          <a:lstStyle/>
          <a:p>
            <a:pPr algn="ctr"/>
            <a:r>
              <a:rPr lang="en-GB" sz="2400" b="1">
                <a:solidFill>
                  <a:schemeClr val="bg1"/>
                </a:solidFill>
                <a:latin typeface="Open sans"/>
                <a:cs typeface="Open sans"/>
              </a:rPr>
              <a:t>Longer Research Process</a:t>
            </a:r>
          </a:p>
        </p:txBody>
      </p:sp>
      <p:sp>
        <p:nvSpPr>
          <p:cNvPr id="35" name="Oval 34">
            <a:extLst>
              <a:ext uri="{FF2B5EF4-FFF2-40B4-BE49-F238E27FC236}">
                <a16:creationId xmlns:a16="http://schemas.microsoft.com/office/drawing/2014/main" id="{284C61A4-C860-0847-8635-6CEBE81771E2}"/>
              </a:ext>
            </a:extLst>
          </p:cNvPr>
          <p:cNvSpPr/>
          <p:nvPr/>
        </p:nvSpPr>
        <p:spPr>
          <a:xfrm>
            <a:off x="3170639" y="285511"/>
            <a:ext cx="2438714" cy="2438712"/>
          </a:xfrm>
          <a:prstGeom prst="ellipse">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lIns="0" tIns="0" rIns="0" bIns="226800" rtlCol="0" anchor="ctr"/>
          <a:lstStyle/>
          <a:p>
            <a:pPr algn="ctr"/>
            <a:r>
              <a:rPr lang="en-GB" sz="2000" b="1">
                <a:solidFill>
                  <a:schemeClr val="bg1"/>
                </a:solidFill>
                <a:latin typeface="Open sans"/>
                <a:cs typeface="Open sans"/>
              </a:rPr>
              <a:t>Post-Lead Student Engagement Matter Even More</a:t>
            </a:r>
          </a:p>
        </p:txBody>
      </p:sp>
      <p:sp>
        <p:nvSpPr>
          <p:cNvPr id="36" name="Oval 35">
            <a:extLst>
              <a:ext uri="{FF2B5EF4-FFF2-40B4-BE49-F238E27FC236}">
                <a16:creationId xmlns:a16="http://schemas.microsoft.com/office/drawing/2014/main" id="{18728DC7-3203-0E47-A080-522FE5DD3DF2}"/>
              </a:ext>
            </a:extLst>
          </p:cNvPr>
          <p:cNvSpPr/>
          <p:nvPr/>
        </p:nvSpPr>
        <p:spPr>
          <a:xfrm>
            <a:off x="1184561" y="3126880"/>
            <a:ext cx="3052227" cy="3052224"/>
          </a:xfrm>
          <a:prstGeom prst="ellipse">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lIns="0" tIns="0" rIns="0" bIns="226800" rtlCol="0" anchor="ctr"/>
          <a:lstStyle/>
          <a:p>
            <a:pPr algn="ctr"/>
            <a:r>
              <a:rPr lang="en-GB" sz="3200" b="1">
                <a:solidFill>
                  <a:schemeClr val="bg1"/>
                </a:solidFill>
                <a:latin typeface="Open sans"/>
                <a:cs typeface="Open sans"/>
              </a:rPr>
              <a:t>More Thorough Research Process</a:t>
            </a:r>
          </a:p>
        </p:txBody>
      </p:sp>
      <p:sp>
        <p:nvSpPr>
          <p:cNvPr id="37" name="Oval 36">
            <a:extLst>
              <a:ext uri="{FF2B5EF4-FFF2-40B4-BE49-F238E27FC236}">
                <a16:creationId xmlns:a16="http://schemas.microsoft.com/office/drawing/2014/main" id="{4B2BCCF3-91A4-6D4F-B7E4-CDF4356D5F47}"/>
              </a:ext>
            </a:extLst>
          </p:cNvPr>
          <p:cNvSpPr/>
          <p:nvPr/>
        </p:nvSpPr>
        <p:spPr>
          <a:xfrm>
            <a:off x="9014588" y="2993545"/>
            <a:ext cx="3052227" cy="3052224"/>
          </a:xfrm>
          <a:prstGeom prst="ellipse">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lIns="0" tIns="0" rIns="0" bIns="226800" rtlCol="0" anchor="ctr"/>
          <a:lstStyle/>
          <a:p>
            <a:pPr algn="ctr"/>
            <a:r>
              <a:rPr lang="en-GB" sz="2800" b="1">
                <a:solidFill>
                  <a:schemeClr val="bg1"/>
                </a:solidFill>
                <a:latin typeface="Open sans"/>
                <a:cs typeface="Open sans"/>
              </a:rPr>
              <a:t>Traditional Market Growth is Flat </a:t>
            </a:r>
          </a:p>
        </p:txBody>
      </p:sp>
      <p:sp>
        <p:nvSpPr>
          <p:cNvPr id="38" name="Oval 37">
            <a:extLst>
              <a:ext uri="{FF2B5EF4-FFF2-40B4-BE49-F238E27FC236}">
                <a16:creationId xmlns:a16="http://schemas.microsoft.com/office/drawing/2014/main" id="{931FC801-8F73-9847-8C08-A40D9A1E77B3}"/>
              </a:ext>
            </a:extLst>
          </p:cNvPr>
          <p:cNvSpPr/>
          <p:nvPr/>
        </p:nvSpPr>
        <p:spPr>
          <a:xfrm>
            <a:off x="7620000" y="71451"/>
            <a:ext cx="3193742" cy="2983089"/>
          </a:xfrm>
          <a:prstGeom prst="ellipse">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lIns="0" tIns="0" rIns="0" bIns="226800" rtlCol="0" anchor="ctr"/>
          <a:lstStyle/>
          <a:p>
            <a:pPr algn="ctr"/>
            <a:r>
              <a:rPr lang="en-GB" sz="3200" b="1">
                <a:solidFill>
                  <a:schemeClr val="bg1"/>
                </a:solidFill>
                <a:latin typeface="Open sans"/>
                <a:cs typeface="Open sans"/>
              </a:rPr>
              <a:t>Market Disruption is Growing</a:t>
            </a:r>
          </a:p>
        </p:txBody>
      </p:sp>
      <p:sp>
        <p:nvSpPr>
          <p:cNvPr id="39" name="Oval 38">
            <a:extLst>
              <a:ext uri="{FF2B5EF4-FFF2-40B4-BE49-F238E27FC236}">
                <a16:creationId xmlns:a16="http://schemas.microsoft.com/office/drawing/2014/main" id="{6CA84C33-2EA6-D84D-85B7-93A3EFDB42C0}"/>
              </a:ext>
            </a:extLst>
          </p:cNvPr>
          <p:cNvSpPr/>
          <p:nvPr/>
        </p:nvSpPr>
        <p:spPr>
          <a:xfrm>
            <a:off x="4536235" y="2438401"/>
            <a:ext cx="3961011" cy="4006378"/>
          </a:xfrm>
          <a:prstGeom prst="ellipse">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lIns="0" tIns="0" rIns="0" bIns="226800" rtlCol="0" anchor="ctr"/>
          <a:lstStyle/>
          <a:p>
            <a:pPr algn="ctr"/>
            <a:r>
              <a:rPr lang="en-GB" sz="4000" b="1">
                <a:solidFill>
                  <a:schemeClr val="bg1"/>
                </a:solidFill>
                <a:latin typeface="Open sans"/>
                <a:cs typeface="Open sans"/>
              </a:rPr>
              <a:t>More Choices than Ever Before</a:t>
            </a:r>
          </a:p>
        </p:txBody>
      </p:sp>
    </p:spTree>
    <p:extLst>
      <p:ext uri="{BB962C8B-B14F-4D97-AF65-F5344CB8AC3E}">
        <p14:creationId xmlns:p14="http://schemas.microsoft.com/office/powerpoint/2010/main" val="763761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500" fill="hold"/>
                                        <p:tgtEl>
                                          <p:spTgt spid="34"/>
                                        </p:tgtEl>
                                        <p:attrNameLst>
                                          <p:attrName>ppt_w</p:attrName>
                                        </p:attrNameLst>
                                      </p:cBhvr>
                                      <p:tavLst>
                                        <p:tav tm="0">
                                          <p:val>
                                            <p:fltVal val="0"/>
                                          </p:val>
                                        </p:tav>
                                        <p:tav tm="100000">
                                          <p:val>
                                            <p:strVal val="#ppt_w"/>
                                          </p:val>
                                        </p:tav>
                                      </p:tavLst>
                                    </p:anim>
                                    <p:anim calcmode="lin" valueType="num">
                                      <p:cBhvr>
                                        <p:cTn id="8" dur="500" fill="hold"/>
                                        <p:tgtEl>
                                          <p:spTgt spid="34"/>
                                        </p:tgtEl>
                                        <p:attrNameLst>
                                          <p:attrName>ppt_h</p:attrName>
                                        </p:attrNameLst>
                                      </p:cBhvr>
                                      <p:tavLst>
                                        <p:tav tm="0">
                                          <p:val>
                                            <p:fltVal val="0"/>
                                          </p:val>
                                        </p:tav>
                                        <p:tav tm="100000">
                                          <p:val>
                                            <p:strVal val="#ppt_h"/>
                                          </p:val>
                                        </p:tav>
                                      </p:tavLst>
                                    </p:anim>
                                    <p:animEffect transition="in" filter="fade">
                                      <p:cBhvr>
                                        <p:cTn id="9" dur="500"/>
                                        <p:tgtEl>
                                          <p:spTgt spid="34"/>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36"/>
                                        </p:tgtEl>
                                        <p:attrNameLst>
                                          <p:attrName>style.visibility</p:attrName>
                                        </p:attrNameLst>
                                      </p:cBhvr>
                                      <p:to>
                                        <p:strVal val="visible"/>
                                      </p:to>
                                    </p:set>
                                    <p:anim calcmode="lin" valueType="num">
                                      <p:cBhvr>
                                        <p:cTn id="13" dur="500" fill="hold"/>
                                        <p:tgtEl>
                                          <p:spTgt spid="36"/>
                                        </p:tgtEl>
                                        <p:attrNameLst>
                                          <p:attrName>ppt_w</p:attrName>
                                        </p:attrNameLst>
                                      </p:cBhvr>
                                      <p:tavLst>
                                        <p:tav tm="0">
                                          <p:val>
                                            <p:fltVal val="0"/>
                                          </p:val>
                                        </p:tav>
                                        <p:tav tm="100000">
                                          <p:val>
                                            <p:strVal val="#ppt_w"/>
                                          </p:val>
                                        </p:tav>
                                      </p:tavLst>
                                    </p:anim>
                                    <p:anim calcmode="lin" valueType="num">
                                      <p:cBhvr>
                                        <p:cTn id="14" dur="500" fill="hold"/>
                                        <p:tgtEl>
                                          <p:spTgt spid="36"/>
                                        </p:tgtEl>
                                        <p:attrNameLst>
                                          <p:attrName>ppt_h</p:attrName>
                                        </p:attrNameLst>
                                      </p:cBhvr>
                                      <p:tavLst>
                                        <p:tav tm="0">
                                          <p:val>
                                            <p:fltVal val="0"/>
                                          </p:val>
                                        </p:tav>
                                        <p:tav tm="100000">
                                          <p:val>
                                            <p:strVal val="#ppt_h"/>
                                          </p:val>
                                        </p:tav>
                                      </p:tavLst>
                                    </p:anim>
                                    <p:animEffect transition="in" filter="fade">
                                      <p:cBhvr>
                                        <p:cTn id="15" dur="500"/>
                                        <p:tgtEl>
                                          <p:spTgt spid="36"/>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35"/>
                                        </p:tgtEl>
                                        <p:attrNameLst>
                                          <p:attrName>style.visibility</p:attrName>
                                        </p:attrNameLst>
                                      </p:cBhvr>
                                      <p:to>
                                        <p:strVal val="visible"/>
                                      </p:to>
                                    </p:set>
                                    <p:anim calcmode="lin" valueType="num">
                                      <p:cBhvr>
                                        <p:cTn id="19" dur="500" fill="hold"/>
                                        <p:tgtEl>
                                          <p:spTgt spid="35"/>
                                        </p:tgtEl>
                                        <p:attrNameLst>
                                          <p:attrName>ppt_w</p:attrName>
                                        </p:attrNameLst>
                                      </p:cBhvr>
                                      <p:tavLst>
                                        <p:tav tm="0">
                                          <p:val>
                                            <p:fltVal val="0"/>
                                          </p:val>
                                        </p:tav>
                                        <p:tav tm="100000">
                                          <p:val>
                                            <p:strVal val="#ppt_w"/>
                                          </p:val>
                                        </p:tav>
                                      </p:tavLst>
                                    </p:anim>
                                    <p:anim calcmode="lin" valueType="num">
                                      <p:cBhvr>
                                        <p:cTn id="20" dur="500" fill="hold"/>
                                        <p:tgtEl>
                                          <p:spTgt spid="35"/>
                                        </p:tgtEl>
                                        <p:attrNameLst>
                                          <p:attrName>ppt_h</p:attrName>
                                        </p:attrNameLst>
                                      </p:cBhvr>
                                      <p:tavLst>
                                        <p:tav tm="0">
                                          <p:val>
                                            <p:fltVal val="0"/>
                                          </p:val>
                                        </p:tav>
                                        <p:tav tm="100000">
                                          <p:val>
                                            <p:strVal val="#ppt_h"/>
                                          </p:val>
                                        </p:tav>
                                      </p:tavLst>
                                    </p:anim>
                                    <p:animEffect transition="in" filter="fade">
                                      <p:cBhvr>
                                        <p:cTn id="21" dur="500"/>
                                        <p:tgtEl>
                                          <p:spTgt spid="35"/>
                                        </p:tgtEl>
                                      </p:cBhvr>
                                    </p:animEffect>
                                  </p:childTnLst>
                                </p:cTn>
                              </p:par>
                            </p:childTnLst>
                          </p:cTn>
                        </p:par>
                        <p:par>
                          <p:cTn id="22" fill="hold">
                            <p:stCondLst>
                              <p:cond delay="1500"/>
                            </p:stCondLst>
                            <p:childTnLst>
                              <p:par>
                                <p:cTn id="23" presetID="53" presetClass="entr" presetSubtype="16" fill="hold" grpId="0" nodeType="afterEffect">
                                  <p:stCondLst>
                                    <p:cond delay="0"/>
                                  </p:stCondLst>
                                  <p:childTnLst>
                                    <p:set>
                                      <p:cBhvr>
                                        <p:cTn id="24" dur="1" fill="hold">
                                          <p:stCondLst>
                                            <p:cond delay="0"/>
                                          </p:stCondLst>
                                        </p:cTn>
                                        <p:tgtEl>
                                          <p:spTgt spid="39"/>
                                        </p:tgtEl>
                                        <p:attrNameLst>
                                          <p:attrName>style.visibility</p:attrName>
                                        </p:attrNameLst>
                                      </p:cBhvr>
                                      <p:to>
                                        <p:strVal val="visible"/>
                                      </p:to>
                                    </p:set>
                                    <p:anim calcmode="lin" valueType="num">
                                      <p:cBhvr>
                                        <p:cTn id="25" dur="500" fill="hold"/>
                                        <p:tgtEl>
                                          <p:spTgt spid="39"/>
                                        </p:tgtEl>
                                        <p:attrNameLst>
                                          <p:attrName>ppt_w</p:attrName>
                                        </p:attrNameLst>
                                      </p:cBhvr>
                                      <p:tavLst>
                                        <p:tav tm="0">
                                          <p:val>
                                            <p:fltVal val="0"/>
                                          </p:val>
                                        </p:tav>
                                        <p:tav tm="100000">
                                          <p:val>
                                            <p:strVal val="#ppt_w"/>
                                          </p:val>
                                        </p:tav>
                                      </p:tavLst>
                                    </p:anim>
                                    <p:anim calcmode="lin" valueType="num">
                                      <p:cBhvr>
                                        <p:cTn id="26" dur="500" fill="hold"/>
                                        <p:tgtEl>
                                          <p:spTgt spid="39"/>
                                        </p:tgtEl>
                                        <p:attrNameLst>
                                          <p:attrName>ppt_h</p:attrName>
                                        </p:attrNameLst>
                                      </p:cBhvr>
                                      <p:tavLst>
                                        <p:tav tm="0">
                                          <p:val>
                                            <p:fltVal val="0"/>
                                          </p:val>
                                        </p:tav>
                                        <p:tav tm="100000">
                                          <p:val>
                                            <p:strVal val="#ppt_h"/>
                                          </p:val>
                                        </p:tav>
                                      </p:tavLst>
                                    </p:anim>
                                    <p:animEffect transition="in" filter="fade">
                                      <p:cBhvr>
                                        <p:cTn id="27" dur="500"/>
                                        <p:tgtEl>
                                          <p:spTgt spid="39"/>
                                        </p:tgtEl>
                                      </p:cBhvr>
                                    </p:animEffect>
                                  </p:childTnLst>
                                </p:cTn>
                              </p:par>
                            </p:childTnLst>
                          </p:cTn>
                        </p:par>
                        <p:par>
                          <p:cTn id="28" fill="hold">
                            <p:stCondLst>
                              <p:cond delay="2000"/>
                            </p:stCondLst>
                            <p:childTnLst>
                              <p:par>
                                <p:cTn id="29" presetID="53" presetClass="entr" presetSubtype="16" fill="hold" grpId="0" nodeType="afterEffect">
                                  <p:stCondLst>
                                    <p:cond delay="0"/>
                                  </p:stCondLst>
                                  <p:childTnLst>
                                    <p:set>
                                      <p:cBhvr>
                                        <p:cTn id="30" dur="1" fill="hold">
                                          <p:stCondLst>
                                            <p:cond delay="0"/>
                                          </p:stCondLst>
                                        </p:cTn>
                                        <p:tgtEl>
                                          <p:spTgt spid="38"/>
                                        </p:tgtEl>
                                        <p:attrNameLst>
                                          <p:attrName>style.visibility</p:attrName>
                                        </p:attrNameLst>
                                      </p:cBhvr>
                                      <p:to>
                                        <p:strVal val="visible"/>
                                      </p:to>
                                    </p:set>
                                    <p:anim calcmode="lin" valueType="num">
                                      <p:cBhvr>
                                        <p:cTn id="31" dur="500" fill="hold"/>
                                        <p:tgtEl>
                                          <p:spTgt spid="38"/>
                                        </p:tgtEl>
                                        <p:attrNameLst>
                                          <p:attrName>ppt_w</p:attrName>
                                        </p:attrNameLst>
                                      </p:cBhvr>
                                      <p:tavLst>
                                        <p:tav tm="0">
                                          <p:val>
                                            <p:fltVal val="0"/>
                                          </p:val>
                                        </p:tav>
                                        <p:tav tm="100000">
                                          <p:val>
                                            <p:strVal val="#ppt_w"/>
                                          </p:val>
                                        </p:tav>
                                      </p:tavLst>
                                    </p:anim>
                                    <p:anim calcmode="lin" valueType="num">
                                      <p:cBhvr>
                                        <p:cTn id="32" dur="500" fill="hold"/>
                                        <p:tgtEl>
                                          <p:spTgt spid="38"/>
                                        </p:tgtEl>
                                        <p:attrNameLst>
                                          <p:attrName>ppt_h</p:attrName>
                                        </p:attrNameLst>
                                      </p:cBhvr>
                                      <p:tavLst>
                                        <p:tav tm="0">
                                          <p:val>
                                            <p:fltVal val="0"/>
                                          </p:val>
                                        </p:tav>
                                        <p:tav tm="100000">
                                          <p:val>
                                            <p:strVal val="#ppt_h"/>
                                          </p:val>
                                        </p:tav>
                                      </p:tavLst>
                                    </p:anim>
                                    <p:animEffect transition="in" filter="fade">
                                      <p:cBhvr>
                                        <p:cTn id="33" dur="500"/>
                                        <p:tgtEl>
                                          <p:spTgt spid="38"/>
                                        </p:tgtEl>
                                      </p:cBhvr>
                                    </p:animEffect>
                                  </p:childTnLst>
                                </p:cTn>
                              </p:par>
                            </p:childTnLst>
                          </p:cTn>
                        </p:par>
                        <p:par>
                          <p:cTn id="34" fill="hold">
                            <p:stCondLst>
                              <p:cond delay="2500"/>
                            </p:stCondLst>
                            <p:childTnLst>
                              <p:par>
                                <p:cTn id="35" presetID="53" presetClass="entr" presetSubtype="16" fill="hold" grpId="0" nodeType="afterEffect">
                                  <p:stCondLst>
                                    <p:cond delay="0"/>
                                  </p:stCondLst>
                                  <p:childTnLst>
                                    <p:set>
                                      <p:cBhvr>
                                        <p:cTn id="36" dur="1" fill="hold">
                                          <p:stCondLst>
                                            <p:cond delay="0"/>
                                          </p:stCondLst>
                                        </p:cTn>
                                        <p:tgtEl>
                                          <p:spTgt spid="37"/>
                                        </p:tgtEl>
                                        <p:attrNameLst>
                                          <p:attrName>style.visibility</p:attrName>
                                        </p:attrNameLst>
                                      </p:cBhvr>
                                      <p:to>
                                        <p:strVal val="visible"/>
                                      </p:to>
                                    </p:set>
                                    <p:anim calcmode="lin" valueType="num">
                                      <p:cBhvr>
                                        <p:cTn id="37" dur="500" fill="hold"/>
                                        <p:tgtEl>
                                          <p:spTgt spid="37"/>
                                        </p:tgtEl>
                                        <p:attrNameLst>
                                          <p:attrName>ppt_w</p:attrName>
                                        </p:attrNameLst>
                                      </p:cBhvr>
                                      <p:tavLst>
                                        <p:tav tm="0">
                                          <p:val>
                                            <p:fltVal val="0"/>
                                          </p:val>
                                        </p:tav>
                                        <p:tav tm="100000">
                                          <p:val>
                                            <p:strVal val="#ppt_w"/>
                                          </p:val>
                                        </p:tav>
                                      </p:tavLst>
                                    </p:anim>
                                    <p:anim calcmode="lin" valueType="num">
                                      <p:cBhvr>
                                        <p:cTn id="38" dur="500" fill="hold"/>
                                        <p:tgtEl>
                                          <p:spTgt spid="37"/>
                                        </p:tgtEl>
                                        <p:attrNameLst>
                                          <p:attrName>ppt_h</p:attrName>
                                        </p:attrNameLst>
                                      </p:cBhvr>
                                      <p:tavLst>
                                        <p:tav tm="0">
                                          <p:val>
                                            <p:fltVal val="0"/>
                                          </p:val>
                                        </p:tav>
                                        <p:tav tm="100000">
                                          <p:val>
                                            <p:strVal val="#ppt_h"/>
                                          </p:val>
                                        </p:tav>
                                      </p:tavLst>
                                    </p:anim>
                                    <p:animEffect transition="in" filter="fade">
                                      <p:cBhvr>
                                        <p:cTn id="39"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P spid="36" grpId="0" animBg="1"/>
      <p:bldP spid="37" grpId="0" animBg="1"/>
      <p:bldP spid="38" grpId="0" animBg="1"/>
      <p:bldP spid="3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235A7A8-2572-E84B-B0E1-B57AA625B39F}"/>
              </a:ext>
            </a:extLst>
          </p:cNvPr>
          <p:cNvSpPr>
            <a:spLocks noGrp="1"/>
          </p:cNvSpPr>
          <p:nvPr>
            <p:ph type="dt" sz="half" idx="10"/>
          </p:nvPr>
        </p:nvSpPr>
        <p:spPr/>
        <p:txBody>
          <a:bodyPr/>
          <a:lstStyle/>
          <a:p>
            <a:fld id="{DB4888D4-3616-E842-AE0B-F67567F59619}" type="datetime1">
              <a:rPr lang="en-US" smtClean="0"/>
              <a:pPr/>
              <a:t>4/9/2019</a:t>
            </a:fld>
            <a:endParaRPr lang="en-US"/>
          </a:p>
        </p:txBody>
      </p:sp>
      <p:sp>
        <p:nvSpPr>
          <p:cNvPr id="3" name="Slide Number Placeholder 2">
            <a:extLst>
              <a:ext uri="{FF2B5EF4-FFF2-40B4-BE49-F238E27FC236}">
                <a16:creationId xmlns:a16="http://schemas.microsoft.com/office/drawing/2014/main" id="{BECE92CE-377A-E948-82AC-870944CFE185}"/>
              </a:ext>
            </a:extLst>
          </p:cNvPr>
          <p:cNvSpPr>
            <a:spLocks noGrp="1"/>
          </p:cNvSpPr>
          <p:nvPr>
            <p:ph type="sldNum" sz="quarter" idx="11"/>
          </p:nvPr>
        </p:nvSpPr>
        <p:spPr/>
        <p:txBody>
          <a:bodyPr/>
          <a:lstStyle/>
          <a:p>
            <a:fld id="{29BEA89B-AEB9-EC4E-ACDE-73189EA191E7}" type="slidenum">
              <a:rPr lang="en-US" smtClean="0"/>
              <a:pPr/>
              <a:t>23</a:t>
            </a:fld>
            <a:endParaRPr lang="en-US"/>
          </a:p>
        </p:txBody>
      </p:sp>
      <p:sp>
        <p:nvSpPr>
          <p:cNvPr id="4" name="Text Placeholder 3">
            <a:extLst>
              <a:ext uri="{FF2B5EF4-FFF2-40B4-BE49-F238E27FC236}">
                <a16:creationId xmlns:a16="http://schemas.microsoft.com/office/drawing/2014/main" id="{E2ADCAA0-356E-DC46-940B-696D20CFA431}"/>
              </a:ext>
            </a:extLst>
          </p:cNvPr>
          <p:cNvSpPr>
            <a:spLocks noGrp="1"/>
          </p:cNvSpPr>
          <p:nvPr>
            <p:ph type="body" sz="quarter" idx="19"/>
          </p:nvPr>
        </p:nvSpPr>
        <p:spPr/>
        <p:txBody>
          <a:bodyPr/>
          <a:lstStyle/>
          <a:p>
            <a:r>
              <a:rPr lang="en-US" b="0"/>
              <a:t>The Faculty</a:t>
            </a:r>
          </a:p>
        </p:txBody>
      </p:sp>
      <p:sp>
        <p:nvSpPr>
          <p:cNvPr id="6" name="Text Placeholder 5">
            <a:extLst>
              <a:ext uri="{FF2B5EF4-FFF2-40B4-BE49-F238E27FC236}">
                <a16:creationId xmlns:a16="http://schemas.microsoft.com/office/drawing/2014/main" id="{5BD720E7-3FEE-C245-B229-7469C9C57139}"/>
              </a:ext>
            </a:extLst>
          </p:cNvPr>
          <p:cNvSpPr>
            <a:spLocks noGrp="1"/>
          </p:cNvSpPr>
          <p:nvPr>
            <p:ph type="body" sz="quarter" idx="22"/>
          </p:nvPr>
        </p:nvSpPr>
        <p:spPr/>
        <p:txBody>
          <a:bodyPr/>
          <a:lstStyle/>
          <a:p>
            <a:r>
              <a:rPr lang="en-US" b="0"/>
              <a:t>The Administration</a:t>
            </a:r>
          </a:p>
        </p:txBody>
      </p:sp>
      <p:pic>
        <p:nvPicPr>
          <p:cNvPr id="16" name="Picture Placeholder 15">
            <a:extLst>
              <a:ext uri="{FF2B5EF4-FFF2-40B4-BE49-F238E27FC236}">
                <a16:creationId xmlns:a16="http://schemas.microsoft.com/office/drawing/2014/main" id="{E7D75484-074B-A348-B4E0-46FF9BF5858A}"/>
              </a:ext>
            </a:extLst>
          </p:cNvPr>
          <p:cNvPicPr>
            <a:picLocks noGrp="1" noChangeAspect="1"/>
          </p:cNvPicPr>
          <p:nvPr>
            <p:ph type="pic" sz="quarter" idx="23"/>
          </p:nvPr>
        </p:nvPicPr>
        <p:blipFill rotWithShape="1">
          <a:blip r:embed="rId3" cstate="screen">
            <a:extLst>
              <a:ext uri="{28A0092B-C50C-407E-A947-70E740481C1C}">
                <a14:useLocalDpi xmlns:a14="http://schemas.microsoft.com/office/drawing/2010/main"/>
              </a:ext>
            </a:extLst>
          </a:blip>
          <a:srcRect r="-304"/>
          <a:stretch/>
        </p:blipFill>
        <p:spPr>
          <a:xfrm>
            <a:off x="609600" y="914400"/>
            <a:ext cx="5029200" cy="2010438"/>
          </a:xfrm>
        </p:spPr>
      </p:pic>
      <p:pic>
        <p:nvPicPr>
          <p:cNvPr id="19" name="Picture Placeholder 18">
            <a:extLst>
              <a:ext uri="{FF2B5EF4-FFF2-40B4-BE49-F238E27FC236}">
                <a16:creationId xmlns:a16="http://schemas.microsoft.com/office/drawing/2014/main" id="{8EAD1187-84E2-7E4F-AF27-802650D90BE8}"/>
              </a:ext>
            </a:extLst>
          </p:cNvPr>
          <p:cNvPicPr>
            <a:picLocks noGrp="1" noChangeAspect="1"/>
          </p:cNvPicPr>
          <p:nvPr>
            <p:ph type="pic" sz="quarter" idx="24"/>
          </p:nvPr>
        </p:nvPicPr>
        <p:blipFill>
          <a:blip r:embed="rId4" cstate="screen">
            <a:extLst>
              <a:ext uri="{28A0092B-C50C-407E-A947-70E740481C1C}">
                <a14:useLocalDpi xmlns:a14="http://schemas.microsoft.com/office/drawing/2010/main"/>
              </a:ext>
            </a:extLst>
          </a:blip>
          <a:srcRect/>
          <a:stretch>
            <a:fillRect/>
          </a:stretch>
        </p:blipFill>
        <p:spPr/>
      </p:pic>
      <p:sp>
        <p:nvSpPr>
          <p:cNvPr id="17" name="Title 16">
            <a:extLst>
              <a:ext uri="{FF2B5EF4-FFF2-40B4-BE49-F238E27FC236}">
                <a16:creationId xmlns:a16="http://schemas.microsoft.com/office/drawing/2014/main" id="{EFEB4ED4-D5FC-724E-85B6-36E7A8FCADAC}"/>
              </a:ext>
            </a:extLst>
          </p:cNvPr>
          <p:cNvSpPr>
            <a:spLocks noGrp="1"/>
          </p:cNvSpPr>
          <p:nvPr>
            <p:ph type="title"/>
          </p:nvPr>
        </p:nvSpPr>
        <p:spPr/>
        <p:txBody>
          <a:bodyPr/>
          <a:lstStyle/>
          <a:p>
            <a:r>
              <a:rPr lang="en-US"/>
              <a:t>Who Really Knows the Student?</a:t>
            </a:r>
          </a:p>
        </p:txBody>
      </p:sp>
      <p:sp>
        <p:nvSpPr>
          <p:cNvPr id="11" name="Text Placeholder 10">
            <a:extLst>
              <a:ext uri="{FF2B5EF4-FFF2-40B4-BE49-F238E27FC236}">
                <a16:creationId xmlns:a16="http://schemas.microsoft.com/office/drawing/2014/main" id="{A70D6E08-958D-F945-A857-5DD88935E8D6}"/>
              </a:ext>
            </a:extLst>
          </p:cNvPr>
          <p:cNvSpPr>
            <a:spLocks noGrp="1"/>
          </p:cNvSpPr>
          <p:nvPr>
            <p:ph type="body" sz="quarter" idx="25"/>
          </p:nvPr>
        </p:nvSpPr>
        <p:spPr/>
        <p:txBody>
          <a:bodyPr/>
          <a:lstStyle/>
          <a:p>
            <a:r>
              <a:rPr lang="en-US" b="0"/>
              <a:t>The Marketers</a:t>
            </a:r>
          </a:p>
        </p:txBody>
      </p:sp>
      <p:pic>
        <p:nvPicPr>
          <p:cNvPr id="21" name="Picture Placeholder 20">
            <a:extLst>
              <a:ext uri="{FF2B5EF4-FFF2-40B4-BE49-F238E27FC236}">
                <a16:creationId xmlns:a16="http://schemas.microsoft.com/office/drawing/2014/main" id="{6DBE946F-F016-7F4D-8532-71E8340EF1CD}"/>
              </a:ext>
            </a:extLst>
          </p:cNvPr>
          <p:cNvPicPr>
            <a:picLocks noGrp="1" noChangeAspect="1"/>
          </p:cNvPicPr>
          <p:nvPr>
            <p:ph type="pic" sz="quarter" idx="27"/>
          </p:nvPr>
        </p:nvPicPr>
        <p:blipFill rotWithShape="1">
          <a:blip r:embed="rId5" cstate="screen">
            <a:extLst>
              <a:ext uri="{28A0092B-C50C-407E-A947-70E740481C1C}">
                <a14:useLocalDpi xmlns:a14="http://schemas.microsoft.com/office/drawing/2010/main"/>
              </a:ext>
            </a:extLst>
          </a:blip>
          <a:srcRect/>
          <a:stretch/>
        </p:blipFill>
        <p:spPr>
          <a:xfrm>
            <a:off x="609600" y="3726793"/>
            <a:ext cx="5029200" cy="2057400"/>
          </a:xfrm>
        </p:spPr>
      </p:pic>
      <p:sp>
        <p:nvSpPr>
          <p:cNvPr id="13" name="Text Placeholder 12">
            <a:extLst>
              <a:ext uri="{FF2B5EF4-FFF2-40B4-BE49-F238E27FC236}">
                <a16:creationId xmlns:a16="http://schemas.microsoft.com/office/drawing/2014/main" id="{DE0BBBCC-D3BA-284C-882B-EC82EA169DF0}"/>
              </a:ext>
            </a:extLst>
          </p:cNvPr>
          <p:cNvSpPr>
            <a:spLocks noGrp="1"/>
          </p:cNvSpPr>
          <p:nvPr>
            <p:ph type="body" sz="quarter" idx="26"/>
          </p:nvPr>
        </p:nvSpPr>
        <p:spPr/>
        <p:txBody>
          <a:bodyPr/>
          <a:lstStyle/>
          <a:p>
            <a:r>
              <a:rPr lang="en-US" dirty="0"/>
              <a:t>The Student</a:t>
            </a:r>
          </a:p>
        </p:txBody>
      </p:sp>
      <p:pic>
        <p:nvPicPr>
          <p:cNvPr id="30" name="Picture Placeholder 29">
            <a:extLst>
              <a:ext uri="{FF2B5EF4-FFF2-40B4-BE49-F238E27FC236}">
                <a16:creationId xmlns:a16="http://schemas.microsoft.com/office/drawing/2014/main" id="{C1B09031-4F42-AF43-BAC4-837168A17000}"/>
              </a:ext>
            </a:extLst>
          </p:cNvPr>
          <p:cNvPicPr>
            <a:picLocks noGrp="1" noChangeAspect="1"/>
          </p:cNvPicPr>
          <p:nvPr>
            <p:ph type="pic" sz="quarter" idx="28"/>
          </p:nvPr>
        </p:nvPicPr>
        <p:blipFill rotWithShape="1">
          <a:blip r:embed="rId6"/>
          <a:srcRect t="3634" b="35065"/>
          <a:stretch/>
        </p:blipFill>
        <p:spPr>
          <a:xfrm>
            <a:off x="6477000" y="3726793"/>
            <a:ext cx="5029200" cy="2057400"/>
          </a:xfrm>
        </p:spPr>
      </p:pic>
    </p:spTree>
    <p:extLst>
      <p:ext uri="{BB962C8B-B14F-4D97-AF65-F5344CB8AC3E}">
        <p14:creationId xmlns:p14="http://schemas.microsoft.com/office/powerpoint/2010/main" val="3457060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par>
                                <p:cTn id="10" presetID="53" presetClass="entr" presetSubtype="16"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500" fill="hold"/>
                                        <p:tgtEl>
                                          <p:spTgt spid="16"/>
                                        </p:tgtEl>
                                        <p:attrNameLst>
                                          <p:attrName>ppt_w</p:attrName>
                                        </p:attrNameLst>
                                      </p:cBhvr>
                                      <p:tavLst>
                                        <p:tav tm="0">
                                          <p:val>
                                            <p:fltVal val="0"/>
                                          </p:val>
                                        </p:tav>
                                        <p:tav tm="100000">
                                          <p:val>
                                            <p:strVal val="#ppt_w"/>
                                          </p:val>
                                        </p:tav>
                                      </p:tavLst>
                                    </p:anim>
                                    <p:anim calcmode="lin" valueType="num">
                                      <p:cBhvr>
                                        <p:cTn id="13" dur="500" fill="hold"/>
                                        <p:tgtEl>
                                          <p:spTgt spid="16"/>
                                        </p:tgtEl>
                                        <p:attrNameLst>
                                          <p:attrName>ppt_h</p:attrName>
                                        </p:attrNameLst>
                                      </p:cBhvr>
                                      <p:tavLst>
                                        <p:tav tm="0">
                                          <p:val>
                                            <p:fltVal val="0"/>
                                          </p:val>
                                        </p:tav>
                                        <p:tav tm="100000">
                                          <p:val>
                                            <p:strVal val="#ppt_h"/>
                                          </p:val>
                                        </p:tav>
                                      </p:tavLst>
                                    </p:anim>
                                    <p:animEffect transition="in" filter="fade">
                                      <p:cBhvr>
                                        <p:cTn id="14" dur="500"/>
                                        <p:tgtEl>
                                          <p:spTgt spid="16"/>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 calcmode="lin" valueType="num">
                                      <p:cBhvr>
                                        <p:cTn id="17"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19" dur="500"/>
                                        <p:tgtEl>
                                          <p:spTgt spid="6">
                                            <p:txEl>
                                              <p:pRg st="0" end="0"/>
                                            </p:txEl>
                                          </p:spTgt>
                                        </p:tgtEl>
                                      </p:cBhvr>
                                    </p:animEffect>
                                  </p:childTnLst>
                                </p:cTn>
                              </p:par>
                              <p:par>
                                <p:cTn id="20" presetID="53" presetClass="entr" presetSubtype="16" fill="hold" nodeType="with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p:cTn id="22" dur="500" fill="hold"/>
                                        <p:tgtEl>
                                          <p:spTgt spid="19"/>
                                        </p:tgtEl>
                                        <p:attrNameLst>
                                          <p:attrName>ppt_w</p:attrName>
                                        </p:attrNameLst>
                                      </p:cBhvr>
                                      <p:tavLst>
                                        <p:tav tm="0">
                                          <p:val>
                                            <p:fltVal val="0"/>
                                          </p:val>
                                        </p:tav>
                                        <p:tav tm="100000">
                                          <p:val>
                                            <p:strVal val="#ppt_w"/>
                                          </p:val>
                                        </p:tav>
                                      </p:tavLst>
                                    </p:anim>
                                    <p:anim calcmode="lin" valueType="num">
                                      <p:cBhvr>
                                        <p:cTn id="23" dur="500" fill="hold"/>
                                        <p:tgtEl>
                                          <p:spTgt spid="19"/>
                                        </p:tgtEl>
                                        <p:attrNameLst>
                                          <p:attrName>ppt_h</p:attrName>
                                        </p:attrNameLst>
                                      </p:cBhvr>
                                      <p:tavLst>
                                        <p:tav tm="0">
                                          <p:val>
                                            <p:fltVal val="0"/>
                                          </p:val>
                                        </p:tav>
                                        <p:tav tm="100000">
                                          <p:val>
                                            <p:strVal val="#ppt_h"/>
                                          </p:val>
                                        </p:tav>
                                      </p:tavLst>
                                    </p:anim>
                                    <p:animEffect transition="in" filter="fade">
                                      <p:cBhvr>
                                        <p:cTn id="24" dur="500"/>
                                        <p:tgtEl>
                                          <p:spTgt spid="19"/>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11">
                                            <p:txEl>
                                              <p:pRg st="0" end="0"/>
                                            </p:txEl>
                                          </p:spTgt>
                                        </p:tgtEl>
                                        <p:attrNameLst>
                                          <p:attrName>style.visibility</p:attrName>
                                        </p:attrNameLst>
                                      </p:cBhvr>
                                      <p:to>
                                        <p:strVal val="visible"/>
                                      </p:to>
                                    </p:set>
                                    <p:anim calcmode="lin" valueType="num">
                                      <p:cBhvr>
                                        <p:cTn id="27" dur="500" fill="hold"/>
                                        <p:tgtEl>
                                          <p:spTgt spid="11">
                                            <p:txEl>
                                              <p:pRg st="0" end="0"/>
                                            </p:txEl>
                                          </p:spTgt>
                                        </p:tgtEl>
                                        <p:attrNameLst>
                                          <p:attrName>ppt_w</p:attrName>
                                        </p:attrNameLst>
                                      </p:cBhvr>
                                      <p:tavLst>
                                        <p:tav tm="0">
                                          <p:val>
                                            <p:fltVal val="0"/>
                                          </p:val>
                                        </p:tav>
                                        <p:tav tm="100000">
                                          <p:val>
                                            <p:strVal val="#ppt_w"/>
                                          </p:val>
                                        </p:tav>
                                      </p:tavLst>
                                    </p:anim>
                                    <p:anim calcmode="lin" valueType="num">
                                      <p:cBhvr>
                                        <p:cTn id="28" dur="500" fill="hold"/>
                                        <p:tgtEl>
                                          <p:spTgt spid="11">
                                            <p:txEl>
                                              <p:pRg st="0" end="0"/>
                                            </p:txEl>
                                          </p:spTgt>
                                        </p:tgtEl>
                                        <p:attrNameLst>
                                          <p:attrName>ppt_h</p:attrName>
                                        </p:attrNameLst>
                                      </p:cBhvr>
                                      <p:tavLst>
                                        <p:tav tm="0">
                                          <p:val>
                                            <p:fltVal val="0"/>
                                          </p:val>
                                        </p:tav>
                                        <p:tav tm="100000">
                                          <p:val>
                                            <p:strVal val="#ppt_h"/>
                                          </p:val>
                                        </p:tav>
                                      </p:tavLst>
                                    </p:anim>
                                    <p:animEffect transition="in" filter="fade">
                                      <p:cBhvr>
                                        <p:cTn id="29" dur="500"/>
                                        <p:tgtEl>
                                          <p:spTgt spid="11">
                                            <p:txEl>
                                              <p:pRg st="0" end="0"/>
                                            </p:txEl>
                                          </p:spTgt>
                                        </p:tgtEl>
                                      </p:cBhvr>
                                    </p:animEffect>
                                  </p:childTnLst>
                                </p:cTn>
                              </p:par>
                              <p:par>
                                <p:cTn id="30" presetID="53" presetClass="entr" presetSubtype="16" fill="hold" nodeType="withEffect">
                                  <p:stCondLst>
                                    <p:cond delay="0"/>
                                  </p:stCondLst>
                                  <p:childTnLst>
                                    <p:set>
                                      <p:cBhvr>
                                        <p:cTn id="31" dur="1" fill="hold">
                                          <p:stCondLst>
                                            <p:cond delay="0"/>
                                          </p:stCondLst>
                                        </p:cTn>
                                        <p:tgtEl>
                                          <p:spTgt spid="21"/>
                                        </p:tgtEl>
                                        <p:attrNameLst>
                                          <p:attrName>style.visibility</p:attrName>
                                        </p:attrNameLst>
                                      </p:cBhvr>
                                      <p:to>
                                        <p:strVal val="visible"/>
                                      </p:to>
                                    </p:set>
                                    <p:anim calcmode="lin" valueType="num">
                                      <p:cBhvr>
                                        <p:cTn id="32" dur="500" fill="hold"/>
                                        <p:tgtEl>
                                          <p:spTgt spid="21"/>
                                        </p:tgtEl>
                                        <p:attrNameLst>
                                          <p:attrName>ppt_w</p:attrName>
                                        </p:attrNameLst>
                                      </p:cBhvr>
                                      <p:tavLst>
                                        <p:tav tm="0">
                                          <p:val>
                                            <p:fltVal val="0"/>
                                          </p:val>
                                        </p:tav>
                                        <p:tav tm="100000">
                                          <p:val>
                                            <p:strVal val="#ppt_w"/>
                                          </p:val>
                                        </p:tav>
                                      </p:tavLst>
                                    </p:anim>
                                    <p:anim calcmode="lin" valueType="num">
                                      <p:cBhvr>
                                        <p:cTn id="33" dur="500" fill="hold"/>
                                        <p:tgtEl>
                                          <p:spTgt spid="21"/>
                                        </p:tgtEl>
                                        <p:attrNameLst>
                                          <p:attrName>ppt_h</p:attrName>
                                        </p:attrNameLst>
                                      </p:cBhvr>
                                      <p:tavLst>
                                        <p:tav tm="0">
                                          <p:val>
                                            <p:fltVal val="0"/>
                                          </p:val>
                                        </p:tav>
                                        <p:tav tm="100000">
                                          <p:val>
                                            <p:strVal val="#ppt_h"/>
                                          </p:val>
                                        </p:tav>
                                      </p:tavLst>
                                    </p:anim>
                                    <p:animEffect transition="in" filter="fade">
                                      <p:cBhvr>
                                        <p:cTn id="3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6" grpId="0" build="p"/>
      <p:bldP spid="11"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235A7A8-2572-E84B-B0E1-B57AA625B39F}"/>
              </a:ext>
            </a:extLst>
          </p:cNvPr>
          <p:cNvSpPr>
            <a:spLocks noGrp="1"/>
          </p:cNvSpPr>
          <p:nvPr>
            <p:ph type="dt" sz="half" idx="10"/>
          </p:nvPr>
        </p:nvSpPr>
        <p:spPr/>
        <p:txBody>
          <a:bodyPr/>
          <a:lstStyle/>
          <a:p>
            <a:fld id="{DB4888D4-3616-E842-AE0B-F67567F59619}" type="datetime1">
              <a:rPr lang="en-US" smtClean="0"/>
              <a:pPr/>
              <a:t>4/9/2019</a:t>
            </a:fld>
            <a:endParaRPr lang="en-US"/>
          </a:p>
        </p:txBody>
      </p:sp>
      <p:sp>
        <p:nvSpPr>
          <p:cNvPr id="3" name="Slide Number Placeholder 2">
            <a:extLst>
              <a:ext uri="{FF2B5EF4-FFF2-40B4-BE49-F238E27FC236}">
                <a16:creationId xmlns:a16="http://schemas.microsoft.com/office/drawing/2014/main" id="{BECE92CE-377A-E948-82AC-870944CFE185}"/>
              </a:ext>
            </a:extLst>
          </p:cNvPr>
          <p:cNvSpPr>
            <a:spLocks noGrp="1"/>
          </p:cNvSpPr>
          <p:nvPr>
            <p:ph type="sldNum" sz="quarter" idx="11"/>
          </p:nvPr>
        </p:nvSpPr>
        <p:spPr/>
        <p:txBody>
          <a:bodyPr/>
          <a:lstStyle/>
          <a:p>
            <a:fld id="{29BEA89B-AEB9-EC4E-ACDE-73189EA191E7}" type="slidenum">
              <a:rPr lang="en-US" smtClean="0"/>
              <a:pPr/>
              <a:t>24</a:t>
            </a:fld>
            <a:endParaRPr lang="en-US"/>
          </a:p>
        </p:txBody>
      </p:sp>
      <p:sp>
        <p:nvSpPr>
          <p:cNvPr id="4" name="Text Placeholder 3">
            <a:extLst>
              <a:ext uri="{FF2B5EF4-FFF2-40B4-BE49-F238E27FC236}">
                <a16:creationId xmlns:a16="http://schemas.microsoft.com/office/drawing/2014/main" id="{E2ADCAA0-356E-DC46-940B-696D20CFA431}"/>
              </a:ext>
            </a:extLst>
          </p:cNvPr>
          <p:cNvSpPr>
            <a:spLocks noGrp="1"/>
          </p:cNvSpPr>
          <p:nvPr>
            <p:ph type="body" sz="quarter" idx="19"/>
          </p:nvPr>
        </p:nvSpPr>
        <p:spPr/>
        <p:txBody>
          <a:bodyPr/>
          <a:lstStyle/>
          <a:p>
            <a:r>
              <a:rPr lang="en-US" b="0"/>
              <a:t>The Faculty</a:t>
            </a:r>
          </a:p>
        </p:txBody>
      </p:sp>
      <p:sp>
        <p:nvSpPr>
          <p:cNvPr id="6" name="Text Placeholder 5">
            <a:extLst>
              <a:ext uri="{FF2B5EF4-FFF2-40B4-BE49-F238E27FC236}">
                <a16:creationId xmlns:a16="http://schemas.microsoft.com/office/drawing/2014/main" id="{5BD720E7-3FEE-C245-B229-7469C9C57139}"/>
              </a:ext>
            </a:extLst>
          </p:cNvPr>
          <p:cNvSpPr>
            <a:spLocks noGrp="1"/>
          </p:cNvSpPr>
          <p:nvPr>
            <p:ph type="body" sz="quarter" idx="22"/>
          </p:nvPr>
        </p:nvSpPr>
        <p:spPr/>
        <p:txBody>
          <a:bodyPr/>
          <a:lstStyle/>
          <a:p>
            <a:r>
              <a:rPr lang="en-US" b="0"/>
              <a:t>The Administration</a:t>
            </a:r>
          </a:p>
        </p:txBody>
      </p:sp>
      <p:pic>
        <p:nvPicPr>
          <p:cNvPr id="16" name="Picture Placeholder 15">
            <a:extLst>
              <a:ext uri="{FF2B5EF4-FFF2-40B4-BE49-F238E27FC236}">
                <a16:creationId xmlns:a16="http://schemas.microsoft.com/office/drawing/2014/main" id="{E7D75484-074B-A348-B4E0-46FF9BF5858A}"/>
              </a:ext>
            </a:extLst>
          </p:cNvPr>
          <p:cNvPicPr>
            <a:picLocks noGrp="1" noChangeAspect="1"/>
          </p:cNvPicPr>
          <p:nvPr>
            <p:ph type="pic" sz="quarter" idx="23"/>
          </p:nvPr>
        </p:nvPicPr>
        <p:blipFill rotWithShape="1">
          <a:blip r:embed="rId3" cstate="screen">
            <a:extLst>
              <a:ext uri="{28A0092B-C50C-407E-A947-70E740481C1C}">
                <a14:useLocalDpi xmlns:a14="http://schemas.microsoft.com/office/drawing/2010/main"/>
              </a:ext>
            </a:extLst>
          </a:blip>
          <a:srcRect r="-304"/>
          <a:stretch/>
        </p:blipFill>
        <p:spPr>
          <a:xfrm>
            <a:off x="609600" y="914400"/>
            <a:ext cx="5029200" cy="2010438"/>
          </a:xfrm>
        </p:spPr>
      </p:pic>
      <p:pic>
        <p:nvPicPr>
          <p:cNvPr id="19" name="Picture Placeholder 18">
            <a:extLst>
              <a:ext uri="{FF2B5EF4-FFF2-40B4-BE49-F238E27FC236}">
                <a16:creationId xmlns:a16="http://schemas.microsoft.com/office/drawing/2014/main" id="{8EAD1187-84E2-7E4F-AF27-802650D90BE8}"/>
              </a:ext>
            </a:extLst>
          </p:cNvPr>
          <p:cNvPicPr>
            <a:picLocks noGrp="1" noChangeAspect="1"/>
          </p:cNvPicPr>
          <p:nvPr>
            <p:ph type="pic" sz="quarter" idx="24"/>
          </p:nvPr>
        </p:nvPicPr>
        <p:blipFill>
          <a:blip r:embed="rId4" cstate="screen">
            <a:extLst>
              <a:ext uri="{28A0092B-C50C-407E-A947-70E740481C1C}">
                <a14:useLocalDpi xmlns:a14="http://schemas.microsoft.com/office/drawing/2010/main"/>
              </a:ext>
            </a:extLst>
          </a:blip>
          <a:srcRect/>
          <a:stretch>
            <a:fillRect/>
          </a:stretch>
        </p:blipFill>
        <p:spPr/>
      </p:pic>
      <p:sp>
        <p:nvSpPr>
          <p:cNvPr id="17" name="Title 16">
            <a:extLst>
              <a:ext uri="{FF2B5EF4-FFF2-40B4-BE49-F238E27FC236}">
                <a16:creationId xmlns:a16="http://schemas.microsoft.com/office/drawing/2014/main" id="{EFEB4ED4-D5FC-724E-85B6-36E7A8FCADAC}"/>
              </a:ext>
            </a:extLst>
          </p:cNvPr>
          <p:cNvSpPr>
            <a:spLocks noGrp="1"/>
          </p:cNvSpPr>
          <p:nvPr>
            <p:ph type="title"/>
          </p:nvPr>
        </p:nvSpPr>
        <p:spPr/>
        <p:txBody>
          <a:bodyPr/>
          <a:lstStyle/>
          <a:p>
            <a:r>
              <a:rPr lang="en-US"/>
              <a:t>Who Really Knows the Student?</a:t>
            </a:r>
          </a:p>
        </p:txBody>
      </p:sp>
      <p:sp>
        <p:nvSpPr>
          <p:cNvPr id="11" name="Text Placeholder 10">
            <a:extLst>
              <a:ext uri="{FF2B5EF4-FFF2-40B4-BE49-F238E27FC236}">
                <a16:creationId xmlns:a16="http://schemas.microsoft.com/office/drawing/2014/main" id="{A70D6E08-958D-F945-A857-5DD88935E8D6}"/>
              </a:ext>
            </a:extLst>
          </p:cNvPr>
          <p:cNvSpPr>
            <a:spLocks noGrp="1"/>
          </p:cNvSpPr>
          <p:nvPr>
            <p:ph type="body" sz="quarter" idx="25"/>
          </p:nvPr>
        </p:nvSpPr>
        <p:spPr/>
        <p:txBody>
          <a:bodyPr/>
          <a:lstStyle/>
          <a:p>
            <a:r>
              <a:rPr lang="en-US" b="0"/>
              <a:t>The Marketers</a:t>
            </a:r>
          </a:p>
        </p:txBody>
      </p:sp>
      <p:pic>
        <p:nvPicPr>
          <p:cNvPr id="21" name="Picture Placeholder 20">
            <a:extLst>
              <a:ext uri="{FF2B5EF4-FFF2-40B4-BE49-F238E27FC236}">
                <a16:creationId xmlns:a16="http://schemas.microsoft.com/office/drawing/2014/main" id="{6DBE946F-F016-7F4D-8532-71E8340EF1CD}"/>
              </a:ext>
            </a:extLst>
          </p:cNvPr>
          <p:cNvPicPr>
            <a:picLocks noGrp="1" noChangeAspect="1"/>
          </p:cNvPicPr>
          <p:nvPr>
            <p:ph type="pic" sz="quarter" idx="27"/>
          </p:nvPr>
        </p:nvPicPr>
        <p:blipFill rotWithShape="1">
          <a:blip r:embed="rId5" cstate="screen">
            <a:extLst>
              <a:ext uri="{28A0092B-C50C-407E-A947-70E740481C1C}">
                <a14:useLocalDpi xmlns:a14="http://schemas.microsoft.com/office/drawing/2010/main"/>
              </a:ext>
            </a:extLst>
          </a:blip>
          <a:srcRect/>
          <a:stretch/>
        </p:blipFill>
        <p:spPr>
          <a:xfrm>
            <a:off x="609600" y="3726793"/>
            <a:ext cx="5029200" cy="2057400"/>
          </a:xfrm>
        </p:spPr>
      </p:pic>
      <p:pic>
        <p:nvPicPr>
          <p:cNvPr id="24" name="Picture Placeholder 23">
            <a:extLst>
              <a:ext uri="{FF2B5EF4-FFF2-40B4-BE49-F238E27FC236}">
                <a16:creationId xmlns:a16="http://schemas.microsoft.com/office/drawing/2014/main" id="{DDFED293-A299-7B4A-9B23-09AAE23A8718}"/>
              </a:ext>
            </a:extLst>
          </p:cNvPr>
          <p:cNvPicPr>
            <a:picLocks noGrp="1" noChangeAspect="1"/>
          </p:cNvPicPr>
          <p:nvPr>
            <p:ph type="pic" sz="quarter" idx="28"/>
          </p:nvPr>
        </p:nvPicPr>
        <p:blipFill rotWithShape="1">
          <a:blip r:embed="rId6" cstate="screen">
            <a:extLst>
              <a:ext uri="{28A0092B-C50C-407E-A947-70E740481C1C}">
                <a14:useLocalDpi xmlns:a14="http://schemas.microsoft.com/office/drawing/2010/main"/>
              </a:ext>
            </a:extLst>
          </a:blip>
          <a:srcRect r="-610"/>
          <a:stretch/>
        </p:blipFill>
        <p:spPr>
          <a:xfrm>
            <a:off x="609600" y="838199"/>
            <a:ext cx="11049000" cy="5410333"/>
          </a:xfrm>
        </p:spPr>
      </p:pic>
      <p:sp>
        <p:nvSpPr>
          <p:cNvPr id="12" name="Text Placeholder 11">
            <a:extLst>
              <a:ext uri="{FF2B5EF4-FFF2-40B4-BE49-F238E27FC236}">
                <a16:creationId xmlns:a16="http://schemas.microsoft.com/office/drawing/2014/main" id="{5570E7F4-0C28-D04E-8AAF-F07F7B27218A}"/>
              </a:ext>
            </a:extLst>
          </p:cNvPr>
          <p:cNvSpPr>
            <a:spLocks noGrp="1"/>
          </p:cNvSpPr>
          <p:nvPr>
            <p:ph type="body" sz="quarter" idx="26"/>
          </p:nvPr>
        </p:nvSpPr>
        <p:spPr>
          <a:xfrm>
            <a:off x="609600" y="832842"/>
            <a:ext cx="5029200" cy="759660"/>
          </a:xfrm>
          <a:solidFill>
            <a:schemeClr val="tx1"/>
          </a:solidFill>
        </p:spPr>
        <p:txBody>
          <a:bodyPr>
            <a:noAutofit/>
          </a:bodyPr>
          <a:lstStyle/>
          <a:p>
            <a:pPr algn="l"/>
            <a:r>
              <a:rPr lang="en-US" sz="4000"/>
              <a:t>The Student</a:t>
            </a:r>
          </a:p>
        </p:txBody>
      </p:sp>
    </p:spTree>
    <p:extLst>
      <p:ext uri="{BB962C8B-B14F-4D97-AF65-F5344CB8AC3E}">
        <p14:creationId xmlns:p14="http://schemas.microsoft.com/office/powerpoint/2010/main" val="2257976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par>
                                <p:cTn id="10" presetID="53" presetClass="entr" presetSubtype="16"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500" fill="hold"/>
                                        <p:tgtEl>
                                          <p:spTgt spid="16"/>
                                        </p:tgtEl>
                                        <p:attrNameLst>
                                          <p:attrName>ppt_w</p:attrName>
                                        </p:attrNameLst>
                                      </p:cBhvr>
                                      <p:tavLst>
                                        <p:tav tm="0">
                                          <p:val>
                                            <p:fltVal val="0"/>
                                          </p:val>
                                        </p:tav>
                                        <p:tav tm="100000">
                                          <p:val>
                                            <p:strVal val="#ppt_w"/>
                                          </p:val>
                                        </p:tav>
                                      </p:tavLst>
                                    </p:anim>
                                    <p:anim calcmode="lin" valueType="num">
                                      <p:cBhvr>
                                        <p:cTn id="13" dur="500" fill="hold"/>
                                        <p:tgtEl>
                                          <p:spTgt spid="16"/>
                                        </p:tgtEl>
                                        <p:attrNameLst>
                                          <p:attrName>ppt_h</p:attrName>
                                        </p:attrNameLst>
                                      </p:cBhvr>
                                      <p:tavLst>
                                        <p:tav tm="0">
                                          <p:val>
                                            <p:fltVal val="0"/>
                                          </p:val>
                                        </p:tav>
                                        <p:tav tm="100000">
                                          <p:val>
                                            <p:strVal val="#ppt_h"/>
                                          </p:val>
                                        </p:tav>
                                      </p:tavLst>
                                    </p:anim>
                                    <p:animEffect transition="in" filter="fade">
                                      <p:cBhvr>
                                        <p:cTn id="14" dur="500"/>
                                        <p:tgtEl>
                                          <p:spTgt spid="16"/>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 calcmode="lin" valueType="num">
                                      <p:cBhvr>
                                        <p:cTn id="17"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19" dur="500"/>
                                        <p:tgtEl>
                                          <p:spTgt spid="6">
                                            <p:txEl>
                                              <p:pRg st="0" end="0"/>
                                            </p:txEl>
                                          </p:spTgt>
                                        </p:tgtEl>
                                      </p:cBhvr>
                                    </p:animEffect>
                                  </p:childTnLst>
                                </p:cTn>
                              </p:par>
                              <p:par>
                                <p:cTn id="20" presetID="53" presetClass="entr" presetSubtype="16" fill="hold" nodeType="with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p:cTn id="22" dur="500" fill="hold"/>
                                        <p:tgtEl>
                                          <p:spTgt spid="19"/>
                                        </p:tgtEl>
                                        <p:attrNameLst>
                                          <p:attrName>ppt_w</p:attrName>
                                        </p:attrNameLst>
                                      </p:cBhvr>
                                      <p:tavLst>
                                        <p:tav tm="0">
                                          <p:val>
                                            <p:fltVal val="0"/>
                                          </p:val>
                                        </p:tav>
                                        <p:tav tm="100000">
                                          <p:val>
                                            <p:strVal val="#ppt_w"/>
                                          </p:val>
                                        </p:tav>
                                      </p:tavLst>
                                    </p:anim>
                                    <p:anim calcmode="lin" valueType="num">
                                      <p:cBhvr>
                                        <p:cTn id="23" dur="500" fill="hold"/>
                                        <p:tgtEl>
                                          <p:spTgt spid="19"/>
                                        </p:tgtEl>
                                        <p:attrNameLst>
                                          <p:attrName>ppt_h</p:attrName>
                                        </p:attrNameLst>
                                      </p:cBhvr>
                                      <p:tavLst>
                                        <p:tav tm="0">
                                          <p:val>
                                            <p:fltVal val="0"/>
                                          </p:val>
                                        </p:tav>
                                        <p:tav tm="100000">
                                          <p:val>
                                            <p:strVal val="#ppt_h"/>
                                          </p:val>
                                        </p:tav>
                                      </p:tavLst>
                                    </p:anim>
                                    <p:animEffect transition="in" filter="fade">
                                      <p:cBhvr>
                                        <p:cTn id="24" dur="500"/>
                                        <p:tgtEl>
                                          <p:spTgt spid="19"/>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11">
                                            <p:txEl>
                                              <p:pRg st="0" end="0"/>
                                            </p:txEl>
                                          </p:spTgt>
                                        </p:tgtEl>
                                        <p:attrNameLst>
                                          <p:attrName>style.visibility</p:attrName>
                                        </p:attrNameLst>
                                      </p:cBhvr>
                                      <p:to>
                                        <p:strVal val="visible"/>
                                      </p:to>
                                    </p:set>
                                    <p:anim calcmode="lin" valueType="num">
                                      <p:cBhvr>
                                        <p:cTn id="27" dur="500" fill="hold"/>
                                        <p:tgtEl>
                                          <p:spTgt spid="11">
                                            <p:txEl>
                                              <p:pRg st="0" end="0"/>
                                            </p:txEl>
                                          </p:spTgt>
                                        </p:tgtEl>
                                        <p:attrNameLst>
                                          <p:attrName>ppt_w</p:attrName>
                                        </p:attrNameLst>
                                      </p:cBhvr>
                                      <p:tavLst>
                                        <p:tav tm="0">
                                          <p:val>
                                            <p:fltVal val="0"/>
                                          </p:val>
                                        </p:tav>
                                        <p:tav tm="100000">
                                          <p:val>
                                            <p:strVal val="#ppt_w"/>
                                          </p:val>
                                        </p:tav>
                                      </p:tavLst>
                                    </p:anim>
                                    <p:anim calcmode="lin" valueType="num">
                                      <p:cBhvr>
                                        <p:cTn id="28" dur="500" fill="hold"/>
                                        <p:tgtEl>
                                          <p:spTgt spid="11">
                                            <p:txEl>
                                              <p:pRg st="0" end="0"/>
                                            </p:txEl>
                                          </p:spTgt>
                                        </p:tgtEl>
                                        <p:attrNameLst>
                                          <p:attrName>ppt_h</p:attrName>
                                        </p:attrNameLst>
                                      </p:cBhvr>
                                      <p:tavLst>
                                        <p:tav tm="0">
                                          <p:val>
                                            <p:fltVal val="0"/>
                                          </p:val>
                                        </p:tav>
                                        <p:tav tm="100000">
                                          <p:val>
                                            <p:strVal val="#ppt_h"/>
                                          </p:val>
                                        </p:tav>
                                      </p:tavLst>
                                    </p:anim>
                                    <p:animEffect transition="in" filter="fade">
                                      <p:cBhvr>
                                        <p:cTn id="29" dur="500"/>
                                        <p:tgtEl>
                                          <p:spTgt spid="11">
                                            <p:txEl>
                                              <p:pRg st="0" end="0"/>
                                            </p:txEl>
                                          </p:spTgt>
                                        </p:tgtEl>
                                      </p:cBhvr>
                                    </p:animEffect>
                                  </p:childTnLst>
                                </p:cTn>
                              </p:par>
                              <p:par>
                                <p:cTn id="30" presetID="53" presetClass="entr" presetSubtype="16" fill="hold" nodeType="withEffect">
                                  <p:stCondLst>
                                    <p:cond delay="0"/>
                                  </p:stCondLst>
                                  <p:childTnLst>
                                    <p:set>
                                      <p:cBhvr>
                                        <p:cTn id="31" dur="1" fill="hold">
                                          <p:stCondLst>
                                            <p:cond delay="0"/>
                                          </p:stCondLst>
                                        </p:cTn>
                                        <p:tgtEl>
                                          <p:spTgt spid="21"/>
                                        </p:tgtEl>
                                        <p:attrNameLst>
                                          <p:attrName>style.visibility</p:attrName>
                                        </p:attrNameLst>
                                      </p:cBhvr>
                                      <p:to>
                                        <p:strVal val="visible"/>
                                      </p:to>
                                    </p:set>
                                    <p:anim calcmode="lin" valueType="num">
                                      <p:cBhvr>
                                        <p:cTn id="32" dur="500" fill="hold"/>
                                        <p:tgtEl>
                                          <p:spTgt spid="21"/>
                                        </p:tgtEl>
                                        <p:attrNameLst>
                                          <p:attrName>ppt_w</p:attrName>
                                        </p:attrNameLst>
                                      </p:cBhvr>
                                      <p:tavLst>
                                        <p:tav tm="0">
                                          <p:val>
                                            <p:fltVal val="0"/>
                                          </p:val>
                                        </p:tav>
                                        <p:tav tm="100000">
                                          <p:val>
                                            <p:strVal val="#ppt_w"/>
                                          </p:val>
                                        </p:tav>
                                      </p:tavLst>
                                    </p:anim>
                                    <p:anim calcmode="lin" valueType="num">
                                      <p:cBhvr>
                                        <p:cTn id="33" dur="500" fill="hold"/>
                                        <p:tgtEl>
                                          <p:spTgt spid="21"/>
                                        </p:tgtEl>
                                        <p:attrNameLst>
                                          <p:attrName>ppt_h</p:attrName>
                                        </p:attrNameLst>
                                      </p:cBhvr>
                                      <p:tavLst>
                                        <p:tav tm="0">
                                          <p:val>
                                            <p:fltVal val="0"/>
                                          </p:val>
                                        </p:tav>
                                        <p:tav tm="100000">
                                          <p:val>
                                            <p:strVal val="#ppt_h"/>
                                          </p:val>
                                        </p:tav>
                                      </p:tavLst>
                                    </p:anim>
                                    <p:animEffect transition="in" filter="fade">
                                      <p:cBhvr>
                                        <p:cTn id="34" dur="500"/>
                                        <p:tgtEl>
                                          <p:spTgt spid="21"/>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24"/>
                                        </p:tgtEl>
                                        <p:attrNameLst>
                                          <p:attrName>style.visibility</p:attrName>
                                        </p:attrNameLst>
                                      </p:cBhvr>
                                      <p:to>
                                        <p:strVal val="visible"/>
                                      </p:to>
                                    </p:set>
                                    <p:anim calcmode="lin" valueType="num">
                                      <p:cBhvr>
                                        <p:cTn id="39" dur="500" fill="hold"/>
                                        <p:tgtEl>
                                          <p:spTgt spid="24"/>
                                        </p:tgtEl>
                                        <p:attrNameLst>
                                          <p:attrName>ppt_w</p:attrName>
                                        </p:attrNameLst>
                                      </p:cBhvr>
                                      <p:tavLst>
                                        <p:tav tm="0">
                                          <p:val>
                                            <p:fltVal val="0"/>
                                          </p:val>
                                        </p:tav>
                                        <p:tav tm="100000">
                                          <p:val>
                                            <p:strVal val="#ppt_w"/>
                                          </p:val>
                                        </p:tav>
                                      </p:tavLst>
                                    </p:anim>
                                    <p:anim calcmode="lin" valueType="num">
                                      <p:cBhvr>
                                        <p:cTn id="40" dur="500" fill="hold"/>
                                        <p:tgtEl>
                                          <p:spTgt spid="24"/>
                                        </p:tgtEl>
                                        <p:attrNameLst>
                                          <p:attrName>ppt_h</p:attrName>
                                        </p:attrNameLst>
                                      </p:cBhvr>
                                      <p:tavLst>
                                        <p:tav tm="0">
                                          <p:val>
                                            <p:fltVal val="0"/>
                                          </p:val>
                                        </p:tav>
                                        <p:tav tm="100000">
                                          <p:val>
                                            <p:strVal val="#ppt_h"/>
                                          </p:val>
                                        </p:tav>
                                      </p:tavLst>
                                    </p:anim>
                                    <p:animEffect transition="in" filter="fade">
                                      <p:cBhvr>
                                        <p:cTn id="41" dur="500"/>
                                        <p:tgtEl>
                                          <p:spTgt spid="24"/>
                                        </p:tgtEl>
                                      </p:cBhvr>
                                    </p:animEffect>
                                  </p:childTnLst>
                                </p:cTn>
                              </p:par>
                              <p:par>
                                <p:cTn id="42" presetID="53" presetClass="entr" presetSubtype="16" fill="hold" grpId="0" nodeType="withEffect">
                                  <p:stCondLst>
                                    <p:cond delay="0"/>
                                  </p:stCondLst>
                                  <p:childTnLst>
                                    <p:set>
                                      <p:cBhvr>
                                        <p:cTn id="43" dur="1" fill="hold">
                                          <p:stCondLst>
                                            <p:cond delay="0"/>
                                          </p:stCondLst>
                                        </p:cTn>
                                        <p:tgtEl>
                                          <p:spTgt spid="12">
                                            <p:bg/>
                                          </p:spTgt>
                                        </p:tgtEl>
                                        <p:attrNameLst>
                                          <p:attrName>style.visibility</p:attrName>
                                        </p:attrNameLst>
                                      </p:cBhvr>
                                      <p:to>
                                        <p:strVal val="visible"/>
                                      </p:to>
                                    </p:set>
                                    <p:anim calcmode="lin" valueType="num">
                                      <p:cBhvr>
                                        <p:cTn id="44" dur="500" fill="hold"/>
                                        <p:tgtEl>
                                          <p:spTgt spid="12">
                                            <p:bg/>
                                          </p:spTgt>
                                        </p:tgtEl>
                                        <p:attrNameLst>
                                          <p:attrName>ppt_w</p:attrName>
                                        </p:attrNameLst>
                                      </p:cBhvr>
                                      <p:tavLst>
                                        <p:tav tm="0">
                                          <p:val>
                                            <p:fltVal val="0"/>
                                          </p:val>
                                        </p:tav>
                                        <p:tav tm="100000">
                                          <p:val>
                                            <p:strVal val="#ppt_w"/>
                                          </p:val>
                                        </p:tav>
                                      </p:tavLst>
                                    </p:anim>
                                    <p:anim calcmode="lin" valueType="num">
                                      <p:cBhvr>
                                        <p:cTn id="45" dur="500" fill="hold"/>
                                        <p:tgtEl>
                                          <p:spTgt spid="12">
                                            <p:bg/>
                                          </p:spTgt>
                                        </p:tgtEl>
                                        <p:attrNameLst>
                                          <p:attrName>ppt_h</p:attrName>
                                        </p:attrNameLst>
                                      </p:cBhvr>
                                      <p:tavLst>
                                        <p:tav tm="0">
                                          <p:val>
                                            <p:fltVal val="0"/>
                                          </p:val>
                                        </p:tav>
                                        <p:tav tm="100000">
                                          <p:val>
                                            <p:strVal val="#ppt_h"/>
                                          </p:val>
                                        </p:tav>
                                      </p:tavLst>
                                    </p:anim>
                                    <p:animEffect transition="in" filter="fade">
                                      <p:cBhvr>
                                        <p:cTn id="46" dur="500"/>
                                        <p:tgtEl>
                                          <p:spTgt spid="12">
                                            <p:bg/>
                                          </p:spTgt>
                                        </p:tgtEl>
                                      </p:cBhvr>
                                    </p:animEffect>
                                  </p:childTnLst>
                                </p:cTn>
                              </p:par>
                              <p:par>
                                <p:cTn id="47" presetID="53" presetClass="entr" presetSubtype="16" fill="hold" grpId="0" nodeType="withEffect">
                                  <p:stCondLst>
                                    <p:cond delay="0"/>
                                  </p:stCondLst>
                                  <p:childTnLst>
                                    <p:set>
                                      <p:cBhvr>
                                        <p:cTn id="48" dur="1" fill="hold">
                                          <p:stCondLst>
                                            <p:cond delay="0"/>
                                          </p:stCondLst>
                                        </p:cTn>
                                        <p:tgtEl>
                                          <p:spTgt spid="12">
                                            <p:txEl>
                                              <p:pRg st="0" end="0"/>
                                            </p:txEl>
                                          </p:spTgt>
                                        </p:tgtEl>
                                        <p:attrNameLst>
                                          <p:attrName>style.visibility</p:attrName>
                                        </p:attrNameLst>
                                      </p:cBhvr>
                                      <p:to>
                                        <p:strVal val="visible"/>
                                      </p:to>
                                    </p:set>
                                    <p:anim calcmode="lin" valueType="num">
                                      <p:cBhvr>
                                        <p:cTn id="49" dur="500" fill="hold"/>
                                        <p:tgtEl>
                                          <p:spTgt spid="12">
                                            <p:txEl>
                                              <p:pRg st="0" end="0"/>
                                            </p:txEl>
                                          </p:spTgt>
                                        </p:tgtEl>
                                        <p:attrNameLst>
                                          <p:attrName>ppt_w</p:attrName>
                                        </p:attrNameLst>
                                      </p:cBhvr>
                                      <p:tavLst>
                                        <p:tav tm="0">
                                          <p:val>
                                            <p:fltVal val="0"/>
                                          </p:val>
                                        </p:tav>
                                        <p:tav tm="100000">
                                          <p:val>
                                            <p:strVal val="#ppt_w"/>
                                          </p:val>
                                        </p:tav>
                                      </p:tavLst>
                                    </p:anim>
                                    <p:anim calcmode="lin" valueType="num">
                                      <p:cBhvr>
                                        <p:cTn id="50" dur="500" fill="hold"/>
                                        <p:tgtEl>
                                          <p:spTgt spid="12">
                                            <p:txEl>
                                              <p:pRg st="0" end="0"/>
                                            </p:txEl>
                                          </p:spTgt>
                                        </p:tgtEl>
                                        <p:attrNameLst>
                                          <p:attrName>ppt_h</p:attrName>
                                        </p:attrNameLst>
                                      </p:cBhvr>
                                      <p:tavLst>
                                        <p:tav tm="0">
                                          <p:val>
                                            <p:fltVal val="0"/>
                                          </p:val>
                                        </p:tav>
                                        <p:tav tm="100000">
                                          <p:val>
                                            <p:strVal val="#ppt_h"/>
                                          </p:val>
                                        </p:tav>
                                      </p:tavLst>
                                    </p:anim>
                                    <p:animEffect transition="in" filter="fade">
                                      <p:cBhvr>
                                        <p:cTn id="51"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6" grpId="0" build="p"/>
      <p:bldP spid="11" grpId="0" build="p"/>
      <p:bldP spid="12" grpId="0" uiExpand="1" build="p"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B6B0348-83A4-BA45-B00E-6C08F86EAEE3}"/>
              </a:ext>
            </a:extLst>
          </p:cNvPr>
          <p:cNvSpPr>
            <a:spLocks noGrp="1"/>
          </p:cNvSpPr>
          <p:nvPr>
            <p:ph type="dt" sz="half" idx="10"/>
          </p:nvPr>
        </p:nvSpPr>
        <p:spPr/>
        <p:txBody>
          <a:bodyPr/>
          <a:lstStyle/>
          <a:p>
            <a:fld id="{DB4888D4-3616-E842-AE0B-F67567F59619}" type="datetime1">
              <a:rPr lang="en-US" smtClean="0"/>
              <a:pPr/>
              <a:t>4/9/2019</a:t>
            </a:fld>
            <a:endParaRPr lang="en-US"/>
          </a:p>
        </p:txBody>
      </p:sp>
      <p:sp>
        <p:nvSpPr>
          <p:cNvPr id="3" name="Slide Number Placeholder 2">
            <a:extLst>
              <a:ext uri="{FF2B5EF4-FFF2-40B4-BE49-F238E27FC236}">
                <a16:creationId xmlns:a16="http://schemas.microsoft.com/office/drawing/2014/main" id="{74A84BA7-CB36-7B49-9CD5-03E914D5654C}"/>
              </a:ext>
            </a:extLst>
          </p:cNvPr>
          <p:cNvSpPr>
            <a:spLocks noGrp="1"/>
          </p:cNvSpPr>
          <p:nvPr>
            <p:ph type="sldNum" sz="quarter" idx="11"/>
          </p:nvPr>
        </p:nvSpPr>
        <p:spPr/>
        <p:txBody>
          <a:bodyPr/>
          <a:lstStyle/>
          <a:p>
            <a:fld id="{29BEA89B-AEB9-EC4E-ACDE-73189EA191E7}" type="slidenum">
              <a:rPr lang="en-US" smtClean="0"/>
              <a:pPr/>
              <a:t>25</a:t>
            </a:fld>
            <a:endParaRPr lang="en-US"/>
          </a:p>
        </p:txBody>
      </p:sp>
      <p:sp>
        <p:nvSpPr>
          <p:cNvPr id="12" name="Title 11">
            <a:extLst>
              <a:ext uri="{FF2B5EF4-FFF2-40B4-BE49-F238E27FC236}">
                <a16:creationId xmlns:a16="http://schemas.microsoft.com/office/drawing/2014/main" id="{D7971AA5-832D-474E-B7C0-6DC220049EAF}"/>
              </a:ext>
            </a:extLst>
          </p:cNvPr>
          <p:cNvSpPr>
            <a:spLocks noGrp="1"/>
          </p:cNvSpPr>
          <p:nvPr>
            <p:ph type="title"/>
          </p:nvPr>
        </p:nvSpPr>
        <p:spPr/>
        <p:txBody>
          <a:bodyPr/>
          <a:lstStyle/>
          <a:p>
            <a:r>
              <a:rPr lang="en-US"/>
              <a:t>Key Questions</a:t>
            </a:r>
          </a:p>
        </p:txBody>
      </p:sp>
      <p:sp>
        <p:nvSpPr>
          <p:cNvPr id="15" name="Text Placeholder 14">
            <a:extLst>
              <a:ext uri="{FF2B5EF4-FFF2-40B4-BE49-F238E27FC236}">
                <a16:creationId xmlns:a16="http://schemas.microsoft.com/office/drawing/2014/main" id="{82320057-65F9-4942-B035-CA3C68E46E97}"/>
              </a:ext>
            </a:extLst>
          </p:cNvPr>
          <p:cNvSpPr>
            <a:spLocks noGrp="1"/>
          </p:cNvSpPr>
          <p:nvPr>
            <p:ph type="body" sz="quarter" idx="16"/>
          </p:nvPr>
        </p:nvSpPr>
        <p:spPr/>
        <p:txBody>
          <a:bodyPr/>
          <a:lstStyle/>
          <a:p>
            <a:pPr marL="285750" indent="-285750">
              <a:buFont typeface="Arial" panose="020B0604020202020204" pitchFamily="34" charset="0"/>
              <a:buChar char="•"/>
            </a:pPr>
            <a:r>
              <a:rPr lang="en-US" sz="2000"/>
              <a:t>What causes a prospect to consider higher education?</a:t>
            </a:r>
          </a:p>
          <a:p>
            <a:pPr marL="285750" indent="-285750">
              <a:buFont typeface="Arial" panose="020B0604020202020204" pitchFamily="34" charset="0"/>
              <a:buChar char="•"/>
            </a:pPr>
            <a:r>
              <a:rPr lang="en-US" sz="2000"/>
              <a:t>What traits and similarities do prospects share? </a:t>
            </a:r>
          </a:p>
          <a:p>
            <a:pPr marL="285750" indent="-285750">
              <a:buFont typeface="Arial" panose="020B0604020202020204" pitchFamily="34" charset="0"/>
              <a:buChar char="•"/>
            </a:pPr>
            <a:r>
              <a:rPr lang="en-US" sz="2000"/>
              <a:t>What motivates prospects to take action?</a:t>
            </a:r>
          </a:p>
          <a:p>
            <a:pPr marL="285750" indent="-285750">
              <a:buFont typeface="Arial" panose="020B0604020202020204" pitchFamily="34" charset="0"/>
              <a:buChar char="•"/>
            </a:pPr>
            <a:r>
              <a:rPr lang="en-US" sz="2000"/>
              <a:t>What barriers prevent prospects from progression?</a:t>
            </a:r>
          </a:p>
          <a:p>
            <a:pPr marL="285750" indent="-285750">
              <a:buFont typeface="Arial" panose="020B0604020202020204" pitchFamily="34" charset="0"/>
              <a:buChar char="•"/>
            </a:pPr>
            <a:r>
              <a:rPr lang="en-US" sz="2000"/>
              <a:t>How does prospect behavior differ by vertical of study?</a:t>
            </a:r>
          </a:p>
          <a:p>
            <a:pPr marL="285750" indent="-285750">
              <a:buFont typeface="Arial" panose="020B0604020202020204" pitchFamily="34" charset="0"/>
              <a:buChar char="•"/>
            </a:pPr>
            <a:r>
              <a:rPr lang="en-US" sz="2000"/>
              <a:t>What questions do our prospects want answered?</a:t>
            </a:r>
          </a:p>
        </p:txBody>
      </p:sp>
      <p:pic>
        <p:nvPicPr>
          <p:cNvPr id="7" name="Picture Placeholder 6">
            <a:extLst>
              <a:ext uri="{FF2B5EF4-FFF2-40B4-BE49-F238E27FC236}">
                <a16:creationId xmlns:a16="http://schemas.microsoft.com/office/drawing/2014/main" id="{B3945F17-F0E1-434E-9A3B-2970A4600903}"/>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a:ext>
            </a:extLst>
          </a:blip>
          <a:srcRect/>
          <a:stretch/>
        </p:blipFill>
        <p:spPr>
          <a:xfrm>
            <a:off x="0" y="0"/>
            <a:ext cx="5019790" cy="6629400"/>
          </a:xfrm>
        </p:spPr>
      </p:pic>
    </p:spTree>
    <p:extLst>
      <p:ext uri="{BB962C8B-B14F-4D97-AF65-F5344CB8AC3E}">
        <p14:creationId xmlns:p14="http://schemas.microsoft.com/office/powerpoint/2010/main" val="1146238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fade">
                                      <p:cBhvr>
                                        <p:cTn id="7" dur="500"/>
                                        <p:tgtEl>
                                          <p:spTgt spid="15">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5">
                                            <p:txEl>
                                              <p:pRg st="1" end="1"/>
                                            </p:txEl>
                                          </p:spTgt>
                                        </p:tgtEl>
                                        <p:attrNameLst>
                                          <p:attrName>style.visibility</p:attrName>
                                        </p:attrNameLst>
                                      </p:cBhvr>
                                      <p:to>
                                        <p:strVal val="visible"/>
                                      </p:to>
                                    </p:set>
                                    <p:animEffect transition="in" filter="fade">
                                      <p:cBhvr>
                                        <p:cTn id="11" dur="500"/>
                                        <p:tgtEl>
                                          <p:spTgt spid="15">
                                            <p:txEl>
                                              <p:pRg st="1" end="1"/>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5">
                                            <p:txEl>
                                              <p:pRg st="2" end="2"/>
                                            </p:txEl>
                                          </p:spTgt>
                                        </p:tgtEl>
                                        <p:attrNameLst>
                                          <p:attrName>style.visibility</p:attrName>
                                        </p:attrNameLst>
                                      </p:cBhvr>
                                      <p:to>
                                        <p:strVal val="visible"/>
                                      </p:to>
                                    </p:set>
                                    <p:animEffect transition="in" filter="fade">
                                      <p:cBhvr>
                                        <p:cTn id="15" dur="500"/>
                                        <p:tgtEl>
                                          <p:spTgt spid="15">
                                            <p:txEl>
                                              <p:pRg st="2" end="2"/>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5">
                                            <p:txEl>
                                              <p:pRg st="3" end="3"/>
                                            </p:txEl>
                                          </p:spTgt>
                                        </p:tgtEl>
                                        <p:attrNameLst>
                                          <p:attrName>style.visibility</p:attrName>
                                        </p:attrNameLst>
                                      </p:cBhvr>
                                      <p:to>
                                        <p:strVal val="visible"/>
                                      </p:to>
                                    </p:set>
                                    <p:animEffect transition="in" filter="fade">
                                      <p:cBhvr>
                                        <p:cTn id="19" dur="500"/>
                                        <p:tgtEl>
                                          <p:spTgt spid="15">
                                            <p:txEl>
                                              <p:pRg st="3" end="3"/>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5">
                                            <p:txEl>
                                              <p:pRg st="4" end="4"/>
                                            </p:txEl>
                                          </p:spTgt>
                                        </p:tgtEl>
                                        <p:attrNameLst>
                                          <p:attrName>style.visibility</p:attrName>
                                        </p:attrNameLst>
                                      </p:cBhvr>
                                      <p:to>
                                        <p:strVal val="visible"/>
                                      </p:to>
                                    </p:set>
                                    <p:animEffect transition="in" filter="fade">
                                      <p:cBhvr>
                                        <p:cTn id="23" dur="500"/>
                                        <p:tgtEl>
                                          <p:spTgt spid="15">
                                            <p:txEl>
                                              <p:pRg st="4" end="4"/>
                                            </p:txEl>
                                          </p:spTgt>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15">
                                            <p:txEl>
                                              <p:pRg st="5" end="5"/>
                                            </p:txEl>
                                          </p:spTgt>
                                        </p:tgtEl>
                                        <p:attrNameLst>
                                          <p:attrName>style.visibility</p:attrName>
                                        </p:attrNameLst>
                                      </p:cBhvr>
                                      <p:to>
                                        <p:strVal val="visible"/>
                                      </p:to>
                                    </p:set>
                                    <p:animEffect transition="in" filter="fade">
                                      <p:cBhvr>
                                        <p:cTn id="27" dur="500"/>
                                        <p:tgtEl>
                                          <p:spTgt spid="1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7D31641-FB25-484F-AFD1-20C6B39DFCA5}"/>
              </a:ext>
            </a:extLst>
          </p:cNvPr>
          <p:cNvSpPr>
            <a:spLocks noGrp="1"/>
          </p:cNvSpPr>
          <p:nvPr>
            <p:ph type="dt" sz="half" idx="10"/>
          </p:nvPr>
        </p:nvSpPr>
        <p:spPr/>
        <p:txBody>
          <a:bodyPr/>
          <a:lstStyle/>
          <a:p>
            <a:fld id="{DB4888D4-3616-E842-AE0B-F67567F59619}" type="datetime1">
              <a:rPr lang="en-US" smtClean="0"/>
              <a:pPr/>
              <a:t>4/9/2019</a:t>
            </a:fld>
            <a:endParaRPr lang="en-US"/>
          </a:p>
        </p:txBody>
      </p:sp>
      <p:sp>
        <p:nvSpPr>
          <p:cNvPr id="3" name="Slide Number Placeholder 2">
            <a:extLst>
              <a:ext uri="{FF2B5EF4-FFF2-40B4-BE49-F238E27FC236}">
                <a16:creationId xmlns:a16="http://schemas.microsoft.com/office/drawing/2014/main" id="{61DFEBE1-FCF3-B046-936F-91202EF26190}"/>
              </a:ext>
            </a:extLst>
          </p:cNvPr>
          <p:cNvSpPr>
            <a:spLocks noGrp="1"/>
          </p:cNvSpPr>
          <p:nvPr>
            <p:ph type="sldNum" sz="quarter" idx="11"/>
          </p:nvPr>
        </p:nvSpPr>
        <p:spPr/>
        <p:txBody>
          <a:bodyPr/>
          <a:lstStyle/>
          <a:p>
            <a:fld id="{29BEA89B-AEB9-EC4E-ACDE-73189EA191E7}" type="slidenum">
              <a:rPr lang="en-US" smtClean="0"/>
              <a:pPr/>
              <a:t>26</a:t>
            </a:fld>
            <a:endParaRPr lang="en-US"/>
          </a:p>
        </p:txBody>
      </p:sp>
      <p:sp>
        <p:nvSpPr>
          <p:cNvPr id="10" name="Text Placeholder 9">
            <a:extLst>
              <a:ext uri="{FF2B5EF4-FFF2-40B4-BE49-F238E27FC236}">
                <a16:creationId xmlns:a16="http://schemas.microsoft.com/office/drawing/2014/main" id="{1B29870B-B6CA-C249-88D5-A36D83C5973C}"/>
              </a:ext>
            </a:extLst>
          </p:cNvPr>
          <p:cNvSpPr>
            <a:spLocks noGrp="1"/>
          </p:cNvSpPr>
          <p:nvPr>
            <p:ph type="body" sz="quarter" idx="19"/>
          </p:nvPr>
        </p:nvSpPr>
        <p:spPr/>
        <p:txBody>
          <a:bodyPr/>
          <a:lstStyle/>
          <a:p>
            <a:r>
              <a:rPr lang="en-US" dirty="0"/>
              <a:t>CRM Student Data</a:t>
            </a:r>
          </a:p>
        </p:txBody>
      </p:sp>
      <p:sp>
        <p:nvSpPr>
          <p:cNvPr id="12" name="Text Placeholder 11">
            <a:extLst>
              <a:ext uri="{FF2B5EF4-FFF2-40B4-BE49-F238E27FC236}">
                <a16:creationId xmlns:a16="http://schemas.microsoft.com/office/drawing/2014/main" id="{6EC39191-8BB9-8C4E-998B-49CA980FDA59}"/>
              </a:ext>
            </a:extLst>
          </p:cNvPr>
          <p:cNvSpPr>
            <a:spLocks noGrp="1"/>
          </p:cNvSpPr>
          <p:nvPr>
            <p:ph type="body" sz="quarter" idx="22"/>
          </p:nvPr>
        </p:nvSpPr>
        <p:spPr/>
        <p:txBody>
          <a:bodyPr/>
          <a:lstStyle/>
          <a:p>
            <a:r>
              <a:rPr lang="en-US" dirty="0"/>
              <a:t>Research Firm</a:t>
            </a:r>
          </a:p>
        </p:txBody>
      </p:sp>
      <p:pic>
        <p:nvPicPr>
          <p:cNvPr id="17" name="Picture Placeholder 16">
            <a:extLst>
              <a:ext uri="{FF2B5EF4-FFF2-40B4-BE49-F238E27FC236}">
                <a16:creationId xmlns:a16="http://schemas.microsoft.com/office/drawing/2014/main" id="{BDB6D829-60A5-F240-BFC3-AEE632630060}"/>
              </a:ext>
            </a:extLst>
          </p:cNvPr>
          <p:cNvPicPr>
            <a:picLocks noGrp="1" noChangeAspect="1"/>
          </p:cNvPicPr>
          <p:nvPr>
            <p:ph type="pic" sz="quarter" idx="23"/>
          </p:nvPr>
        </p:nvPicPr>
        <p:blipFill rotWithShape="1">
          <a:blip r:embed="rId3" cstate="screen">
            <a:extLst>
              <a:ext uri="{28A0092B-C50C-407E-A947-70E740481C1C}">
                <a14:useLocalDpi xmlns:a14="http://schemas.microsoft.com/office/drawing/2010/main"/>
              </a:ext>
            </a:extLst>
          </a:blip>
          <a:srcRect/>
          <a:stretch/>
        </p:blipFill>
        <p:spPr>
          <a:xfrm>
            <a:off x="6477000" y="948996"/>
            <a:ext cx="5029200" cy="2057400"/>
          </a:xfrm>
        </p:spPr>
      </p:pic>
      <p:pic>
        <p:nvPicPr>
          <p:cNvPr id="31" name="Picture Placeholder 30">
            <a:extLst>
              <a:ext uri="{FF2B5EF4-FFF2-40B4-BE49-F238E27FC236}">
                <a16:creationId xmlns:a16="http://schemas.microsoft.com/office/drawing/2014/main" id="{DB80C8C0-FFCA-F641-AA36-44674D573BA0}"/>
              </a:ext>
            </a:extLst>
          </p:cNvPr>
          <p:cNvPicPr>
            <a:picLocks noGrp="1" noChangeAspect="1"/>
          </p:cNvPicPr>
          <p:nvPr>
            <p:ph type="pic" sz="quarter" idx="24"/>
          </p:nvPr>
        </p:nvPicPr>
        <p:blipFill>
          <a:blip r:embed="rId4" cstate="screen">
            <a:extLst>
              <a:ext uri="{28A0092B-C50C-407E-A947-70E740481C1C}">
                <a14:useLocalDpi xmlns:a14="http://schemas.microsoft.com/office/drawing/2010/main"/>
              </a:ext>
            </a:extLst>
          </a:blip>
          <a:srcRect/>
          <a:stretch>
            <a:fillRect/>
          </a:stretch>
        </p:blipFill>
        <p:spPr>
          <a:xfrm>
            <a:off x="548640" y="948996"/>
            <a:ext cx="5029200" cy="2057400"/>
          </a:xfrm>
        </p:spPr>
      </p:pic>
      <p:sp>
        <p:nvSpPr>
          <p:cNvPr id="5" name="Title 4">
            <a:extLst>
              <a:ext uri="{FF2B5EF4-FFF2-40B4-BE49-F238E27FC236}">
                <a16:creationId xmlns:a16="http://schemas.microsoft.com/office/drawing/2014/main" id="{61519751-9DF1-5441-8BFC-CBE928570A03}"/>
              </a:ext>
            </a:extLst>
          </p:cNvPr>
          <p:cNvSpPr>
            <a:spLocks noGrp="1"/>
          </p:cNvSpPr>
          <p:nvPr>
            <p:ph type="title"/>
          </p:nvPr>
        </p:nvSpPr>
        <p:spPr/>
        <p:txBody>
          <a:bodyPr/>
          <a:lstStyle/>
          <a:p>
            <a:r>
              <a:rPr lang="en-US"/>
              <a:t>Methodology and Approach</a:t>
            </a:r>
          </a:p>
        </p:txBody>
      </p:sp>
      <p:sp>
        <p:nvSpPr>
          <p:cNvPr id="23" name="Text Placeholder 22">
            <a:extLst>
              <a:ext uri="{FF2B5EF4-FFF2-40B4-BE49-F238E27FC236}">
                <a16:creationId xmlns:a16="http://schemas.microsoft.com/office/drawing/2014/main" id="{1C1078FF-1ED2-1B45-B260-E43802914CA5}"/>
              </a:ext>
            </a:extLst>
          </p:cNvPr>
          <p:cNvSpPr>
            <a:spLocks noGrp="1"/>
          </p:cNvSpPr>
          <p:nvPr>
            <p:ph type="body" sz="quarter" idx="25"/>
          </p:nvPr>
        </p:nvSpPr>
        <p:spPr/>
        <p:txBody>
          <a:bodyPr/>
          <a:lstStyle/>
          <a:p>
            <a:r>
              <a:rPr lang="en-US"/>
              <a:t>Focus Groups and Round Tables</a:t>
            </a:r>
          </a:p>
        </p:txBody>
      </p:sp>
      <p:sp>
        <p:nvSpPr>
          <p:cNvPr id="25" name="Text Placeholder 24">
            <a:extLst>
              <a:ext uri="{FF2B5EF4-FFF2-40B4-BE49-F238E27FC236}">
                <a16:creationId xmlns:a16="http://schemas.microsoft.com/office/drawing/2014/main" id="{BDD5EDB1-3700-F249-9C16-54E17B313485}"/>
              </a:ext>
            </a:extLst>
          </p:cNvPr>
          <p:cNvSpPr>
            <a:spLocks noGrp="1"/>
          </p:cNvSpPr>
          <p:nvPr>
            <p:ph type="body" sz="quarter" idx="26"/>
          </p:nvPr>
        </p:nvSpPr>
        <p:spPr/>
        <p:txBody>
          <a:bodyPr/>
          <a:lstStyle/>
          <a:p>
            <a:r>
              <a:rPr lang="en-US"/>
              <a:t>One-on-One Interviews</a:t>
            </a:r>
          </a:p>
        </p:txBody>
      </p:sp>
      <p:pic>
        <p:nvPicPr>
          <p:cNvPr id="29" name="Picture Placeholder 28">
            <a:extLst>
              <a:ext uri="{FF2B5EF4-FFF2-40B4-BE49-F238E27FC236}">
                <a16:creationId xmlns:a16="http://schemas.microsoft.com/office/drawing/2014/main" id="{C09B56B3-6C26-CA44-89BC-4F7876C890DC}"/>
              </a:ext>
            </a:extLst>
          </p:cNvPr>
          <p:cNvPicPr>
            <a:picLocks noGrp="1" noChangeAspect="1"/>
          </p:cNvPicPr>
          <p:nvPr>
            <p:ph type="pic" sz="quarter" idx="27"/>
          </p:nvPr>
        </p:nvPicPr>
        <p:blipFill rotWithShape="1">
          <a:blip r:embed="rId5" cstate="screen">
            <a:extLst>
              <a:ext uri="{28A0092B-C50C-407E-A947-70E740481C1C}">
                <a14:useLocalDpi xmlns:a14="http://schemas.microsoft.com/office/drawing/2010/main"/>
              </a:ext>
            </a:extLst>
          </a:blip>
          <a:srcRect/>
          <a:stretch/>
        </p:blipFill>
        <p:spPr>
          <a:xfrm>
            <a:off x="548640" y="3657600"/>
            <a:ext cx="5029200" cy="2057400"/>
          </a:xfrm>
        </p:spPr>
      </p:pic>
      <p:pic>
        <p:nvPicPr>
          <p:cNvPr id="33" name="Picture Placeholder 32">
            <a:extLst>
              <a:ext uri="{FF2B5EF4-FFF2-40B4-BE49-F238E27FC236}">
                <a16:creationId xmlns:a16="http://schemas.microsoft.com/office/drawing/2014/main" id="{6C6C526B-1014-2647-AC56-BA38260269D0}"/>
              </a:ext>
            </a:extLst>
          </p:cNvPr>
          <p:cNvPicPr>
            <a:picLocks noGrp="1" noChangeAspect="1"/>
          </p:cNvPicPr>
          <p:nvPr>
            <p:ph type="pic" sz="quarter" idx="28"/>
          </p:nvPr>
        </p:nvPicPr>
        <p:blipFill>
          <a:blip r:embed="rId6"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549537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 calcmode="lin" valueType="num">
                                      <p:cBhvr>
                                        <p:cTn id="12"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10">
                                            <p:txEl>
                                              <p:pRg st="0" end="0"/>
                                            </p:txEl>
                                          </p:spTgt>
                                        </p:tgtEl>
                                      </p:cBhvr>
                                    </p:animEffect>
                                  </p:childTnLst>
                                </p:cTn>
                              </p:par>
                              <p:par>
                                <p:cTn id="15" presetID="53" presetClass="entr" presetSubtype="16" fill="hold" nodeType="withEffect">
                                  <p:stCondLst>
                                    <p:cond delay="0"/>
                                  </p:stCondLst>
                                  <p:childTnLst>
                                    <p:set>
                                      <p:cBhvr>
                                        <p:cTn id="16" dur="1" fill="hold">
                                          <p:stCondLst>
                                            <p:cond delay="0"/>
                                          </p:stCondLst>
                                        </p:cTn>
                                        <p:tgtEl>
                                          <p:spTgt spid="31"/>
                                        </p:tgtEl>
                                        <p:attrNameLst>
                                          <p:attrName>style.visibility</p:attrName>
                                        </p:attrNameLst>
                                      </p:cBhvr>
                                      <p:to>
                                        <p:strVal val="visible"/>
                                      </p:to>
                                    </p:set>
                                    <p:anim calcmode="lin" valueType="num">
                                      <p:cBhvr>
                                        <p:cTn id="17" dur="500" fill="hold"/>
                                        <p:tgtEl>
                                          <p:spTgt spid="31"/>
                                        </p:tgtEl>
                                        <p:attrNameLst>
                                          <p:attrName>ppt_w</p:attrName>
                                        </p:attrNameLst>
                                      </p:cBhvr>
                                      <p:tavLst>
                                        <p:tav tm="0">
                                          <p:val>
                                            <p:fltVal val="0"/>
                                          </p:val>
                                        </p:tav>
                                        <p:tav tm="100000">
                                          <p:val>
                                            <p:strVal val="#ppt_w"/>
                                          </p:val>
                                        </p:tav>
                                      </p:tavLst>
                                    </p:anim>
                                    <p:anim calcmode="lin" valueType="num">
                                      <p:cBhvr>
                                        <p:cTn id="18" dur="500" fill="hold"/>
                                        <p:tgtEl>
                                          <p:spTgt spid="31"/>
                                        </p:tgtEl>
                                        <p:attrNameLst>
                                          <p:attrName>ppt_h</p:attrName>
                                        </p:attrNameLst>
                                      </p:cBhvr>
                                      <p:tavLst>
                                        <p:tav tm="0">
                                          <p:val>
                                            <p:fltVal val="0"/>
                                          </p:val>
                                        </p:tav>
                                        <p:tav tm="100000">
                                          <p:val>
                                            <p:strVal val="#ppt_h"/>
                                          </p:val>
                                        </p:tav>
                                      </p:tavLst>
                                    </p:anim>
                                    <p:animEffect transition="in" filter="fade">
                                      <p:cBhvr>
                                        <p:cTn id="19" dur="500"/>
                                        <p:tgtEl>
                                          <p:spTgt spid="31"/>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2">
                                            <p:txEl>
                                              <p:pRg st="0" end="0"/>
                                            </p:txEl>
                                          </p:spTgt>
                                        </p:tgtEl>
                                        <p:attrNameLst>
                                          <p:attrName>style.visibility</p:attrName>
                                        </p:attrNameLst>
                                      </p:cBhvr>
                                      <p:to>
                                        <p:strVal val="visible"/>
                                      </p:to>
                                    </p:set>
                                    <p:anim calcmode="lin" valueType="num">
                                      <p:cBhvr>
                                        <p:cTn id="22" dur="500" fill="hold"/>
                                        <p:tgtEl>
                                          <p:spTgt spid="12">
                                            <p:txEl>
                                              <p:pRg st="0" end="0"/>
                                            </p:txEl>
                                          </p:spTgt>
                                        </p:tgtEl>
                                        <p:attrNameLst>
                                          <p:attrName>ppt_w</p:attrName>
                                        </p:attrNameLst>
                                      </p:cBhvr>
                                      <p:tavLst>
                                        <p:tav tm="0">
                                          <p:val>
                                            <p:fltVal val="0"/>
                                          </p:val>
                                        </p:tav>
                                        <p:tav tm="100000">
                                          <p:val>
                                            <p:strVal val="#ppt_w"/>
                                          </p:val>
                                        </p:tav>
                                      </p:tavLst>
                                    </p:anim>
                                    <p:anim calcmode="lin" valueType="num">
                                      <p:cBhvr>
                                        <p:cTn id="23" dur="500" fill="hold"/>
                                        <p:tgtEl>
                                          <p:spTgt spid="12">
                                            <p:txEl>
                                              <p:pRg st="0" end="0"/>
                                            </p:txEl>
                                          </p:spTgt>
                                        </p:tgtEl>
                                        <p:attrNameLst>
                                          <p:attrName>ppt_h</p:attrName>
                                        </p:attrNameLst>
                                      </p:cBhvr>
                                      <p:tavLst>
                                        <p:tav tm="0">
                                          <p:val>
                                            <p:fltVal val="0"/>
                                          </p:val>
                                        </p:tav>
                                        <p:tav tm="100000">
                                          <p:val>
                                            <p:strVal val="#ppt_h"/>
                                          </p:val>
                                        </p:tav>
                                      </p:tavLst>
                                    </p:anim>
                                    <p:animEffect transition="in" filter="fade">
                                      <p:cBhvr>
                                        <p:cTn id="24" dur="500"/>
                                        <p:tgtEl>
                                          <p:spTgt spid="12">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29"/>
                                        </p:tgtEl>
                                        <p:attrNameLst>
                                          <p:attrName>style.visibility</p:attrName>
                                        </p:attrNameLst>
                                      </p:cBhvr>
                                      <p:to>
                                        <p:strVal val="visible"/>
                                      </p:to>
                                    </p:set>
                                    <p:anim calcmode="lin" valueType="num">
                                      <p:cBhvr>
                                        <p:cTn id="29" dur="500" fill="hold"/>
                                        <p:tgtEl>
                                          <p:spTgt spid="29"/>
                                        </p:tgtEl>
                                        <p:attrNameLst>
                                          <p:attrName>ppt_w</p:attrName>
                                        </p:attrNameLst>
                                      </p:cBhvr>
                                      <p:tavLst>
                                        <p:tav tm="0">
                                          <p:val>
                                            <p:fltVal val="0"/>
                                          </p:val>
                                        </p:tav>
                                        <p:tav tm="100000">
                                          <p:val>
                                            <p:strVal val="#ppt_w"/>
                                          </p:val>
                                        </p:tav>
                                      </p:tavLst>
                                    </p:anim>
                                    <p:anim calcmode="lin" valueType="num">
                                      <p:cBhvr>
                                        <p:cTn id="30" dur="500" fill="hold"/>
                                        <p:tgtEl>
                                          <p:spTgt spid="29"/>
                                        </p:tgtEl>
                                        <p:attrNameLst>
                                          <p:attrName>ppt_h</p:attrName>
                                        </p:attrNameLst>
                                      </p:cBhvr>
                                      <p:tavLst>
                                        <p:tav tm="0">
                                          <p:val>
                                            <p:fltVal val="0"/>
                                          </p:val>
                                        </p:tav>
                                        <p:tav tm="100000">
                                          <p:val>
                                            <p:strVal val="#ppt_h"/>
                                          </p:val>
                                        </p:tav>
                                      </p:tavLst>
                                    </p:anim>
                                    <p:animEffect transition="in" filter="fade">
                                      <p:cBhvr>
                                        <p:cTn id="31" dur="500"/>
                                        <p:tgtEl>
                                          <p:spTgt spid="29"/>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23">
                                            <p:txEl>
                                              <p:pRg st="0" end="0"/>
                                            </p:txEl>
                                          </p:spTgt>
                                        </p:tgtEl>
                                        <p:attrNameLst>
                                          <p:attrName>style.visibility</p:attrName>
                                        </p:attrNameLst>
                                      </p:cBhvr>
                                      <p:to>
                                        <p:strVal val="visible"/>
                                      </p:to>
                                    </p:set>
                                    <p:anim calcmode="lin" valueType="num">
                                      <p:cBhvr>
                                        <p:cTn id="34" dur="500" fill="hold"/>
                                        <p:tgtEl>
                                          <p:spTgt spid="23">
                                            <p:txEl>
                                              <p:pRg st="0" end="0"/>
                                            </p:txEl>
                                          </p:spTgt>
                                        </p:tgtEl>
                                        <p:attrNameLst>
                                          <p:attrName>ppt_w</p:attrName>
                                        </p:attrNameLst>
                                      </p:cBhvr>
                                      <p:tavLst>
                                        <p:tav tm="0">
                                          <p:val>
                                            <p:fltVal val="0"/>
                                          </p:val>
                                        </p:tav>
                                        <p:tav tm="100000">
                                          <p:val>
                                            <p:strVal val="#ppt_w"/>
                                          </p:val>
                                        </p:tav>
                                      </p:tavLst>
                                    </p:anim>
                                    <p:anim calcmode="lin" valueType="num">
                                      <p:cBhvr>
                                        <p:cTn id="35" dur="500" fill="hold"/>
                                        <p:tgtEl>
                                          <p:spTgt spid="23">
                                            <p:txEl>
                                              <p:pRg st="0" end="0"/>
                                            </p:txEl>
                                          </p:spTgt>
                                        </p:tgtEl>
                                        <p:attrNameLst>
                                          <p:attrName>ppt_h</p:attrName>
                                        </p:attrNameLst>
                                      </p:cBhvr>
                                      <p:tavLst>
                                        <p:tav tm="0">
                                          <p:val>
                                            <p:fltVal val="0"/>
                                          </p:val>
                                        </p:tav>
                                        <p:tav tm="100000">
                                          <p:val>
                                            <p:strVal val="#ppt_h"/>
                                          </p:val>
                                        </p:tav>
                                      </p:tavLst>
                                    </p:anim>
                                    <p:animEffect transition="in" filter="fade">
                                      <p:cBhvr>
                                        <p:cTn id="36" dur="500"/>
                                        <p:tgtEl>
                                          <p:spTgt spid="23">
                                            <p:txEl>
                                              <p:pRg st="0" end="0"/>
                                            </p:txEl>
                                          </p:spTgt>
                                        </p:tgtEl>
                                      </p:cBhvr>
                                    </p:animEffect>
                                  </p:childTnLst>
                                </p:cTn>
                              </p:par>
                              <p:par>
                                <p:cTn id="37" presetID="53" presetClass="entr" presetSubtype="16" fill="hold" nodeType="withEffect">
                                  <p:stCondLst>
                                    <p:cond delay="0"/>
                                  </p:stCondLst>
                                  <p:childTnLst>
                                    <p:set>
                                      <p:cBhvr>
                                        <p:cTn id="38" dur="1" fill="hold">
                                          <p:stCondLst>
                                            <p:cond delay="0"/>
                                          </p:stCondLst>
                                        </p:cTn>
                                        <p:tgtEl>
                                          <p:spTgt spid="33"/>
                                        </p:tgtEl>
                                        <p:attrNameLst>
                                          <p:attrName>style.visibility</p:attrName>
                                        </p:attrNameLst>
                                      </p:cBhvr>
                                      <p:to>
                                        <p:strVal val="visible"/>
                                      </p:to>
                                    </p:set>
                                    <p:anim calcmode="lin" valueType="num">
                                      <p:cBhvr>
                                        <p:cTn id="39" dur="500" fill="hold"/>
                                        <p:tgtEl>
                                          <p:spTgt spid="33"/>
                                        </p:tgtEl>
                                        <p:attrNameLst>
                                          <p:attrName>ppt_w</p:attrName>
                                        </p:attrNameLst>
                                      </p:cBhvr>
                                      <p:tavLst>
                                        <p:tav tm="0">
                                          <p:val>
                                            <p:fltVal val="0"/>
                                          </p:val>
                                        </p:tav>
                                        <p:tav tm="100000">
                                          <p:val>
                                            <p:strVal val="#ppt_w"/>
                                          </p:val>
                                        </p:tav>
                                      </p:tavLst>
                                    </p:anim>
                                    <p:anim calcmode="lin" valueType="num">
                                      <p:cBhvr>
                                        <p:cTn id="40" dur="500" fill="hold"/>
                                        <p:tgtEl>
                                          <p:spTgt spid="33"/>
                                        </p:tgtEl>
                                        <p:attrNameLst>
                                          <p:attrName>ppt_h</p:attrName>
                                        </p:attrNameLst>
                                      </p:cBhvr>
                                      <p:tavLst>
                                        <p:tav tm="0">
                                          <p:val>
                                            <p:fltVal val="0"/>
                                          </p:val>
                                        </p:tav>
                                        <p:tav tm="100000">
                                          <p:val>
                                            <p:strVal val="#ppt_h"/>
                                          </p:val>
                                        </p:tav>
                                      </p:tavLst>
                                    </p:anim>
                                    <p:animEffect transition="in" filter="fade">
                                      <p:cBhvr>
                                        <p:cTn id="41" dur="500"/>
                                        <p:tgtEl>
                                          <p:spTgt spid="33"/>
                                        </p:tgtEl>
                                      </p:cBhvr>
                                    </p:animEffect>
                                  </p:childTnLst>
                                </p:cTn>
                              </p:par>
                              <p:par>
                                <p:cTn id="42" presetID="53" presetClass="entr" presetSubtype="16" fill="hold" grpId="0" nodeType="withEffect">
                                  <p:stCondLst>
                                    <p:cond delay="0"/>
                                  </p:stCondLst>
                                  <p:childTnLst>
                                    <p:set>
                                      <p:cBhvr>
                                        <p:cTn id="43" dur="1" fill="hold">
                                          <p:stCondLst>
                                            <p:cond delay="0"/>
                                          </p:stCondLst>
                                        </p:cTn>
                                        <p:tgtEl>
                                          <p:spTgt spid="25">
                                            <p:txEl>
                                              <p:pRg st="0" end="0"/>
                                            </p:txEl>
                                          </p:spTgt>
                                        </p:tgtEl>
                                        <p:attrNameLst>
                                          <p:attrName>style.visibility</p:attrName>
                                        </p:attrNameLst>
                                      </p:cBhvr>
                                      <p:to>
                                        <p:strVal val="visible"/>
                                      </p:to>
                                    </p:set>
                                    <p:anim calcmode="lin" valueType="num">
                                      <p:cBhvr>
                                        <p:cTn id="44" dur="500" fill="hold"/>
                                        <p:tgtEl>
                                          <p:spTgt spid="25">
                                            <p:txEl>
                                              <p:pRg st="0" end="0"/>
                                            </p:txEl>
                                          </p:spTgt>
                                        </p:tgtEl>
                                        <p:attrNameLst>
                                          <p:attrName>ppt_w</p:attrName>
                                        </p:attrNameLst>
                                      </p:cBhvr>
                                      <p:tavLst>
                                        <p:tav tm="0">
                                          <p:val>
                                            <p:fltVal val="0"/>
                                          </p:val>
                                        </p:tav>
                                        <p:tav tm="100000">
                                          <p:val>
                                            <p:strVal val="#ppt_w"/>
                                          </p:val>
                                        </p:tav>
                                      </p:tavLst>
                                    </p:anim>
                                    <p:anim calcmode="lin" valueType="num">
                                      <p:cBhvr>
                                        <p:cTn id="45" dur="500" fill="hold"/>
                                        <p:tgtEl>
                                          <p:spTgt spid="25">
                                            <p:txEl>
                                              <p:pRg st="0" end="0"/>
                                            </p:txEl>
                                          </p:spTgt>
                                        </p:tgtEl>
                                        <p:attrNameLst>
                                          <p:attrName>ppt_h</p:attrName>
                                        </p:attrNameLst>
                                      </p:cBhvr>
                                      <p:tavLst>
                                        <p:tav tm="0">
                                          <p:val>
                                            <p:fltVal val="0"/>
                                          </p:val>
                                        </p:tav>
                                        <p:tav tm="100000">
                                          <p:val>
                                            <p:strVal val="#ppt_h"/>
                                          </p:val>
                                        </p:tav>
                                      </p:tavLst>
                                    </p:anim>
                                    <p:animEffect transition="in" filter="fade">
                                      <p:cBhvr>
                                        <p:cTn id="46" dur="500"/>
                                        <p:tgtEl>
                                          <p:spTgt spid="2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P spid="12" grpId="0" build="p"/>
      <p:bldP spid="23" grpId="0" build="p"/>
      <p:bldP spid="25"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8799A6-C163-5344-8758-63C5F02171A2}"/>
              </a:ext>
            </a:extLst>
          </p:cNvPr>
          <p:cNvSpPr>
            <a:spLocks noGrp="1"/>
          </p:cNvSpPr>
          <p:nvPr>
            <p:ph type="dt" sz="half" idx="10"/>
          </p:nvPr>
        </p:nvSpPr>
        <p:spPr/>
        <p:txBody>
          <a:bodyPr/>
          <a:lstStyle/>
          <a:p>
            <a:fld id="{DB4888D4-3616-E842-AE0B-F67567F59619}" type="datetime1">
              <a:rPr lang="en-US" smtClean="0"/>
              <a:pPr/>
              <a:t>4/9/2019</a:t>
            </a:fld>
            <a:endParaRPr lang="en-US"/>
          </a:p>
        </p:txBody>
      </p:sp>
      <p:sp>
        <p:nvSpPr>
          <p:cNvPr id="3" name="Slide Number Placeholder 2">
            <a:extLst>
              <a:ext uri="{FF2B5EF4-FFF2-40B4-BE49-F238E27FC236}">
                <a16:creationId xmlns:a16="http://schemas.microsoft.com/office/drawing/2014/main" id="{E0AD29CD-CCBD-B141-91C2-90D43983F692}"/>
              </a:ext>
            </a:extLst>
          </p:cNvPr>
          <p:cNvSpPr>
            <a:spLocks noGrp="1"/>
          </p:cNvSpPr>
          <p:nvPr>
            <p:ph type="sldNum" sz="quarter" idx="11"/>
          </p:nvPr>
        </p:nvSpPr>
        <p:spPr/>
        <p:txBody>
          <a:bodyPr/>
          <a:lstStyle/>
          <a:p>
            <a:fld id="{29BEA89B-AEB9-EC4E-ACDE-73189EA191E7}" type="slidenum">
              <a:rPr lang="en-US" smtClean="0"/>
              <a:pPr/>
              <a:t>27</a:t>
            </a:fld>
            <a:endParaRPr lang="en-US"/>
          </a:p>
        </p:txBody>
      </p:sp>
      <p:sp>
        <p:nvSpPr>
          <p:cNvPr id="5" name="Text Placeholder 4">
            <a:extLst>
              <a:ext uri="{FF2B5EF4-FFF2-40B4-BE49-F238E27FC236}">
                <a16:creationId xmlns:a16="http://schemas.microsoft.com/office/drawing/2014/main" id="{1BE14280-04BE-6A41-9769-972E3B04AD59}"/>
              </a:ext>
            </a:extLst>
          </p:cNvPr>
          <p:cNvSpPr>
            <a:spLocks noGrp="1"/>
          </p:cNvSpPr>
          <p:nvPr>
            <p:ph type="body" sz="quarter" idx="14"/>
          </p:nvPr>
        </p:nvSpPr>
        <p:spPr>
          <a:xfrm>
            <a:off x="228600" y="5562878"/>
            <a:ext cx="3763630" cy="381000"/>
          </a:xfrm>
        </p:spPr>
        <p:txBody>
          <a:bodyPr>
            <a:noAutofit/>
          </a:bodyPr>
          <a:lstStyle/>
          <a:p>
            <a:r>
              <a:rPr lang="en-US" sz="2400"/>
              <a:t>The Advancer</a:t>
            </a:r>
          </a:p>
        </p:txBody>
      </p:sp>
      <p:sp>
        <p:nvSpPr>
          <p:cNvPr id="6" name="Title 5">
            <a:extLst>
              <a:ext uri="{FF2B5EF4-FFF2-40B4-BE49-F238E27FC236}">
                <a16:creationId xmlns:a16="http://schemas.microsoft.com/office/drawing/2014/main" id="{6201782B-1A58-9F42-AADC-8AF20A20723A}"/>
              </a:ext>
            </a:extLst>
          </p:cNvPr>
          <p:cNvSpPr>
            <a:spLocks noGrp="1"/>
          </p:cNvSpPr>
          <p:nvPr>
            <p:ph type="title"/>
          </p:nvPr>
        </p:nvSpPr>
        <p:spPr/>
        <p:txBody>
          <a:bodyPr/>
          <a:lstStyle/>
          <a:p>
            <a:r>
              <a:rPr lang="en-US"/>
              <a:t>Three Distinct Audience Segments</a:t>
            </a:r>
          </a:p>
        </p:txBody>
      </p:sp>
      <p:sp>
        <p:nvSpPr>
          <p:cNvPr id="8" name="Text Placeholder 7">
            <a:extLst>
              <a:ext uri="{FF2B5EF4-FFF2-40B4-BE49-F238E27FC236}">
                <a16:creationId xmlns:a16="http://schemas.microsoft.com/office/drawing/2014/main" id="{622F71E8-602F-4B48-8973-FF6ED1C0A3BB}"/>
              </a:ext>
            </a:extLst>
          </p:cNvPr>
          <p:cNvSpPr>
            <a:spLocks noGrp="1"/>
          </p:cNvSpPr>
          <p:nvPr>
            <p:ph type="body" sz="quarter" idx="19"/>
          </p:nvPr>
        </p:nvSpPr>
        <p:spPr>
          <a:xfrm>
            <a:off x="4191001" y="5562878"/>
            <a:ext cx="3763630" cy="381000"/>
          </a:xfrm>
        </p:spPr>
        <p:txBody>
          <a:bodyPr>
            <a:noAutofit/>
          </a:bodyPr>
          <a:lstStyle/>
          <a:p>
            <a:r>
              <a:rPr lang="en-US" sz="2400"/>
              <a:t>The Launcher</a:t>
            </a:r>
          </a:p>
        </p:txBody>
      </p:sp>
      <p:sp>
        <p:nvSpPr>
          <p:cNvPr id="10" name="Text Placeholder 9">
            <a:extLst>
              <a:ext uri="{FF2B5EF4-FFF2-40B4-BE49-F238E27FC236}">
                <a16:creationId xmlns:a16="http://schemas.microsoft.com/office/drawing/2014/main" id="{6B74606F-C066-5C47-8940-2065DEFB0504}"/>
              </a:ext>
            </a:extLst>
          </p:cNvPr>
          <p:cNvSpPr>
            <a:spLocks noGrp="1"/>
          </p:cNvSpPr>
          <p:nvPr>
            <p:ph type="body" sz="quarter" idx="21"/>
          </p:nvPr>
        </p:nvSpPr>
        <p:spPr>
          <a:xfrm>
            <a:off x="8153401" y="5562600"/>
            <a:ext cx="3763630" cy="381000"/>
          </a:xfrm>
        </p:spPr>
        <p:txBody>
          <a:bodyPr>
            <a:noAutofit/>
          </a:bodyPr>
          <a:lstStyle/>
          <a:p>
            <a:r>
              <a:rPr lang="en-US" sz="2400"/>
              <a:t>The Altruist</a:t>
            </a:r>
          </a:p>
        </p:txBody>
      </p:sp>
      <p:pic>
        <p:nvPicPr>
          <p:cNvPr id="11" name="Picture Placeholder 8">
            <a:extLst>
              <a:ext uri="{FF2B5EF4-FFF2-40B4-BE49-F238E27FC236}">
                <a16:creationId xmlns:a16="http://schemas.microsoft.com/office/drawing/2014/main" id="{895B068B-0966-724A-8CCC-8ABBC4F7305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344"/>
          <a:stretch/>
        </p:blipFill>
        <p:spPr>
          <a:xfrm>
            <a:off x="8395239" y="836741"/>
            <a:ext cx="3595991" cy="4448967"/>
          </a:xfrm>
          <a:prstGeom prst="rect">
            <a:avLst/>
          </a:prstGeom>
        </p:spPr>
      </p:pic>
      <p:pic>
        <p:nvPicPr>
          <p:cNvPr id="12" name="Picture Placeholder 9">
            <a:extLst>
              <a:ext uri="{FF2B5EF4-FFF2-40B4-BE49-F238E27FC236}">
                <a16:creationId xmlns:a16="http://schemas.microsoft.com/office/drawing/2014/main" id="{D4F0A0C1-E0E3-8E44-A74E-D91FCBA0BE2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154503" y="836741"/>
            <a:ext cx="3595991" cy="4448967"/>
          </a:xfrm>
          <a:prstGeom prst="rect">
            <a:avLst/>
          </a:prstGeom>
        </p:spPr>
      </p:pic>
      <p:pic>
        <p:nvPicPr>
          <p:cNvPr id="13" name="Picture Placeholder 14">
            <a:extLst>
              <a:ext uri="{FF2B5EF4-FFF2-40B4-BE49-F238E27FC236}">
                <a16:creationId xmlns:a16="http://schemas.microsoft.com/office/drawing/2014/main" id="{FA0DD089-2B04-064B-9474-34F0BB15F9ED}"/>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12419" y="836741"/>
            <a:ext cx="3595991" cy="4448967"/>
          </a:xfrm>
          <a:prstGeom prst="rect">
            <a:avLst/>
          </a:prstGeom>
        </p:spPr>
      </p:pic>
    </p:spTree>
    <p:extLst>
      <p:ext uri="{BB962C8B-B14F-4D97-AF65-F5344CB8AC3E}">
        <p14:creationId xmlns:p14="http://schemas.microsoft.com/office/powerpoint/2010/main" val="989341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 calcmode="lin" valueType="num">
                                      <p:cBhvr>
                                        <p:cTn id="12"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5">
                                            <p:txEl>
                                              <p:pRg st="0" end="0"/>
                                            </p:txEl>
                                          </p:spTgt>
                                        </p:tgtEl>
                                      </p:cBhvr>
                                    </p:animEffect>
                                  </p:childTnLst>
                                </p:cTn>
                              </p:par>
                            </p:childTnLst>
                          </p:cTn>
                        </p:par>
                        <p:par>
                          <p:cTn id="15" fill="hold">
                            <p:stCondLst>
                              <p:cond delay="500"/>
                            </p:stCondLst>
                            <p:childTnLst>
                              <p:par>
                                <p:cTn id="16" presetID="53" presetClass="entr" presetSubtype="16" fill="hold" nodeType="after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p:cTn id="18" dur="500" fill="hold"/>
                                        <p:tgtEl>
                                          <p:spTgt spid="12"/>
                                        </p:tgtEl>
                                        <p:attrNameLst>
                                          <p:attrName>ppt_w</p:attrName>
                                        </p:attrNameLst>
                                      </p:cBhvr>
                                      <p:tavLst>
                                        <p:tav tm="0">
                                          <p:val>
                                            <p:fltVal val="0"/>
                                          </p:val>
                                        </p:tav>
                                        <p:tav tm="100000">
                                          <p:val>
                                            <p:strVal val="#ppt_w"/>
                                          </p:val>
                                        </p:tav>
                                      </p:tavLst>
                                    </p:anim>
                                    <p:anim calcmode="lin" valueType="num">
                                      <p:cBhvr>
                                        <p:cTn id="19" dur="500" fill="hold"/>
                                        <p:tgtEl>
                                          <p:spTgt spid="12"/>
                                        </p:tgtEl>
                                        <p:attrNameLst>
                                          <p:attrName>ppt_h</p:attrName>
                                        </p:attrNameLst>
                                      </p:cBhvr>
                                      <p:tavLst>
                                        <p:tav tm="0">
                                          <p:val>
                                            <p:fltVal val="0"/>
                                          </p:val>
                                        </p:tav>
                                        <p:tav tm="100000">
                                          <p:val>
                                            <p:strVal val="#ppt_h"/>
                                          </p:val>
                                        </p:tav>
                                      </p:tavLst>
                                    </p:anim>
                                    <p:animEffect transition="in" filter="fade">
                                      <p:cBhvr>
                                        <p:cTn id="20" dur="500"/>
                                        <p:tgtEl>
                                          <p:spTgt spid="12"/>
                                        </p:tgtEl>
                                      </p:cBhvr>
                                    </p:animEffect>
                                  </p:childTnLst>
                                </p:cTn>
                              </p:par>
                              <p:par>
                                <p:cTn id="21" presetID="53" presetClass="entr" presetSubtype="16" fill="hold" grpId="0" nodeType="withEffect">
                                  <p:stCondLst>
                                    <p:cond delay="0"/>
                                  </p:stCondLst>
                                  <p:childTnLst>
                                    <p:set>
                                      <p:cBhvr>
                                        <p:cTn id="22" dur="1" fill="hold">
                                          <p:stCondLst>
                                            <p:cond delay="0"/>
                                          </p:stCondLst>
                                        </p:cTn>
                                        <p:tgtEl>
                                          <p:spTgt spid="8">
                                            <p:txEl>
                                              <p:pRg st="0" end="0"/>
                                            </p:txEl>
                                          </p:spTgt>
                                        </p:tgtEl>
                                        <p:attrNameLst>
                                          <p:attrName>style.visibility</p:attrName>
                                        </p:attrNameLst>
                                      </p:cBhvr>
                                      <p:to>
                                        <p:strVal val="visible"/>
                                      </p:to>
                                    </p:set>
                                    <p:anim calcmode="lin" valueType="num">
                                      <p:cBhvr>
                                        <p:cTn id="23" dur="500" fill="hold"/>
                                        <p:tgtEl>
                                          <p:spTgt spid="8">
                                            <p:txEl>
                                              <p:pRg st="0" end="0"/>
                                            </p:txEl>
                                          </p:spTgt>
                                        </p:tgtEl>
                                        <p:attrNameLst>
                                          <p:attrName>ppt_w</p:attrName>
                                        </p:attrNameLst>
                                      </p:cBhvr>
                                      <p:tavLst>
                                        <p:tav tm="0">
                                          <p:val>
                                            <p:fltVal val="0"/>
                                          </p:val>
                                        </p:tav>
                                        <p:tav tm="100000">
                                          <p:val>
                                            <p:strVal val="#ppt_w"/>
                                          </p:val>
                                        </p:tav>
                                      </p:tavLst>
                                    </p:anim>
                                    <p:anim calcmode="lin" valueType="num">
                                      <p:cBhvr>
                                        <p:cTn id="24" dur="500" fill="hold"/>
                                        <p:tgtEl>
                                          <p:spTgt spid="8">
                                            <p:txEl>
                                              <p:pRg st="0" end="0"/>
                                            </p:txEl>
                                          </p:spTgt>
                                        </p:tgtEl>
                                        <p:attrNameLst>
                                          <p:attrName>ppt_h</p:attrName>
                                        </p:attrNameLst>
                                      </p:cBhvr>
                                      <p:tavLst>
                                        <p:tav tm="0">
                                          <p:val>
                                            <p:fltVal val="0"/>
                                          </p:val>
                                        </p:tav>
                                        <p:tav tm="100000">
                                          <p:val>
                                            <p:strVal val="#ppt_h"/>
                                          </p:val>
                                        </p:tav>
                                      </p:tavLst>
                                    </p:anim>
                                    <p:animEffect transition="in" filter="fade">
                                      <p:cBhvr>
                                        <p:cTn id="25" dur="500"/>
                                        <p:tgtEl>
                                          <p:spTgt spid="8">
                                            <p:txEl>
                                              <p:pRg st="0" end="0"/>
                                            </p:txEl>
                                          </p:spTgt>
                                        </p:tgtEl>
                                      </p:cBhvr>
                                    </p:animEffect>
                                  </p:childTnLst>
                                </p:cTn>
                              </p:par>
                            </p:childTnLst>
                          </p:cTn>
                        </p:par>
                        <p:par>
                          <p:cTn id="26" fill="hold">
                            <p:stCondLst>
                              <p:cond delay="1000"/>
                            </p:stCondLst>
                            <p:childTnLst>
                              <p:par>
                                <p:cTn id="27" presetID="53" presetClass="entr" presetSubtype="16" fill="hold" nodeType="after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p:cTn id="29" dur="500" fill="hold"/>
                                        <p:tgtEl>
                                          <p:spTgt spid="11"/>
                                        </p:tgtEl>
                                        <p:attrNameLst>
                                          <p:attrName>ppt_w</p:attrName>
                                        </p:attrNameLst>
                                      </p:cBhvr>
                                      <p:tavLst>
                                        <p:tav tm="0">
                                          <p:val>
                                            <p:fltVal val="0"/>
                                          </p:val>
                                        </p:tav>
                                        <p:tav tm="100000">
                                          <p:val>
                                            <p:strVal val="#ppt_w"/>
                                          </p:val>
                                        </p:tav>
                                      </p:tavLst>
                                    </p:anim>
                                    <p:anim calcmode="lin" valueType="num">
                                      <p:cBhvr>
                                        <p:cTn id="30" dur="500" fill="hold"/>
                                        <p:tgtEl>
                                          <p:spTgt spid="11"/>
                                        </p:tgtEl>
                                        <p:attrNameLst>
                                          <p:attrName>ppt_h</p:attrName>
                                        </p:attrNameLst>
                                      </p:cBhvr>
                                      <p:tavLst>
                                        <p:tav tm="0">
                                          <p:val>
                                            <p:fltVal val="0"/>
                                          </p:val>
                                        </p:tav>
                                        <p:tav tm="100000">
                                          <p:val>
                                            <p:strVal val="#ppt_h"/>
                                          </p:val>
                                        </p:tav>
                                      </p:tavLst>
                                    </p:anim>
                                    <p:animEffect transition="in" filter="fade">
                                      <p:cBhvr>
                                        <p:cTn id="31" dur="500"/>
                                        <p:tgtEl>
                                          <p:spTgt spid="11"/>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10">
                                            <p:txEl>
                                              <p:pRg st="0" end="0"/>
                                            </p:txEl>
                                          </p:spTgt>
                                        </p:tgtEl>
                                        <p:attrNameLst>
                                          <p:attrName>style.visibility</p:attrName>
                                        </p:attrNameLst>
                                      </p:cBhvr>
                                      <p:to>
                                        <p:strVal val="visible"/>
                                      </p:to>
                                    </p:set>
                                    <p:anim calcmode="lin" valueType="num">
                                      <p:cBhvr>
                                        <p:cTn id="34"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35"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36"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8" grpId="0" build="p"/>
      <p:bldP spid="10"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13B90D9-044C-7142-A991-9F95E46D5760}"/>
              </a:ext>
            </a:extLst>
          </p:cNvPr>
          <p:cNvSpPr>
            <a:spLocks noGrp="1"/>
          </p:cNvSpPr>
          <p:nvPr>
            <p:ph type="dt" sz="half" idx="10"/>
          </p:nvPr>
        </p:nvSpPr>
        <p:spPr/>
        <p:txBody>
          <a:bodyPr/>
          <a:lstStyle/>
          <a:p>
            <a:fld id="{DB4888D4-3616-E842-AE0B-F67567F59619}" type="datetime1">
              <a:rPr lang="en-US" smtClean="0"/>
              <a:pPr/>
              <a:t>4/9/2019</a:t>
            </a:fld>
            <a:endParaRPr lang="en-US" dirty="0"/>
          </a:p>
        </p:txBody>
      </p:sp>
      <p:sp>
        <p:nvSpPr>
          <p:cNvPr id="3" name="Slide Number Placeholder 2">
            <a:extLst>
              <a:ext uri="{FF2B5EF4-FFF2-40B4-BE49-F238E27FC236}">
                <a16:creationId xmlns:a16="http://schemas.microsoft.com/office/drawing/2014/main" id="{E7E57DCA-C812-074D-85ED-5F6C30B48C21}"/>
              </a:ext>
            </a:extLst>
          </p:cNvPr>
          <p:cNvSpPr>
            <a:spLocks noGrp="1"/>
          </p:cNvSpPr>
          <p:nvPr>
            <p:ph type="sldNum" sz="quarter" idx="11"/>
          </p:nvPr>
        </p:nvSpPr>
        <p:spPr/>
        <p:txBody>
          <a:bodyPr/>
          <a:lstStyle/>
          <a:p>
            <a:fld id="{29BEA89B-AEB9-EC4E-ACDE-73189EA191E7}" type="slidenum">
              <a:rPr lang="en-US" smtClean="0"/>
              <a:pPr/>
              <a:t>28</a:t>
            </a:fld>
            <a:endParaRPr lang="en-US" dirty="0"/>
          </a:p>
        </p:txBody>
      </p:sp>
      <p:pic>
        <p:nvPicPr>
          <p:cNvPr id="15" name="Picture Placeholder 14">
            <a:extLst>
              <a:ext uri="{FF2B5EF4-FFF2-40B4-BE49-F238E27FC236}">
                <a16:creationId xmlns:a16="http://schemas.microsoft.com/office/drawing/2014/main" id="{8DC0A39F-4A64-AE4E-A7E3-02166CDBF105}"/>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a:ext>
            </a:extLst>
          </a:blip>
          <a:srcRect/>
          <a:stretch/>
        </p:blipFill>
        <p:spPr>
          <a:xfrm>
            <a:off x="137809" y="808833"/>
            <a:ext cx="3595991" cy="4448967"/>
          </a:xfrm>
        </p:spPr>
      </p:pic>
      <p:sp>
        <p:nvSpPr>
          <p:cNvPr id="7" name="Title 6">
            <a:extLst>
              <a:ext uri="{FF2B5EF4-FFF2-40B4-BE49-F238E27FC236}">
                <a16:creationId xmlns:a16="http://schemas.microsoft.com/office/drawing/2014/main" id="{2C2E9479-D2C9-B44B-829A-2BCD57849DD8}"/>
              </a:ext>
            </a:extLst>
          </p:cNvPr>
          <p:cNvSpPr>
            <a:spLocks noGrp="1"/>
          </p:cNvSpPr>
          <p:nvPr>
            <p:ph type="title"/>
          </p:nvPr>
        </p:nvSpPr>
        <p:spPr/>
        <p:txBody>
          <a:bodyPr/>
          <a:lstStyle/>
          <a:p>
            <a:r>
              <a:rPr lang="en-US" dirty="0"/>
              <a:t>The Advancer</a:t>
            </a:r>
          </a:p>
        </p:txBody>
      </p:sp>
      <p:sp>
        <p:nvSpPr>
          <p:cNvPr id="4" name="Text Placeholder 3">
            <a:extLst>
              <a:ext uri="{FF2B5EF4-FFF2-40B4-BE49-F238E27FC236}">
                <a16:creationId xmlns:a16="http://schemas.microsoft.com/office/drawing/2014/main" id="{521C3A8E-F098-524B-B46D-957A9ADBA307}"/>
              </a:ext>
            </a:extLst>
          </p:cNvPr>
          <p:cNvSpPr>
            <a:spLocks noGrp="1"/>
          </p:cNvSpPr>
          <p:nvPr>
            <p:ph type="body" sz="quarter" idx="12"/>
          </p:nvPr>
        </p:nvSpPr>
        <p:spPr/>
        <p:txBody>
          <a:bodyPr>
            <a:noAutofit/>
          </a:bodyPr>
          <a:lstStyle/>
          <a:p>
            <a:pPr algn="l">
              <a:spcBef>
                <a:spcPts val="0"/>
              </a:spcBef>
            </a:pPr>
            <a:r>
              <a:rPr lang="en-US" sz="1400" b="1" dirty="0"/>
              <a:t>Workplace Event Occurs</a:t>
            </a:r>
          </a:p>
          <a:p>
            <a:pPr marL="171450" indent="-171450" algn="l">
              <a:spcBef>
                <a:spcPts val="300"/>
              </a:spcBef>
              <a:buFont typeface="Arial" panose="020B0604020202020204" pitchFamily="34" charset="0"/>
              <a:buChar char="•"/>
            </a:pPr>
            <a:r>
              <a:rPr lang="en-US" sz="1400" dirty="0"/>
              <a:t>Missed promotion</a:t>
            </a:r>
          </a:p>
          <a:p>
            <a:pPr marL="171450" indent="-171450" algn="l">
              <a:spcBef>
                <a:spcPts val="300"/>
              </a:spcBef>
              <a:buFont typeface="Arial" panose="020B0604020202020204" pitchFamily="34" charset="0"/>
              <a:buChar char="•"/>
            </a:pPr>
            <a:r>
              <a:rPr lang="en-US" sz="1400" dirty="0"/>
              <a:t>Colleague enrollment</a:t>
            </a:r>
          </a:p>
          <a:p>
            <a:pPr marL="171450" indent="-171450" algn="l">
              <a:spcBef>
                <a:spcPts val="300"/>
              </a:spcBef>
              <a:buFont typeface="Arial" panose="020B0604020202020204" pitchFamily="34" charset="0"/>
              <a:buChar char="•"/>
            </a:pPr>
            <a:r>
              <a:rPr lang="en-US" sz="1400" dirty="0"/>
              <a:t>Employer hosted career fair</a:t>
            </a:r>
          </a:p>
          <a:p>
            <a:pPr algn="l">
              <a:spcBef>
                <a:spcPts val="0"/>
              </a:spcBef>
            </a:pPr>
            <a:endParaRPr lang="en-US" sz="1400" b="1" dirty="0"/>
          </a:p>
          <a:p>
            <a:pPr algn="l">
              <a:spcBef>
                <a:spcPts val="0"/>
              </a:spcBef>
            </a:pPr>
            <a:r>
              <a:rPr lang="en-US" sz="1400" b="1" dirty="0"/>
              <a:t>Conversation w/Trusted Source</a:t>
            </a:r>
          </a:p>
          <a:p>
            <a:pPr marL="171450" indent="-171450" algn="l">
              <a:spcBef>
                <a:spcPts val="300"/>
              </a:spcBef>
              <a:buFont typeface="Arial" panose="020B0604020202020204" pitchFamily="34" charset="0"/>
              <a:buChar char="•"/>
            </a:pPr>
            <a:r>
              <a:rPr lang="en-US" sz="1400" dirty="0"/>
              <a:t>Work supervisor or co-worker</a:t>
            </a:r>
          </a:p>
          <a:p>
            <a:pPr marL="171450" indent="-171450" algn="l">
              <a:spcBef>
                <a:spcPts val="300"/>
              </a:spcBef>
              <a:buFont typeface="Arial" panose="020B0604020202020204" pitchFamily="34" charset="0"/>
              <a:buChar char="•"/>
            </a:pPr>
            <a:r>
              <a:rPr lang="en-US" sz="1400" dirty="0"/>
              <a:t>Family member</a:t>
            </a:r>
          </a:p>
          <a:p>
            <a:pPr marL="171450" indent="-171450" algn="l">
              <a:spcBef>
                <a:spcPts val="300"/>
              </a:spcBef>
              <a:buFont typeface="Arial" panose="020B0604020202020204" pitchFamily="34" charset="0"/>
              <a:buChar char="•"/>
            </a:pPr>
            <a:r>
              <a:rPr lang="en-US" sz="1400" dirty="0"/>
              <a:t>Mentor</a:t>
            </a:r>
          </a:p>
          <a:p>
            <a:pPr algn="l">
              <a:spcBef>
                <a:spcPts val="0"/>
              </a:spcBef>
            </a:pPr>
            <a:endParaRPr lang="en-US" sz="1400" b="1" dirty="0"/>
          </a:p>
          <a:p>
            <a:pPr algn="l">
              <a:spcBef>
                <a:spcPts val="0"/>
              </a:spcBef>
            </a:pPr>
            <a:r>
              <a:rPr lang="en-US" sz="1400" b="1" dirty="0"/>
              <a:t>Motivators</a:t>
            </a:r>
          </a:p>
          <a:p>
            <a:pPr marL="171450" indent="-171450" algn="l">
              <a:spcBef>
                <a:spcPts val="300"/>
              </a:spcBef>
              <a:buFont typeface="Arial" panose="020B0604020202020204" pitchFamily="34" charset="0"/>
              <a:buChar char="•"/>
            </a:pPr>
            <a:r>
              <a:rPr lang="en-US" sz="1400" dirty="0"/>
              <a:t>Higher salary</a:t>
            </a:r>
          </a:p>
          <a:p>
            <a:pPr marL="171450" indent="-171450" algn="l">
              <a:spcBef>
                <a:spcPts val="300"/>
              </a:spcBef>
              <a:buFont typeface="Arial" panose="020B0604020202020204" pitchFamily="34" charset="0"/>
              <a:buChar char="•"/>
            </a:pPr>
            <a:r>
              <a:rPr lang="en-US" sz="1400" dirty="0"/>
              <a:t>Job promotion</a:t>
            </a:r>
          </a:p>
          <a:p>
            <a:pPr marL="171450" indent="-171450" algn="l">
              <a:spcBef>
                <a:spcPts val="300"/>
              </a:spcBef>
              <a:buFont typeface="Arial" panose="020B0604020202020204" pitchFamily="34" charset="0"/>
              <a:buChar char="•"/>
            </a:pPr>
            <a:r>
              <a:rPr lang="en-US" sz="1400" dirty="0"/>
              <a:t>Competitiveness</a:t>
            </a:r>
          </a:p>
          <a:p>
            <a:endParaRPr lang="en-US" dirty="0"/>
          </a:p>
        </p:txBody>
      </p:sp>
      <p:sp>
        <p:nvSpPr>
          <p:cNvPr id="6" name="Text Placeholder 5">
            <a:extLst>
              <a:ext uri="{FF2B5EF4-FFF2-40B4-BE49-F238E27FC236}">
                <a16:creationId xmlns:a16="http://schemas.microsoft.com/office/drawing/2014/main" id="{449E469B-84BC-A848-AF30-93040587149A}"/>
              </a:ext>
            </a:extLst>
          </p:cNvPr>
          <p:cNvSpPr>
            <a:spLocks noGrp="1"/>
          </p:cNvSpPr>
          <p:nvPr>
            <p:ph type="body" sz="quarter" idx="21"/>
          </p:nvPr>
        </p:nvSpPr>
        <p:spPr/>
        <p:txBody>
          <a:bodyPr>
            <a:noAutofit/>
          </a:bodyPr>
          <a:lstStyle/>
          <a:p>
            <a:pPr marL="171450" indent="-171450" algn="l">
              <a:spcBef>
                <a:spcPts val="300"/>
              </a:spcBef>
              <a:buFont typeface="Arial" panose="020B0604020202020204" pitchFamily="34" charset="0"/>
              <a:buChar char="•"/>
            </a:pPr>
            <a:r>
              <a:rPr lang="en-US" sz="1400" dirty="0"/>
              <a:t>Detail-oriented and direct</a:t>
            </a:r>
          </a:p>
          <a:p>
            <a:pPr marL="171450" indent="-171450" algn="l">
              <a:spcBef>
                <a:spcPts val="300"/>
              </a:spcBef>
              <a:buFont typeface="Arial" panose="020B0604020202020204" pitchFamily="34" charset="0"/>
              <a:buChar char="•"/>
            </a:pPr>
            <a:r>
              <a:rPr lang="en-US" sz="1400" dirty="0"/>
              <a:t>Needs trigger to prompt action</a:t>
            </a:r>
          </a:p>
          <a:p>
            <a:pPr marL="171450" indent="-171450" algn="l">
              <a:spcBef>
                <a:spcPts val="300"/>
              </a:spcBef>
              <a:buFont typeface="Arial" panose="020B0604020202020204" pitchFamily="34" charset="0"/>
              <a:buChar char="•"/>
            </a:pPr>
            <a:r>
              <a:rPr lang="en-US" sz="1400" dirty="0"/>
              <a:t>Cites a career, not a job.</a:t>
            </a:r>
          </a:p>
          <a:p>
            <a:pPr marL="171450" indent="-171450" algn="l">
              <a:spcBef>
                <a:spcPts val="300"/>
              </a:spcBef>
              <a:buFont typeface="Arial" panose="020B0604020202020204" pitchFamily="34" charset="0"/>
              <a:buChar char="•"/>
            </a:pPr>
            <a:r>
              <a:rPr lang="en-US" sz="1400" dirty="0"/>
              <a:t>Strong foundation to build on</a:t>
            </a:r>
          </a:p>
          <a:p>
            <a:pPr marL="171450" indent="-171450" algn="l">
              <a:spcBef>
                <a:spcPts val="300"/>
              </a:spcBef>
              <a:buFont typeface="Arial" panose="020B0604020202020204" pitchFamily="34" charset="0"/>
              <a:buChar char="•"/>
            </a:pPr>
            <a:r>
              <a:rPr lang="en-US" sz="1400" dirty="0"/>
              <a:t>Short list of “must haves”</a:t>
            </a:r>
          </a:p>
          <a:p>
            <a:pPr marL="171450" indent="-171450" algn="l">
              <a:spcBef>
                <a:spcPts val="300"/>
              </a:spcBef>
              <a:buFont typeface="Arial" panose="020B0604020202020204" pitchFamily="34" charset="0"/>
              <a:buChar char="•"/>
            </a:pPr>
            <a:r>
              <a:rPr lang="en-US" sz="1400" dirty="0"/>
              <a:t>Rushes through research</a:t>
            </a:r>
          </a:p>
          <a:p>
            <a:pPr marL="171450" indent="-171450" algn="l">
              <a:spcBef>
                <a:spcPts val="300"/>
              </a:spcBef>
              <a:buFont typeface="Arial" panose="020B0604020202020204" pitchFamily="34" charset="0"/>
              <a:buChar char="•"/>
            </a:pPr>
            <a:r>
              <a:rPr lang="en-US" sz="1400" dirty="0"/>
              <a:t>More likely to pay from savings</a:t>
            </a:r>
          </a:p>
          <a:p>
            <a:pPr marL="171450" indent="-171450" algn="l">
              <a:spcBef>
                <a:spcPts val="300"/>
              </a:spcBef>
              <a:buFont typeface="Arial" panose="020B0604020202020204" pitchFamily="34" charset="0"/>
              <a:buChar char="•"/>
            </a:pPr>
            <a:r>
              <a:rPr lang="en-US" sz="1400" dirty="0"/>
              <a:t>Influencer-driven</a:t>
            </a:r>
          </a:p>
          <a:p>
            <a:pPr marL="171450" indent="-171450" algn="l">
              <a:spcBef>
                <a:spcPts val="300"/>
              </a:spcBef>
              <a:buFont typeface="Arial" panose="020B0604020202020204" pitchFamily="34" charset="0"/>
              <a:buChar char="•"/>
            </a:pPr>
            <a:r>
              <a:rPr lang="en-US" sz="1400" dirty="0"/>
              <a:t>Unable to articulate goal</a:t>
            </a:r>
          </a:p>
          <a:p>
            <a:pPr marL="171450" indent="-171450" algn="l">
              <a:spcBef>
                <a:spcPts val="300"/>
              </a:spcBef>
              <a:buFont typeface="Arial" panose="020B0604020202020204" pitchFamily="34" charset="0"/>
              <a:buChar char="•"/>
            </a:pPr>
            <a:r>
              <a:rPr lang="en-US" sz="1400" dirty="0"/>
              <a:t>Views research and enrollment as stressful and cumbersome</a:t>
            </a:r>
          </a:p>
          <a:p>
            <a:pPr marL="171450" indent="-171450" algn="l">
              <a:spcBef>
                <a:spcPts val="300"/>
              </a:spcBef>
              <a:buFont typeface="Arial" panose="020B0604020202020204" pitchFamily="34" charset="0"/>
              <a:buChar char="•"/>
            </a:pPr>
            <a:r>
              <a:rPr lang="en-US" sz="1400" dirty="0"/>
              <a:t>Reluctant to engage one-to-one</a:t>
            </a:r>
          </a:p>
          <a:p>
            <a:endParaRPr lang="en-US" dirty="0"/>
          </a:p>
        </p:txBody>
      </p:sp>
      <p:sp>
        <p:nvSpPr>
          <p:cNvPr id="9" name="Text Placeholder 8">
            <a:extLst>
              <a:ext uri="{FF2B5EF4-FFF2-40B4-BE49-F238E27FC236}">
                <a16:creationId xmlns:a16="http://schemas.microsoft.com/office/drawing/2014/main" id="{F6D2BAA4-A08C-FE49-9C3A-E214AA2A4ABF}"/>
              </a:ext>
            </a:extLst>
          </p:cNvPr>
          <p:cNvSpPr>
            <a:spLocks noGrp="1"/>
          </p:cNvSpPr>
          <p:nvPr>
            <p:ph type="body" sz="quarter" idx="24"/>
          </p:nvPr>
        </p:nvSpPr>
        <p:spPr/>
        <p:txBody>
          <a:bodyPr>
            <a:normAutofit/>
          </a:bodyPr>
          <a:lstStyle/>
          <a:p>
            <a:pPr marL="171450" indent="-171450" algn="l">
              <a:spcBef>
                <a:spcPts val="300"/>
              </a:spcBef>
              <a:buFont typeface="Arial" panose="020B0604020202020204" pitchFamily="34" charset="0"/>
              <a:buChar char="•"/>
            </a:pPr>
            <a:r>
              <a:rPr lang="en-US" sz="1400" dirty="0"/>
              <a:t>Ease and fit into daily life</a:t>
            </a:r>
          </a:p>
          <a:p>
            <a:pPr marL="171450" indent="-171450" algn="l">
              <a:spcBef>
                <a:spcPts val="300"/>
              </a:spcBef>
              <a:buFont typeface="Arial" panose="020B0604020202020204" pitchFamily="34" charset="0"/>
              <a:buChar char="•"/>
            </a:pPr>
            <a:r>
              <a:rPr lang="en-US" sz="1400" dirty="0"/>
              <a:t>Proven ROI</a:t>
            </a:r>
          </a:p>
          <a:p>
            <a:pPr marL="171450" indent="-171450" algn="l">
              <a:spcBef>
                <a:spcPts val="300"/>
              </a:spcBef>
              <a:buFont typeface="Arial" panose="020B0604020202020204" pitchFamily="34" charset="0"/>
              <a:buChar char="•"/>
            </a:pPr>
            <a:r>
              <a:rPr lang="en-US" sz="1400" dirty="0"/>
              <a:t>Employer validation</a:t>
            </a:r>
          </a:p>
          <a:p>
            <a:pPr marL="171450" indent="-171450" algn="l">
              <a:spcBef>
                <a:spcPts val="300"/>
              </a:spcBef>
              <a:buFont typeface="Arial" panose="020B0604020202020204" pitchFamily="34" charset="0"/>
              <a:buChar char="•"/>
            </a:pPr>
            <a:r>
              <a:rPr lang="en-US" sz="1400" dirty="0"/>
              <a:t>Brand familiarity </a:t>
            </a:r>
          </a:p>
          <a:p>
            <a:endParaRPr lang="en-US" dirty="0"/>
          </a:p>
        </p:txBody>
      </p:sp>
      <p:sp>
        <p:nvSpPr>
          <p:cNvPr id="12" name="Text Placeholder 11">
            <a:extLst>
              <a:ext uri="{FF2B5EF4-FFF2-40B4-BE49-F238E27FC236}">
                <a16:creationId xmlns:a16="http://schemas.microsoft.com/office/drawing/2014/main" id="{10717468-31B3-374B-A283-442322AEA48F}"/>
              </a:ext>
            </a:extLst>
          </p:cNvPr>
          <p:cNvSpPr>
            <a:spLocks noGrp="1"/>
          </p:cNvSpPr>
          <p:nvPr>
            <p:ph type="body" sz="quarter" idx="34"/>
          </p:nvPr>
        </p:nvSpPr>
        <p:spPr/>
        <p:txBody>
          <a:bodyPr>
            <a:noAutofit/>
          </a:bodyPr>
          <a:lstStyle/>
          <a:p>
            <a:r>
              <a:rPr lang="en-US" sz="2000" dirty="0"/>
              <a:t>Triggers and Motivations</a:t>
            </a:r>
          </a:p>
        </p:txBody>
      </p:sp>
      <p:sp>
        <p:nvSpPr>
          <p:cNvPr id="13" name="Text Placeholder 12">
            <a:extLst>
              <a:ext uri="{FF2B5EF4-FFF2-40B4-BE49-F238E27FC236}">
                <a16:creationId xmlns:a16="http://schemas.microsoft.com/office/drawing/2014/main" id="{C69A7DC8-8B5F-7F4C-AB48-CDB2E3E23C91}"/>
              </a:ext>
            </a:extLst>
          </p:cNvPr>
          <p:cNvSpPr>
            <a:spLocks noGrp="1"/>
          </p:cNvSpPr>
          <p:nvPr>
            <p:ph type="body" sz="quarter" idx="35"/>
          </p:nvPr>
        </p:nvSpPr>
        <p:spPr/>
        <p:txBody>
          <a:bodyPr>
            <a:noAutofit/>
          </a:bodyPr>
          <a:lstStyle/>
          <a:p>
            <a:r>
              <a:rPr lang="en-US" dirty="0"/>
              <a:t>Traits and Characteristics</a:t>
            </a:r>
          </a:p>
        </p:txBody>
      </p:sp>
      <p:sp>
        <p:nvSpPr>
          <p:cNvPr id="14" name="Text Placeholder 13">
            <a:extLst>
              <a:ext uri="{FF2B5EF4-FFF2-40B4-BE49-F238E27FC236}">
                <a16:creationId xmlns:a16="http://schemas.microsoft.com/office/drawing/2014/main" id="{60E3A83A-242E-6E41-9DE3-B0EA11642C4D}"/>
              </a:ext>
            </a:extLst>
          </p:cNvPr>
          <p:cNvSpPr>
            <a:spLocks noGrp="1"/>
          </p:cNvSpPr>
          <p:nvPr>
            <p:ph type="body" sz="quarter" idx="36"/>
          </p:nvPr>
        </p:nvSpPr>
        <p:spPr/>
        <p:txBody>
          <a:bodyPr>
            <a:noAutofit/>
          </a:bodyPr>
          <a:lstStyle/>
          <a:p>
            <a:pPr>
              <a:spcBef>
                <a:spcPts val="0"/>
              </a:spcBef>
            </a:pPr>
            <a:r>
              <a:rPr lang="en-US" dirty="0"/>
              <a:t>Evaluation </a:t>
            </a:r>
          </a:p>
          <a:p>
            <a:pPr>
              <a:spcBef>
                <a:spcPts val="0"/>
              </a:spcBef>
            </a:pPr>
            <a:r>
              <a:rPr lang="en-US" dirty="0"/>
              <a:t>Criteria</a:t>
            </a:r>
          </a:p>
        </p:txBody>
      </p:sp>
      <p:sp>
        <p:nvSpPr>
          <p:cNvPr id="16" name="Rectangle 15">
            <a:extLst>
              <a:ext uri="{FF2B5EF4-FFF2-40B4-BE49-F238E27FC236}">
                <a16:creationId xmlns:a16="http://schemas.microsoft.com/office/drawing/2014/main" id="{531FFEBF-AB00-0948-8302-67372B40E990}"/>
              </a:ext>
            </a:extLst>
          </p:cNvPr>
          <p:cNvSpPr/>
          <p:nvPr/>
        </p:nvSpPr>
        <p:spPr>
          <a:xfrm>
            <a:off x="181769" y="5646003"/>
            <a:ext cx="5914232" cy="830997"/>
          </a:xfrm>
          <a:prstGeom prst="rect">
            <a:avLst/>
          </a:prstGeom>
        </p:spPr>
        <p:txBody>
          <a:bodyPr wrap="square">
            <a:spAutoFit/>
          </a:bodyPr>
          <a:lstStyle/>
          <a:p>
            <a:pPr>
              <a:buSzPct val="130000"/>
            </a:pPr>
            <a:r>
              <a:rPr lang="en-US" sz="1600" b="1" i="1" dirty="0">
                <a:latin typeface="Open Sans" charset="0"/>
                <a:ea typeface="Open Sans" charset="0"/>
                <a:cs typeface="Open Sans" charset="0"/>
              </a:rPr>
              <a:t>“ Getting a master’s degree was always part of my plan. I really need a better understanding of the financials to land a senior leadership role.”</a:t>
            </a:r>
          </a:p>
        </p:txBody>
      </p:sp>
    </p:spTree>
    <p:extLst>
      <p:ext uri="{BB962C8B-B14F-4D97-AF65-F5344CB8AC3E}">
        <p14:creationId xmlns:p14="http://schemas.microsoft.com/office/powerpoint/2010/main" val="137513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 calcmode="lin" valueType="num">
                                      <p:cBhvr additive="base">
                                        <p:cTn id="11"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 calcmode="lin" valueType="num">
                                      <p:cBhvr additive="base">
                                        <p:cTn id="15"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 calcmode="lin" valueType="num">
                                      <p:cBhvr additive="base">
                                        <p:cTn id="19"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anim calcmode="lin" valueType="num">
                                      <p:cBhvr additive="base">
                                        <p:cTn id="23"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
                                            <p:txEl>
                                              <p:pRg st="5" end="5"/>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anim calcmode="lin" valueType="num">
                                      <p:cBhvr additive="base">
                                        <p:cTn id="27"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4">
                                            <p:txEl>
                                              <p:pRg st="6" end="6"/>
                                            </p:txEl>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4">
                                            <p:txEl>
                                              <p:pRg st="7" end="7"/>
                                            </p:txEl>
                                          </p:spTgt>
                                        </p:tgtEl>
                                        <p:attrNameLst>
                                          <p:attrName>style.visibility</p:attrName>
                                        </p:attrNameLst>
                                      </p:cBhvr>
                                      <p:to>
                                        <p:strVal val="visible"/>
                                      </p:to>
                                    </p:set>
                                    <p:anim calcmode="lin" valueType="num">
                                      <p:cBhvr additive="base">
                                        <p:cTn id="31"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7" end="7"/>
                                            </p:txEl>
                                          </p:spTgt>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4">
                                            <p:txEl>
                                              <p:pRg st="8" end="8"/>
                                            </p:txEl>
                                          </p:spTgt>
                                        </p:tgtEl>
                                        <p:attrNameLst>
                                          <p:attrName>style.visibility</p:attrName>
                                        </p:attrNameLst>
                                      </p:cBhvr>
                                      <p:to>
                                        <p:strVal val="visible"/>
                                      </p:to>
                                    </p:set>
                                    <p:anim calcmode="lin" valueType="num">
                                      <p:cBhvr additive="base">
                                        <p:cTn id="35" dur="500" fill="hold"/>
                                        <p:tgtEl>
                                          <p:spTgt spid="4">
                                            <p:txEl>
                                              <p:pRg st="8" end="8"/>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4">
                                            <p:txEl>
                                              <p:pRg st="8" end="8"/>
                                            </p:txEl>
                                          </p:spTgt>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4">
                                            <p:txEl>
                                              <p:pRg st="10" end="10"/>
                                            </p:txEl>
                                          </p:spTgt>
                                        </p:tgtEl>
                                        <p:attrNameLst>
                                          <p:attrName>style.visibility</p:attrName>
                                        </p:attrNameLst>
                                      </p:cBhvr>
                                      <p:to>
                                        <p:strVal val="visible"/>
                                      </p:to>
                                    </p:set>
                                    <p:anim calcmode="lin" valueType="num">
                                      <p:cBhvr additive="base">
                                        <p:cTn id="39" dur="500" fill="hold"/>
                                        <p:tgtEl>
                                          <p:spTgt spid="4">
                                            <p:txEl>
                                              <p:pRg st="10" end="10"/>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4">
                                            <p:txEl>
                                              <p:pRg st="10" end="10"/>
                                            </p:txEl>
                                          </p:spTgt>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4">
                                            <p:txEl>
                                              <p:pRg st="11" end="11"/>
                                            </p:txEl>
                                          </p:spTgt>
                                        </p:tgtEl>
                                        <p:attrNameLst>
                                          <p:attrName>style.visibility</p:attrName>
                                        </p:attrNameLst>
                                      </p:cBhvr>
                                      <p:to>
                                        <p:strVal val="visible"/>
                                      </p:to>
                                    </p:set>
                                    <p:anim calcmode="lin" valueType="num">
                                      <p:cBhvr additive="base">
                                        <p:cTn id="43" dur="500" fill="hold"/>
                                        <p:tgtEl>
                                          <p:spTgt spid="4">
                                            <p:txEl>
                                              <p:pRg st="11" end="11"/>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4">
                                            <p:txEl>
                                              <p:pRg st="11" end="11"/>
                                            </p:txEl>
                                          </p:spTgt>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4">
                                            <p:txEl>
                                              <p:pRg st="12" end="12"/>
                                            </p:txEl>
                                          </p:spTgt>
                                        </p:tgtEl>
                                        <p:attrNameLst>
                                          <p:attrName>style.visibility</p:attrName>
                                        </p:attrNameLst>
                                      </p:cBhvr>
                                      <p:to>
                                        <p:strVal val="visible"/>
                                      </p:to>
                                    </p:set>
                                    <p:anim calcmode="lin" valueType="num">
                                      <p:cBhvr additive="base">
                                        <p:cTn id="47" dur="500" fill="hold"/>
                                        <p:tgtEl>
                                          <p:spTgt spid="4">
                                            <p:txEl>
                                              <p:pRg st="12" end="12"/>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4">
                                            <p:txEl>
                                              <p:pRg st="12" end="12"/>
                                            </p:txEl>
                                          </p:spTgt>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4">
                                            <p:txEl>
                                              <p:pRg st="13" end="13"/>
                                            </p:txEl>
                                          </p:spTgt>
                                        </p:tgtEl>
                                        <p:attrNameLst>
                                          <p:attrName>style.visibility</p:attrName>
                                        </p:attrNameLst>
                                      </p:cBhvr>
                                      <p:to>
                                        <p:strVal val="visible"/>
                                      </p:to>
                                    </p:set>
                                    <p:anim calcmode="lin" valueType="num">
                                      <p:cBhvr additive="base">
                                        <p:cTn id="51" dur="500" fill="hold"/>
                                        <p:tgtEl>
                                          <p:spTgt spid="4">
                                            <p:txEl>
                                              <p:pRg st="13" end="13"/>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4">
                                            <p:txEl>
                                              <p:pRg st="13" end="13"/>
                                            </p:txEl>
                                          </p:spTgt>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12">
                                            <p:txEl>
                                              <p:pRg st="0" end="0"/>
                                            </p:txEl>
                                          </p:spTgt>
                                        </p:tgtEl>
                                        <p:attrNameLst>
                                          <p:attrName>style.visibility</p:attrName>
                                        </p:attrNameLst>
                                      </p:cBhvr>
                                      <p:to>
                                        <p:strVal val="visible"/>
                                      </p:to>
                                    </p:set>
                                    <p:anim calcmode="lin" valueType="num">
                                      <p:cBhvr additive="base">
                                        <p:cTn id="55"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par>
                          <p:cTn id="57" fill="hold">
                            <p:stCondLst>
                              <p:cond delay="500"/>
                            </p:stCondLst>
                            <p:childTnLst>
                              <p:par>
                                <p:cTn id="58" presetID="2" presetClass="entr" presetSubtype="4" fill="hold" grpId="0" nodeType="afterEffect">
                                  <p:stCondLst>
                                    <p:cond delay="0"/>
                                  </p:stCondLst>
                                  <p:childTnLst>
                                    <p:set>
                                      <p:cBhvr>
                                        <p:cTn id="59" dur="1" fill="hold">
                                          <p:stCondLst>
                                            <p:cond delay="0"/>
                                          </p:stCondLst>
                                        </p:cTn>
                                        <p:tgtEl>
                                          <p:spTgt spid="13">
                                            <p:txEl>
                                              <p:pRg st="0" end="0"/>
                                            </p:txEl>
                                          </p:spTgt>
                                        </p:tgtEl>
                                        <p:attrNameLst>
                                          <p:attrName>style.visibility</p:attrName>
                                        </p:attrNameLst>
                                      </p:cBhvr>
                                      <p:to>
                                        <p:strVal val="visible"/>
                                      </p:to>
                                    </p:set>
                                    <p:anim calcmode="lin" valueType="num">
                                      <p:cBhvr additive="base">
                                        <p:cTn id="60"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61" dur="500" fill="hold"/>
                                        <p:tgtEl>
                                          <p:spTgt spid="13">
                                            <p:txEl>
                                              <p:pRg st="0" end="0"/>
                                            </p:txEl>
                                          </p:spTgt>
                                        </p:tgtEl>
                                        <p:attrNameLst>
                                          <p:attrName>ppt_y</p:attrName>
                                        </p:attrNameLst>
                                      </p:cBhvr>
                                      <p:tavLst>
                                        <p:tav tm="0">
                                          <p:val>
                                            <p:strVal val="1+#ppt_h/2"/>
                                          </p:val>
                                        </p:tav>
                                        <p:tav tm="100000">
                                          <p:val>
                                            <p:strVal val="#ppt_y"/>
                                          </p:val>
                                        </p:tav>
                                      </p:tavLst>
                                    </p:anim>
                                  </p:childTnLst>
                                </p:cTn>
                              </p:par>
                              <p:par>
                                <p:cTn id="62" presetID="2" presetClass="entr" presetSubtype="4" fill="hold" grpId="0" nodeType="withEffect">
                                  <p:stCondLst>
                                    <p:cond delay="0"/>
                                  </p:stCondLst>
                                  <p:childTnLst>
                                    <p:set>
                                      <p:cBhvr>
                                        <p:cTn id="63" dur="1" fill="hold">
                                          <p:stCondLst>
                                            <p:cond delay="0"/>
                                          </p:stCondLst>
                                        </p:cTn>
                                        <p:tgtEl>
                                          <p:spTgt spid="6">
                                            <p:txEl>
                                              <p:pRg st="0" end="0"/>
                                            </p:txEl>
                                          </p:spTgt>
                                        </p:tgtEl>
                                        <p:attrNameLst>
                                          <p:attrName>style.visibility</p:attrName>
                                        </p:attrNameLst>
                                      </p:cBhvr>
                                      <p:to>
                                        <p:strVal val="visible"/>
                                      </p:to>
                                    </p:set>
                                    <p:anim calcmode="lin" valueType="num">
                                      <p:cBhvr additive="base">
                                        <p:cTn id="64"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65" dur="500" fill="hold"/>
                                        <p:tgtEl>
                                          <p:spTgt spid="6">
                                            <p:txEl>
                                              <p:pRg st="0" end="0"/>
                                            </p:txEl>
                                          </p:spTgt>
                                        </p:tgtEl>
                                        <p:attrNameLst>
                                          <p:attrName>ppt_y</p:attrName>
                                        </p:attrNameLst>
                                      </p:cBhvr>
                                      <p:tavLst>
                                        <p:tav tm="0">
                                          <p:val>
                                            <p:strVal val="1+#ppt_h/2"/>
                                          </p:val>
                                        </p:tav>
                                        <p:tav tm="100000">
                                          <p:val>
                                            <p:strVal val="#ppt_y"/>
                                          </p:val>
                                        </p:tav>
                                      </p:tavLst>
                                    </p:anim>
                                  </p:childTnLst>
                                </p:cTn>
                              </p:par>
                              <p:par>
                                <p:cTn id="66" presetID="2" presetClass="entr" presetSubtype="4" fill="hold" grpId="0" nodeType="withEffect">
                                  <p:stCondLst>
                                    <p:cond delay="0"/>
                                  </p:stCondLst>
                                  <p:childTnLst>
                                    <p:set>
                                      <p:cBhvr>
                                        <p:cTn id="67" dur="1" fill="hold">
                                          <p:stCondLst>
                                            <p:cond delay="0"/>
                                          </p:stCondLst>
                                        </p:cTn>
                                        <p:tgtEl>
                                          <p:spTgt spid="6">
                                            <p:txEl>
                                              <p:pRg st="1" end="1"/>
                                            </p:txEl>
                                          </p:spTgt>
                                        </p:tgtEl>
                                        <p:attrNameLst>
                                          <p:attrName>style.visibility</p:attrName>
                                        </p:attrNameLst>
                                      </p:cBhvr>
                                      <p:to>
                                        <p:strVal val="visible"/>
                                      </p:to>
                                    </p:set>
                                    <p:anim calcmode="lin" valueType="num">
                                      <p:cBhvr additive="base">
                                        <p:cTn id="68"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69" dur="500" fill="hold"/>
                                        <p:tgtEl>
                                          <p:spTgt spid="6">
                                            <p:txEl>
                                              <p:pRg st="1" end="1"/>
                                            </p:txEl>
                                          </p:spTgt>
                                        </p:tgtEl>
                                        <p:attrNameLst>
                                          <p:attrName>ppt_y</p:attrName>
                                        </p:attrNameLst>
                                      </p:cBhvr>
                                      <p:tavLst>
                                        <p:tav tm="0">
                                          <p:val>
                                            <p:strVal val="1+#ppt_h/2"/>
                                          </p:val>
                                        </p:tav>
                                        <p:tav tm="100000">
                                          <p:val>
                                            <p:strVal val="#ppt_y"/>
                                          </p:val>
                                        </p:tav>
                                      </p:tavLst>
                                    </p:anim>
                                  </p:childTnLst>
                                </p:cTn>
                              </p:par>
                              <p:par>
                                <p:cTn id="70" presetID="2" presetClass="entr" presetSubtype="4" fill="hold" grpId="0" nodeType="withEffect">
                                  <p:stCondLst>
                                    <p:cond delay="0"/>
                                  </p:stCondLst>
                                  <p:childTnLst>
                                    <p:set>
                                      <p:cBhvr>
                                        <p:cTn id="71" dur="1" fill="hold">
                                          <p:stCondLst>
                                            <p:cond delay="0"/>
                                          </p:stCondLst>
                                        </p:cTn>
                                        <p:tgtEl>
                                          <p:spTgt spid="6">
                                            <p:txEl>
                                              <p:pRg st="2" end="2"/>
                                            </p:txEl>
                                          </p:spTgt>
                                        </p:tgtEl>
                                        <p:attrNameLst>
                                          <p:attrName>style.visibility</p:attrName>
                                        </p:attrNameLst>
                                      </p:cBhvr>
                                      <p:to>
                                        <p:strVal val="visible"/>
                                      </p:to>
                                    </p:set>
                                    <p:anim calcmode="lin" valueType="num">
                                      <p:cBhvr additive="base">
                                        <p:cTn id="72"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73" dur="500" fill="hold"/>
                                        <p:tgtEl>
                                          <p:spTgt spid="6">
                                            <p:txEl>
                                              <p:pRg st="2" end="2"/>
                                            </p:txEl>
                                          </p:spTgt>
                                        </p:tgtEl>
                                        <p:attrNameLst>
                                          <p:attrName>ppt_y</p:attrName>
                                        </p:attrNameLst>
                                      </p:cBhvr>
                                      <p:tavLst>
                                        <p:tav tm="0">
                                          <p:val>
                                            <p:strVal val="1+#ppt_h/2"/>
                                          </p:val>
                                        </p:tav>
                                        <p:tav tm="100000">
                                          <p:val>
                                            <p:strVal val="#ppt_y"/>
                                          </p:val>
                                        </p:tav>
                                      </p:tavLst>
                                    </p:anim>
                                  </p:childTnLst>
                                </p:cTn>
                              </p:par>
                              <p:par>
                                <p:cTn id="74" presetID="2" presetClass="entr" presetSubtype="4" fill="hold" grpId="0" nodeType="withEffect">
                                  <p:stCondLst>
                                    <p:cond delay="0"/>
                                  </p:stCondLst>
                                  <p:childTnLst>
                                    <p:set>
                                      <p:cBhvr>
                                        <p:cTn id="75" dur="1" fill="hold">
                                          <p:stCondLst>
                                            <p:cond delay="0"/>
                                          </p:stCondLst>
                                        </p:cTn>
                                        <p:tgtEl>
                                          <p:spTgt spid="6">
                                            <p:txEl>
                                              <p:pRg st="3" end="3"/>
                                            </p:txEl>
                                          </p:spTgt>
                                        </p:tgtEl>
                                        <p:attrNameLst>
                                          <p:attrName>style.visibility</p:attrName>
                                        </p:attrNameLst>
                                      </p:cBhvr>
                                      <p:to>
                                        <p:strVal val="visible"/>
                                      </p:to>
                                    </p:set>
                                    <p:anim calcmode="lin" valueType="num">
                                      <p:cBhvr additive="base">
                                        <p:cTn id="76"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77" dur="500" fill="hold"/>
                                        <p:tgtEl>
                                          <p:spTgt spid="6">
                                            <p:txEl>
                                              <p:pRg st="3" end="3"/>
                                            </p:txEl>
                                          </p:spTgt>
                                        </p:tgtEl>
                                        <p:attrNameLst>
                                          <p:attrName>ppt_y</p:attrName>
                                        </p:attrNameLst>
                                      </p:cBhvr>
                                      <p:tavLst>
                                        <p:tav tm="0">
                                          <p:val>
                                            <p:strVal val="1+#ppt_h/2"/>
                                          </p:val>
                                        </p:tav>
                                        <p:tav tm="100000">
                                          <p:val>
                                            <p:strVal val="#ppt_y"/>
                                          </p:val>
                                        </p:tav>
                                      </p:tavLst>
                                    </p:anim>
                                  </p:childTnLst>
                                </p:cTn>
                              </p:par>
                              <p:par>
                                <p:cTn id="78" presetID="2" presetClass="entr" presetSubtype="4" fill="hold" grpId="0" nodeType="withEffect">
                                  <p:stCondLst>
                                    <p:cond delay="0"/>
                                  </p:stCondLst>
                                  <p:childTnLst>
                                    <p:set>
                                      <p:cBhvr>
                                        <p:cTn id="79" dur="1" fill="hold">
                                          <p:stCondLst>
                                            <p:cond delay="0"/>
                                          </p:stCondLst>
                                        </p:cTn>
                                        <p:tgtEl>
                                          <p:spTgt spid="6">
                                            <p:txEl>
                                              <p:pRg st="4" end="4"/>
                                            </p:txEl>
                                          </p:spTgt>
                                        </p:tgtEl>
                                        <p:attrNameLst>
                                          <p:attrName>style.visibility</p:attrName>
                                        </p:attrNameLst>
                                      </p:cBhvr>
                                      <p:to>
                                        <p:strVal val="visible"/>
                                      </p:to>
                                    </p:set>
                                    <p:anim calcmode="lin" valueType="num">
                                      <p:cBhvr additive="base">
                                        <p:cTn id="80"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81" dur="500" fill="hold"/>
                                        <p:tgtEl>
                                          <p:spTgt spid="6">
                                            <p:txEl>
                                              <p:pRg st="4" end="4"/>
                                            </p:txEl>
                                          </p:spTgt>
                                        </p:tgtEl>
                                        <p:attrNameLst>
                                          <p:attrName>ppt_y</p:attrName>
                                        </p:attrNameLst>
                                      </p:cBhvr>
                                      <p:tavLst>
                                        <p:tav tm="0">
                                          <p:val>
                                            <p:strVal val="1+#ppt_h/2"/>
                                          </p:val>
                                        </p:tav>
                                        <p:tav tm="100000">
                                          <p:val>
                                            <p:strVal val="#ppt_y"/>
                                          </p:val>
                                        </p:tav>
                                      </p:tavLst>
                                    </p:anim>
                                  </p:childTnLst>
                                </p:cTn>
                              </p:par>
                              <p:par>
                                <p:cTn id="82" presetID="2" presetClass="entr" presetSubtype="4" fill="hold" grpId="0" nodeType="withEffect">
                                  <p:stCondLst>
                                    <p:cond delay="0"/>
                                  </p:stCondLst>
                                  <p:childTnLst>
                                    <p:set>
                                      <p:cBhvr>
                                        <p:cTn id="83" dur="1" fill="hold">
                                          <p:stCondLst>
                                            <p:cond delay="0"/>
                                          </p:stCondLst>
                                        </p:cTn>
                                        <p:tgtEl>
                                          <p:spTgt spid="6">
                                            <p:txEl>
                                              <p:pRg st="5" end="5"/>
                                            </p:txEl>
                                          </p:spTgt>
                                        </p:tgtEl>
                                        <p:attrNameLst>
                                          <p:attrName>style.visibility</p:attrName>
                                        </p:attrNameLst>
                                      </p:cBhvr>
                                      <p:to>
                                        <p:strVal val="visible"/>
                                      </p:to>
                                    </p:set>
                                    <p:anim calcmode="lin" valueType="num">
                                      <p:cBhvr additive="base">
                                        <p:cTn id="84" dur="500" fill="hold"/>
                                        <p:tgtEl>
                                          <p:spTgt spid="6">
                                            <p:txEl>
                                              <p:pRg st="5" end="5"/>
                                            </p:txEl>
                                          </p:spTgt>
                                        </p:tgtEl>
                                        <p:attrNameLst>
                                          <p:attrName>ppt_x</p:attrName>
                                        </p:attrNameLst>
                                      </p:cBhvr>
                                      <p:tavLst>
                                        <p:tav tm="0">
                                          <p:val>
                                            <p:strVal val="#ppt_x"/>
                                          </p:val>
                                        </p:tav>
                                        <p:tav tm="100000">
                                          <p:val>
                                            <p:strVal val="#ppt_x"/>
                                          </p:val>
                                        </p:tav>
                                      </p:tavLst>
                                    </p:anim>
                                    <p:anim calcmode="lin" valueType="num">
                                      <p:cBhvr additive="base">
                                        <p:cTn id="85" dur="500" fill="hold"/>
                                        <p:tgtEl>
                                          <p:spTgt spid="6">
                                            <p:txEl>
                                              <p:pRg st="5" end="5"/>
                                            </p:txEl>
                                          </p:spTgt>
                                        </p:tgtEl>
                                        <p:attrNameLst>
                                          <p:attrName>ppt_y</p:attrName>
                                        </p:attrNameLst>
                                      </p:cBhvr>
                                      <p:tavLst>
                                        <p:tav tm="0">
                                          <p:val>
                                            <p:strVal val="1+#ppt_h/2"/>
                                          </p:val>
                                        </p:tav>
                                        <p:tav tm="100000">
                                          <p:val>
                                            <p:strVal val="#ppt_y"/>
                                          </p:val>
                                        </p:tav>
                                      </p:tavLst>
                                    </p:anim>
                                  </p:childTnLst>
                                </p:cTn>
                              </p:par>
                              <p:par>
                                <p:cTn id="86" presetID="2" presetClass="entr" presetSubtype="4" fill="hold" grpId="0" nodeType="withEffect">
                                  <p:stCondLst>
                                    <p:cond delay="0"/>
                                  </p:stCondLst>
                                  <p:childTnLst>
                                    <p:set>
                                      <p:cBhvr>
                                        <p:cTn id="87" dur="1" fill="hold">
                                          <p:stCondLst>
                                            <p:cond delay="0"/>
                                          </p:stCondLst>
                                        </p:cTn>
                                        <p:tgtEl>
                                          <p:spTgt spid="6">
                                            <p:txEl>
                                              <p:pRg st="6" end="6"/>
                                            </p:txEl>
                                          </p:spTgt>
                                        </p:tgtEl>
                                        <p:attrNameLst>
                                          <p:attrName>style.visibility</p:attrName>
                                        </p:attrNameLst>
                                      </p:cBhvr>
                                      <p:to>
                                        <p:strVal val="visible"/>
                                      </p:to>
                                    </p:set>
                                    <p:anim calcmode="lin" valueType="num">
                                      <p:cBhvr additive="base">
                                        <p:cTn id="88" dur="500" fill="hold"/>
                                        <p:tgtEl>
                                          <p:spTgt spid="6">
                                            <p:txEl>
                                              <p:pRg st="6" end="6"/>
                                            </p:txEl>
                                          </p:spTgt>
                                        </p:tgtEl>
                                        <p:attrNameLst>
                                          <p:attrName>ppt_x</p:attrName>
                                        </p:attrNameLst>
                                      </p:cBhvr>
                                      <p:tavLst>
                                        <p:tav tm="0">
                                          <p:val>
                                            <p:strVal val="#ppt_x"/>
                                          </p:val>
                                        </p:tav>
                                        <p:tav tm="100000">
                                          <p:val>
                                            <p:strVal val="#ppt_x"/>
                                          </p:val>
                                        </p:tav>
                                      </p:tavLst>
                                    </p:anim>
                                    <p:anim calcmode="lin" valueType="num">
                                      <p:cBhvr additive="base">
                                        <p:cTn id="89" dur="500" fill="hold"/>
                                        <p:tgtEl>
                                          <p:spTgt spid="6">
                                            <p:txEl>
                                              <p:pRg st="6" end="6"/>
                                            </p:txEl>
                                          </p:spTgt>
                                        </p:tgtEl>
                                        <p:attrNameLst>
                                          <p:attrName>ppt_y</p:attrName>
                                        </p:attrNameLst>
                                      </p:cBhvr>
                                      <p:tavLst>
                                        <p:tav tm="0">
                                          <p:val>
                                            <p:strVal val="1+#ppt_h/2"/>
                                          </p:val>
                                        </p:tav>
                                        <p:tav tm="100000">
                                          <p:val>
                                            <p:strVal val="#ppt_y"/>
                                          </p:val>
                                        </p:tav>
                                      </p:tavLst>
                                    </p:anim>
                                  </p:childTnLst>
                                </p:cTn>
                              </p:par>
                              <p:par>
                                <p:cTn id="90" presetID="2" presetClass="entr" presetSubtype="4" fill="hold" grpId="0" nodeType="withEffect">
                                  <p:stCondLst>
                                    <p:cond delay="0"/>
                                  </p:stCondLst>
                                  <p:childTnLst>
                                    <p:set>
                                      <p:cBhvr>
                                        <p:cTn id="91" dur="1" fill="hold">
                                          <p:stCondLst>
                                            <p:cond delay="0"/>
                                          </p:stCondLst>
                                        </p:cTn>
                                        <p:tgtEl>
                                          <p:spTgt spid="6">
                                            <p:txEl>
                                              <p:pRg st="7" end="7"/>
                                            </p:txEl>
                                          </p:spTgt>
                                        </p:tgtEl>
                                        <p:attrNameLst>
                                          <p:attrName>style.visibility</p:attrName>
                                        </p:attrNameLst>
                                      </p:cBhvr>
                                      <p:to>
                                        <p:strVal val="visible"/>
                                      </p:to>
                                    </p:set>
                                    <p:anim calcmode="lin" valueType="num">
                                      <p:cBhvr additive="base">
                                        <p:cTn id="92" dur="500" fill="hold"/>
                                        <p:tgtEl>
                                          <p:spTgt spid="6">
                                            <p:txEl>
                                              <p:pRg st="7" end="7"/>
                                            </p:txEl>
                                          </p:spTgt>
                                        </p:tgtEl>
                                        <p:attrNameLst>
                                          <p:attrName>ppt_x</p:attrName>
                                        </p:attrNameLst>
                                      </p:cBhvr>
                                      <p:tavLst>
                                        <p:tav tm="0">
                                          <p:val>
                                            <p:strVal val="#ppt_x"/>
                                          </p:val>
                                        </p:tav>
                                        <p:tav tm="100000">
                                          <p:val>
                                            <p:strVal val="#ppt_x"/>
                                          </p:val>
                                        </p:tav>
                                      </p:tavLst>
                                    </p:anim>
                                    <p:anim calcmode="lin" valueType="num">
                                      <p:cBhvr additive="base">
                                        <p:cTn id="93" dur="500" fill="hold"/>
                                        <p:tgtEl>
                                          <p:spTgt spid="6">
                                            <p:txEl>
                                              <p:pRg st="7" end="7"/>
                                            </p:txEl>
                                          </p:spTgt>
                                        </p:tgtEl>
                                        <p:attrNameLst>
                                          <p:attrName>ppt_y</p:attrName>
                                        </p:attrNameLst>
                                      </p:cBhvr>
                                      <p:tavLst>
                                        <p:tav tm="0">
                                          <p:val>
                                            <p:strVal val="1+#ppt_h/2"/>
                                          </p:val>
                                        </p:tav>
                                        <p:tav tm="100000">
                                          <p:val>
                                            <p:strVal val="#ppt_y"/>
                                          </p:val>
                                        </p:tav>
                                      </p:tavLst>
                                    </p:anim>
                                  </p:childTnLst>
                                </p:cTn>
                              </p:par>
                              <p:par>
                                <p:cTn id="94" presetID="2" presetClass="entr" presetSubtype="4" fill="hold" grpId="0" nodeType="withEffect">
                                  <p:stCondLst>
                                    <p:cond delay="0"/>
                                  </p:stCondLst>
                                  <p:childTnLst>
                                    <p:set>
                                      <p:cBhvr>
                                        <p:cTn id="95" dur="1" fill="hold">
                                          <p:stCondLst>
                                            <p:cond delay="0"/>
                                          </p:stCondLst>
                                        </p:cTn>
                                        <p:tgtEl>
                                          <p:spTgt spid="6">
                                            <p:txEl>
                                              <p:pRg st="8" end="8"/>
                                            </p:txEl>
                                          </p:spTgt>
                                        </p:tgtEl>
                                        <p:attrNameLst>
                                          <p:attrName>style.visibility</p:attrName>
                                        </p:attrNameLst>
                                      </p:cBhvr>
                                      <p:to>
                                        <p:strVal val="visible"/>
                                      </p:to>
                                    </p:set>
                                    <p:anim calcmode="lin" valueType="num">
                                      <p:cBhvr additive="base">
                                        <p:cTn id="96" dur="500" fill="hold"/>
                                        <p:tgtEl>
                                          <p:spTgt spid="6">
                                            <p:txEl>
                                              <p:pRg st="8" end="8"/>
                                            </p:txEl>
                                          </p:spTgt>
                                        </p:tgtEl>
                                        <p:attrNameLst>
                                          <p:attrName>ppt_x</p:attrName>
                                        </p:attrNameLst>
                                      </p:cBhvr>
                                      <p:tavLst>
                                        <p:tav tm="0">
                                          <p:val>
                                            <p:strVal val="#ppt_x"/>
                                          </p:val>
                                        </p:tav>
                                        <p:tav tm="100000">
                                          <p:val>
                                            <p:strVal val="#ppt_x"/>
                                          </p:val>
                                        </p:tav>
                                      </p:tavLst>
                                    </p:anim>
                                    <p:anim calcmode="lin" valueType="num">
                                      <p:cBhvr additive="base">
                                        <p:cTn id="97" dur="500" fill="hold"/>
                                        <p:tgtEl>
                                          <p:spTgt spid="6">
                                            <p:txEl>
                                              <p:pRg st="8" end="8"/>
                                            </p:txEl>
                                          </p:spTgt>
                                        </p:tgtEl>
                                        <p:attrNameLst>
                                          <p:attrName>ppt_y</p:attrName>
                                        </p:attrNameLst>
                                      </p:cBhvr>
                                      <p:tavLst>
                                        <p:tav tm="0">
                                          <p:val>
                                            <p:strVal val="1+#ppt_h/2"/>
                                          </p:val>
                                        </p:tav>
                                        <p:tav tm="100000">
                                          <p:val>
                                            <p:strVal val="#ppt_y"/>
                                          </p:val>
                                        </p:tav>
                                      </p:tavLst>
                                    </p:anim>
                                  </p:childTnLst>
                                </p:cTn>
                              </p:par>
                              <p:par>
                                <p:cTn id="98" presetID="2" presetClass="entr" presetSubtype="4" fill="hold" grpId="0" nodeType="withEffect">
                                  <p:stCondLst>
                                    <p:cond delay="0"/>
                                  </p:stCondLst>
                                  <p:childTnLst>
                                    <p:set>
                                      <p:cBhvr>
                                        <p:cTn id="99" dur="1" fill="hold">
                                          <p:stCondLst>
                                            <p:cond delay="0"/>
                                          </p:stCondLst>
                                        </p:cTn>
                                        <p:tgtEl>
                                          <p:spTgt spid="6">
                                            <p:txEl>
                                              <p:pRg st="9" end="9"/>
                                            </p:txEl>
                                          </p:spTgt>
                                        </p:tgtEl>
                                        <p:attrNameLst>
                                          <p:attrName>style.visibility</p:attrName>
                                        </p:attrNameLst>
                                      </p:cBhvr>
                                      <p:to>
                                        <p:strVal val="visible"/>
                                      </p:to>
                                    </p:set>
                                    <p:anim calcmode="lin" valueType="num">
                                      <p:cBhvr additive="base">
                                        <p:cTn id="100" dur="500" fill="hold"/>
                                        <p:tgtEl>
                                          <p:spTgt spid="6">
                                            <p:txEl>
                                              <p:pRg st="9" end="9"/>
                                            </p:txEl>
                                          </p:spTgt>
                                        </p:tgtEl>
                                        <p:attrNameLst>
                                          <p:attrName>ppt_x</p:attrName>
                                        </p:attrNameLst>
                                      </p:cBhvr>
                                      <p:tavLst>
                                        <p:tav tm="0">
                                          <p:val>
                                            <p:strVal val="#ppt_x"/>
                                          </p:val>
                                        </p:tav>
                                        <p:tav tm="100000">
                                          <p:val>
                                            <p:strVal val="#ppt_x"/>
                                          </p:val>
                                        </p:tav>
                                      </p:tavLst>
                                    </p:anim>
                                    <p:anim calcmode="lin" valueType="num">
                                      <p:cBhvr additive="base">
                                        <p:cTn id="101" dur="500" fill="hold"/>
                                        <p:tgtEl>
                                          <p:spTgt spid="6">
                                            <p:txEl>
                                              <p:pRg st="9" end="9"/>
                                            </p:txEl>
                                          </p:spTgt>
                                        </p:tgtEl>
                                        <p:attrNameLst>
                                          <p:attrName>ppt_y</p:attrName>
                                        </p:attrNameLst>
                                      </p:cBhvr>
                                      <p:tavLst>
                                        <p:tav tm="0">
                                          <p:val>
                                            <p:strVal val="1+#ppt_h/2"/>
                                          </p:val>
                                        </p:tav>
                                        <p:tav tm="100000">
                                          <p:val>
                                            <p:strVal val="#ppt_y"/>
                                          </p:val>
                                        </p:tav>
                                      </p:tavLst>
                                    </p:anim>
                                  </p:childTnLst>
                                </p:cTn>
                              </p:par>
                              <p:par>
                                <p:cTn id="102" presetID="2" presetClass="entr" presetSubtype="4" fill="hold" grpId="0" nodeType="withEffect">
                                  <p:stCondLst>
                                    <p:cond delay="0"/>
                                  </p:stCondLst>
                                  <p:childTnLst>
                                    <p:set>
                                      <p:cBhvr>
                                        <p:cTn id="103" dur="1" fill="hold">
                                          <p:stCondLst>
                                            <p:cond delay="0"/>
                                          </p:stCondLst>
                                        </p:cTn>
                                        <p:tgtEl>
                                          <p:spTgt spid="6">
                                            <p:txEl>
                                              <p:pRg st="10" end="10"/>
                                            </p:txEl>
                                          </p:spTgt>
                                        </p:tgtEl>
                                        <p:attrNameLst>
                                          <p:attrName>style.visibility</p:attrName>
                                        </p:attrNameLst>
                                      </p:cBhvr>
                                      <p:to>
                                        <p:strVal val="visible"/>
                                      </p:to>
                                    </p:set>
                                    <p:anim calcmode="lin" valueType="num">
                                      <p:cBhvr additive="base">
                                        <p:cTn id="104" dur="500" fill="hold"/>
                                        <p:tgtEl>
                                          <p:spTgt spid="6">
                                            <p:txEl>
                                              <p:pRg st="10" end="10"/>
                                            </p:txEl>
                                          </p:spTgt>
                                        </p:tgtEl>
                                        <p:attrNameLst>
                                          <p:attrName>ppt_x</p:attrName>
                                        </p:attrNameLst>
                                      </p:cBhvr>
                                      <p:tavLst>
                                        <p:tav tm="0">
                                          <p:val>
                                            <p:strVal val="#ppt_x"/>
                                          </p:val>
                                        </p:tav>
                                        <p:tav tm="100000">
                                          <p:val>
                                            <p:strVal val="#ppt_x"/>
                                          </p:val>
                                        </p:tav>
                                      </p:tavLst>
                                    </p:anim>
                                    <p:anim calcmode="lin" valueType="num">
                                      <p:cBhvr additive="base">
                                        <p:cTn id="105" dur="500" fill="hold"/>
                                        <p:tgtEl>
                                          <p:spTgt spid="6">
                                            <p:txEl>
                                              <p:pRg st="10" end="10"/>
                                            </p:txEl>
                                          </p:spTgt>
                                        </p:tgtEl>
                                        <p:attrNameLst>
                                          <p:attrName>ppt_y</p:attrName>
                                        </p:attrNameLst>
                                      </p:cBhvr>
                                      <p:tavLst>
                                        <p:tav tm="0">
                                          <p:val>
                                            <p:strVal val="1+#ppt_h/2"/>
                                          </p:val>
                                        </p:tav>
                                        <p:tav tm="100000">
                                          <p:val>
                                            <p:strVal val="#ppt_y"/>
                                          </p:val>
                                        </p:tav>
                                      </p:tavLst>
                                    </p:anim>
                                  </p:childTnLst>
                                </p:cTn>
                              </p:par>
                            </p:childTnLst>
                          </p:cTn>
                        </p:par>
                        <p:par>
                          <p:cTn id="106" fill="hold">
                            <p:stCondLst>
                              <p:cond delay="1000"/>
                            </p:stCondLst>
                            <p:childTnLst>
                              <p:par>
                                <p:cTn id="107" presetID="2" presetClass="entr" presetSubtype="4" fill="hold" nodeType="afterEffect">
                                  <p:stCondLst>
                                    <p:cond delay="0"/>
                                  </p:stCondLst>
                                  <p:childTnLst>
                                    <p:set>
                                      <p:cBhvr>
                                        <p:cTn id="108" dur="1" fill="hold">
                                          <p:stCondLst>
                                            <p:cond delay="0"/>
                                          </p:stCondLst>
                                        </p:cTn>
                                        <p:tgtEl>
                                          <p:spTgt spid="14">
                                            <p:txEl>
                                              <p:pRg st="0" end="0"/>
                                            </p:txEl>
                                          </p:spTgt>
                                        </p:tgtEl>
                                        <p:attrNameLst>
                                          <p:attrName>style.visibility</p:attrName>
                                        </p:attrNameLst>
                                      </p:cBhvr>
                                      <p:to>
                                        <p:strVal val="visible"/>
                                      </p:to>
                                    </p:set>
                                    <p:anim calcmode="lin" valueType="num">
                                      <p:cBhvr additive="base">
                                        <p:cTn id="109"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110" dur="500" fill="hold"/>
                                        <p:tgtEl>
                                          <p:spTgt spid="14">
                                            <p:txEl>
                                              <p:pRg st="0" end="0"/>
                                            </p:txEl>
                                          </p:spTgt>
                                        </p:tgtEl>
                                        <p:attrNameLst>
                                          <p:attrName>ppt_y</p:attrName>
                                        </p:attrNameLst>
                                      </p:cBhvr>
                                      <p:tavLst>
                                        <p:tav tm="0">
                                          <p:val>
                                            <p:strVal val="1+#ppt_h/2"/>
                                          </p:val>
                                        </p:tav>
                                        <p:tav tm="100000">
                                          <p:val>
                                            <p:strVal val="#ppt_y"/>
                                          </p:val>
                                        </p:tav>
                                      </p:tavLst>
                                    </p:anim>
                                  </p:childTnLst>
                                </p:cTn>
                              </p:par>
                              <p:par>
                                <p:cTn id="111" presetID="2" presetClass="entr" presetSubtype="4" fill="hold" nodeType="withEffect">
                                  <p:stCondLst>
                                    <p:cond delay="0"/>
                                  </p:stCondLst>
                                  <p:childTnLst>
                                    <p:set>
                                      <p:cBhvr>
                                        <p:cTn id="112" dur="1" fill="hold">
                                          <p:stCondLst>
                                            <p:cond delay="0"/>
                                          </p:stCondLst>
                                        </p:cTn>
                                        <p:tgtEl>
                                          <p:spTgt spid="14">
                                            <p:txEl>
                                              <p:pRg st="1" end="1"/>
                                            </p:txEl>
                                          </p:spTgt>
                                        </p:tgtEl>
                                        <p:attrNameLst>
                                          <p:attrName>style.visibility</p:attrName>
                                        </p:attrNameLst>
                                      </p:cBhvr>
                                      <p:to>
                                        <p:strVal val="visible"/>
                                      </p:to>
                                    </p:set>
                                    <p:anim calcmode="lin" valueType="num">
                                      <p:cBhvr additive="base">
                                        <p:cTn id="113" dur="500" fill="hold"/>
                                        <p:tgtEl>
                                          <p:spTgt spid="14">
                                            <p:txEl>
                                              <p:pRg st="1" end="1"/>
                                            </p:txEl>
                                          </p:spTgt>
                                        </p:tgtEl>
                                        <p:attrNameLst>
                                          <p:attrName>ppt_x</p:attrName>
                                        </p:attrNameLst>
                                      </p:cBhvr>
                                      <p:tavLst>
                                        <p:tav tm="0">
                                          <p:val>
                                            <p:strVal val="#ppt_x"/>
                                          </p:val>
                                        </p:tav>
                                        <p:tav tm="100000">
                                          <p:val>
                                            <p:strVal val="#ppt_x"/>
                                          </p:val>
                                        </p:tav>
                                      </p:tavLst>
                                    </p:anim>
                                    <p:anim calcmode="lin" valueType="num">
                                      <p:cBhvr additive="base">
                                        <p:cTn id="114" dur="500" fill="hold"/>
                                        <p:tgtEl>
                                          <p:spTgt spid="14">
                                            <p:txEl>
                                              <p:pRg st="1" end="1"/>
                                            </p:txEl>
                                          </p:spTgt>
                                        </p:tgtEl>
                                        <p:attrNameLst>
                                          <p:attrName>ppt_y</p:attrName>
                                        </p:attrNameLst>
                                      </p:cBhvr>
                                      <p:tavLst>
                                        <p:tav tm="0">
                                          <p:val>
                                            <p:strVal val="1+#ppt_h/2"/>
                                          </p:val>
                                        </p:tav>
                                        <p:tav tm="100000">
                                          <p:val>
                                            <p:strVal val="#ppt_y"/>
                                          </p:val>
                                        </p:tav>
                                      </p:tavLst>
                                    </p:anim>
                                  </p:childTnLst>
                                </p:cTn>
                              </p:par>
                              <p:par>
                                <p:cTn id="115" presetID="2" presetClass="entr" presetSubtype="4" fill="hold" grpId="0" nodeType="withEffect">
                                  <p:stCondLst>
                                    <p:cond delay="0"/>
                                  </p:stCondLst>
                                  <p:childTnLst>
                                    <p:set>
                                      <p:cBhvr>
                                        <p:cTn id="116" dur="1" fill="hold">
                                          <p:stCondLst>
                                            <p:cond delay="0"/>
                                          </p:stCondLst>
                                        </p:cTn>
                                        <p:tgtEl>
                                          <p:spTgt spid="9">
                                            <p:txEl>
                                              <p:pRg st="0" end="0"/>
                                            </p:txEl>
                                          </p:spTgt>
                                        </p:tgtEl>
                                        <p:attrNameLst>
                                          <p:attrName>style.visibility</p:attrName>
                                        </p:attrNameLst>
                                      </p:cBhvr>
                                      <p:to>
                                        <p:strVal val="visible"/>
                                      </p:to>
                                    </p:set>
                                    <p:anim calcmode="lin" valueType="num">
                                      <p:cBhvr additive="base">
                                        <p:cTn id="117"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118" dur="500" fill="hold"/>
                                        <p:tgtEl>
                                          <p:spTgt spid="9">
                                            <p:txEl>
                                              <p:pRg st="0" end="0"/>
                                            </p:txEl>
                                          </p:spTgt>
                                        </p:tgtEl>
                                        <p:attrNameLst>
                                          <p:attrName>ppt_y</p:attrName>
                                        </p:attrNameLst>
                                      </p:cBhvr>
                                      <p:tavLst>
                                        <p:tav tm="0">
                                          <p:val>
                                            <p:strVal val="1+#ppt_h/2"/>
                                          </p:val>
                                        </p:tav>
                                        <p:tav tm="100000">
                                          <p:val>
                                            <p:strVal val="#ppt_y"/>
                                          </p:val>
                                        </p:tav>
                                      </p:tavLst>
                                    </p:anim>
                                  </p:childTnLst>
                                </p:cTn>
                              </p:par>
                              <p:par>
                                <p:cTn id="119" presetID="2" presetClass="entr" presetSubtype="4" fill="hold" grpId="0" nodeType="withEffect">
                                  <p:stCondLst>
                                    <p:cond delay="0"/>
                                  </p:stCondLst>
                                  <p:childTnLst>
                                    <p:set>
                                      <p:cBhvr>
                                        <p:cTn id="120" dur="1" fill="hold">
                                          <p:stCondLst>
                                            <p:cond delay="0"/>
                                          </p:stCondLst>
                                        </p:cTn>
                                        <p:tgtEl>
                                          <p:spTgt spid="9">
                                            <p:txEl>
                                              <p:pRg st="1" end="1"/>
                                            </p:txEl>
                                          </p:spTgt>
                                        </p:tgtEl>
                                        <p:attrNameLst>
                                          <p:attrName>style.visibility</p:attrName>
                                        </p:attrNameLst>
                                      </p:cBhvr>
                                      <p:to>
                                        <p:strVal val="visible"/>
                                      </p:to>
                                    </p:set>
                                    <p:anim calcmode="lin" valueType="num">
                                      <p:cBhvr additive="base">
                                        <p:cTn id="121"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122" dur="500" fill="hold"/>
                                        <p:tgtEl>
                                          <p:spTgt spid="9">
                                            <p:txEl>
                                              <p:pRg st="1" end="1"/>
                                            </p:txEl>
                                          </p:spTgt>
                                        </p:tgtEl>
                                        <p:attrNameLst>
                                          <p:attrName>ppt_y</p:attrName>
                                        </p:attrNameLst>
                                      </p:cBhvr>
                                      <p:tavLst>
                                        <p:tav tm="0">
                                          <p:val>
                                            <p:strVal val="1+#ppt_h/2"/>
                                          </p:val>
                                        </p:tav>
                                        <p:tav tm="100000">
                                          <p:val>
                                            <p:strVal val="#ppt_y"/>
                                          </p:val>
                                        </p:tav>
                                      </p:tavLst>
                                    </p:anim>
                                  </p:childTnLst>
                                </p:cTn>
                              </p:par>
                              <p:par>
                                <p:cTn id="123" presetID="2" presetClass="entr" presetSubtype="4" fill="hold" grpId="0" nodeType="withEffect">
                                  <p:stCondLst>
                                    <p:cond delay="0"/>
                                  </p:stCondLst>
                                  <p:childTnLst>
                                    <p:set>
                                      <p:cBhvr>
                                        <p:cTn id="124" dur="1" fill="hold">
                                          <p:stCondLst>
                                            <p:cond delay="0"/>
                                          </p:stCondLst>
                                        </p:cTn>
                                        <p:tgtEl>
                                          <p:spTgt spid="9">
                                            <p:txEl>
                                              <p:pRg st="2" end="2"/>
                                            </p:txEl>
                                          </p:spTgt>
                                        </p:tgtEl>
                                        <p:attrNameLst>
                                          <p:attrName>style.visibility</p:attrName>
                                        </p:attrNameLst>
                                      </p:cBhvr>
                                      <p:to>
                                        <p:strVal val="visible"/>
                                      </p:to>
                                    </p:set>
                                    <p:anim calcmode="lin" valueType="num">
                                      <p:cBhvr additive="base">
                                        <p:cTn id="125"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126" dur="500" fill="hold"/>
                                        <p:tgtEl>
                                          <p:spTgt spid="9">
                                            <p:txEl>
                                              <p:pRg st="2" end="2"/>
                                            </p:txEl>
                                          </p:spTgt>
                                        </p:tgtEl>
                                        <p:attrNameLst>
                                          <p:attrName>ppt_y</p:attrName>
                                        </p:attrNameLst>
                                      </p:cBhvr>
                                      <p:tavLst>
                                        <p:tav tm="0">
                                          <p:val>
                                            <p:strVal val="1+#ppt_h/2"/>
                                          </p:val>
                                        </p:tav>
                                        <p:tav tm="100000">
                                          <p:val>
                                            <p:strVal val="#ppt_y"/>
                                          </p:val>
                                        </p:tav>
                                      </p:tavLst>
                                    </p:anim>
                                  </p:childTnLst>
                                </p:cTn>
                              </p:par>
                              <p:par>
                                <p:cTn id="127" presetID="2" presetClass="entr" presetSubtype="4" fill="hold" grpId="0" nodeType="withEffect">
                                  <p:stCondLst>
                                    <p:cond delay="0"/>
                                  </p:stCondLst>
                                  <p:childTnLst>
                                    <p:set>
                                      <p:cBhvr>
                                        <p:cTn id="128" dur="1" fill="hold">
                                          <p:stCondLst>
                                            <p:cond delay="0"/>
                                          </p:stCondLst>
                                        </p:cTn>
                                        <p:tgtEl>
                                          <p:spTgt spid="9">
                                            <p:txEl>
                                              <p:pRg st="3" end="3"/>
                                            </p:txEl>
                                          </p:spTgt>
                                        </p:tgtEl>
                                        <p:attrNameLst>
                                          <p:attrName>style.visibility</p:attrName>
                                        </p:attrNameLst>
                                      </p:cBhvr>
                                      <p:to>
                                        <p:strVal val="visible"/>
                                      </p:to>
                                    </p:set>
                                    <p:anim calcmode="lin" valueType="num">
                                      <p:cBhvr additive="base">
                                        <p:cTn id="129" dur="500" fill="hold"/>
                                        <p:tgtEl>
                                          <p:spTgt spid="9">
                                            <p:txEl>
                                              <p:pRg st="3" end="3"/>
                                            </p:txEl>
                                          </p:spTgt>
                                        </p:tgtEl>
                                        <p:attrNameLst>
                                          <p:attrName>ppt_x</p:attrName>
                                        </p:attrNameLst>
                                      </p:cBhvr>
                                      <p:tavLst>
                                        <p:tav tm="0">
                                          <p:val>
                                            <p:strVal val="#ppt_x"/>
                                          </p:val>
                                        </p:tav>
                                        <p:tav tm="100000">
                                          <p:val>
                                            <p:strVal val="#ppt_x"/>
                                          </p:val>
                                        </p:tav>
                                      </p:tavLst>
                                    </p:anim>
                                    <p:anim calcmode="lin" valueType="num">
                                      <p:cBhvr additive="base">
                                        <p:cTn id="130" dur="500" fill="hold"/>
                                        <p:tgtEl>
                                          <p:spTgt spid="9">
                                            <p:txEl>
                                              <p:pRg st="3" end="3"/>
                                            </p:txEl>
                                          </p:spTgt>
                                        </p:tgtEl>
                                        <p:attrNameLst>
                                          <p:attrName>ppt_y</p:attrName>
                                        </p:attrNameLst>
                                      </p:cBhvr>
                                      <p:tavLst>
                                        <p:tav tm="0">
                                          <p:val>
                                            <p:strVal val="1+#ppt_h/2"/>
                                          </p:val>
                                        </p:tav>
                                        <p:tav tm="100000">
                                          <p:val>
                                            <p:strVal val="#ppt_y"/>
                                          </p:val>
                                        </p:tav>
                                      </p:tavLst>
                                    </p:anim>
                                  </p:childTnLst>
                                </p:cTn>
                              </p:par>
                              <p:par>
                                <p:cTn id="131" presetID="2" presetClass="entr" presetSubtype="4" fill="hold" grpId="0" nodeType="withEffect">
                                  <p:stCondLst>
                                    <p:cond delay="0"/>
                                  </p:stCondLst>
                                  <p:childTnLst>
                                    <p:set>
                                      <p:cBhvr>
                                        <p:cTn id="132" dur="1" fill="hold">
                                          <p:stCondLst>
                                            <p:cond delay="0"/>
                                          </p:stCondLst>
                                        </p:cTn>
                                        <p:tgtEl>
                                          <p:spTgt spid="16"/>
                                        </p:tgtEl>
                                        <p:attrNameLst>
                                          <p:attrName>style.visibility</p:attrName>
                                        </p:attrNameLst>
                                      </p:cBhvr>
                                      <p:to>
                                        <p:strVal val="visible"/>
                                      </p:to>
                                    </p:set>
                                    <p:anim calcmode="lin" valueType="num">
                                      <p:cBhvr additive="base">
                                        <p:cTn id="133" dur="500" fill="hold"/>
                                        <p:tgtEl>
                                          <p:spTgt spid="16"/>
                                        </p:tgtEl>
                                        <p:attrNameLst>
                                          <p:attrName>ppt_x</p:attrName>
                                        </p:attrNameLst>
                                      </p:cBhvr>
                                      <p:tavLst>
                                        <p:tav tm="0">
                                          <p:val>
                                            <p:strVal val="#ppt_x"/>
                                          </p:val>
                                        </p:tav>
                                        <p:tav tm="100000">
                                          <p:val>
                                            <p:strVal val="#ppt_x"/>
                                          </p:val>
                                        </p:tav>
                                      </p:tavLst>
                                    </p:anim>
                                    <p:anim calcmode="lin" valueType="num">
                                      <p:cBhvr additive="base">
                                        <p:cTn id="13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6" grpId="0" build="p"/>
      <p:bldP spid="9" grpId="0" build="p"/>
      <p:bldP spid="12" grpId="0" build="p"/>
      <p:bldP spid="13" grpId="0" build="p"/>
      <p:bldP spid="1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13B90D9-044C-7142-A991-9F95E46D5760}"/>
              </a:ext>
            </a:extLst>
          </p:cNvPr>
          <p:cNvSpPr>
            <a:spLocks noGrp="1"/>
          </p:cNvSpPr>
          <p:nvPr>
            <p:ph type="dt" sz="half" idx="10"/>
          </p:nvPr>
        </p:nvSpPr>
        <p:spPr/>
        <p:txBody>
          <a:bodyPr/>
          <a:lstStyle/>
          <a:p>
            <a:fld id="{DB4888D4-3616-E842-AE0B-F67567F59619}" type="datetime1">
              <a:rPr lang="en-US" smtClean="0"/>
              <a:pPr/>
              <a:t>4/9/2019</a:t>
            </a:fld>
            <a:endParaRPr lang="en-US" dirty="0"/>
          </a:p>
        </p:txBody>
      </p:sp>
      <p:sp>
        <p:nvSpPr>
          <p:cNvPr id="3" name="Slide Number Placeholder 2">
            <a:extLst>
              <a:ext uri="{FF2B5EF4-FFF2-40B4-BE49-F238E27FC236}">
                <a16:creationId xmlns:a16="http://schemas.microsoft.com/office/drawing/2014/main" id="{E7E57DCA-C812-074D-85ED-5F6C30B48C21}"/>
              </a:ext>
            </a:extLst>
          </p:cNvPr>
          <p:cNvSpPr>
            <a:spLocks noGrp="1"/>
          </p:cNvSpPr>
          <p:nvPr>
            <p:ph type="sldNum" sz="quarter" idx="11"/>
          </p:nvPr>
        </p:nvSpPr>
        <p:spPr/>
        <p:txBody>
          <a:bodyPr/>
          <a:lstStyle/>
          <a:p>
            <a:fld id="{29BEA89B-AEB9-EC4E-ACDE-73189EA191E7}" type="slidenum">
              <a:rPr lang="en-US" smtClean="0"/>
              <a:pPr/>
              <a:t>29</a:t>
            </a:fld>
            <a:endParaRPr lang="en-US" dirty="0"/>
          </a:p>
        </p:txBody>
      </p:sp>
      <p:pic>
        <p:nvPicPr>
          <p:cNvPr id="10" name="Picture Placeholder 9">
            <a:extLst>
              <a:ext uri="{FF2B5EF4-FFF2-40B4-BE49-F238E27FC236}">
                <a16:creationId xmlns:a16="http://schemas.microsoft.com/office/drawing/2014/main" id="{C8F9547E-8E75-194F-B48B-8835A7EF95C2}"/>
              </a:ext>
            </a:extLst>
          </p:cNvPr>
          <p:cNvPicPr>
            <a:picLocks noGrp="1" noChangeAspect="1"/>
          </p:cNvPicPr>
          <p:nvPr>
            <p:ph type="pic" sz="quarter" idx="13"/>
          </p:nvPr>
        </p:nvPicPr>
        <p:blipFill rotWithShape="1">
          <a:blip r:embed="rId2" cstate="screen">
            <a:extLst>
              <a:ext uri="{28A0092B-C50C-407E-A947-70E740481C1C}">
                <a14:useLocalDpi xmlns:a14="http://schemas.microsoft.com/office/drawing/2010/main"/>
              </a:ext>
            </a:extLst>
          </a:blip>
          <a:srcRect/>
          <a:stretch/>
        </p:blipFill>
        <p:spPr>
          <a:xfrm>
            <a:off x="137809" y="808833"/>
            <a:ext cx="3595991" cy="4448967"/>
          </a:xfrm>
        </p:spPr>
      </p:pic>
      <p:sp>
        <p:nvSpPr>
          <p:cNvPr id="7" name="Title 6">
            <a:extLst>
              <a:ext uri="{FF2B5EF4-FFF2-40B4-BE49-F238E27FC236}">
                <a16:creationId xmlns:a16="http://schemas.microsoft.com/office/drawing/2014/main" id="{2C2E9479-D2C9-B44B-829A-2BCD57849DD8}"/>
              </a:ext>
            </a:extLst>
          </p:cNvPr>
          <p:cNvSpPr>
            <a:spLocks noGrp="1"/>
          </p:cNvSpPr>
          <p:nvPr>
            <p:ph type="title"/>
          </p:nvPr>
        </p:nvSpPr>
        <p:spPr/>
        <p:txBody>
          <a:bodyPr/>
          <a:lstStyle/>
          <a:p>
            <a:r>
              <a:rPr lang="en-US" dirty="0"/>
              <a:t>The Launcher</a:t>
            </a:r>
          </a:p>
        </p:txBody>
      </p:sp>
      <p:sp>
        <p:nvSpPr>
          <p:cNvPr id="13" name="Text Placeholder 12">
            <a:extLst>
              <a:ext uri="{FF2B5EF4-FFF2-40B4-BE49-F238E27FC236}">
                <a16:creationId xmlns:a16="http://schemas.microsoft.com/office/drawing/2014/main" id="{754838FA-42F6-0042-9C1F-20C31FF3FC35}"/>
              </a:ext>
            </a:extLst>
          </p:cNvPr>
          <p:cNvSpPr>
            <a:spLocks noGrp="1"/>
          </p:cNvSpPr>
          <p:nvPr>
            <p:ph type="body" sz="quarter" idx="12"/>
          </p:nvPr>
        </p:nvSpPr>
        <p:spPr/>
        <p:txBody>
          <a:bodyPr>
            <a:normAutofit/>
          </a:bodyPr>
          <a:lstStyle/>
          <a:p>
            <a:pPr algn="l">
              <a:spcBef>
                <a:spcPts val="300"/>
              </a:spcBef>
            </a:pPr>
            <a:r>
              <a:rPr lang="en-US" sz="1400" b="1" dirty="0"/>
              <a:t>Motivators</a:t>
            </a:r>
          </a:p>
          <a:p>
            <a:pPr marL="171450" indent="-171450" algn="l">
              <a:spcBef>
                <a:spcPts val="300"/>
              </a:spcBef>
              <a:buFont typeface="Arial" panose="020B0604020202020204" pitchFamily="34" charset="0"/>
              <a:buChar char="•"/>
            </a:pPr>
            <a:r>
              <a:rPr lang="en-US" sz="1400" dirty="0"/>
              <a:t>Start a career</a:t>
            </a:r>
          </a:p>
          <a:p>
            <a:pPr marL="171450" indent="-171450" algn="l">
              <a:spcBef>
                <a:spcPts val="300"/>
              </a:spcBef>
              <a:buFont typeface="Arial" panose="020B0604020202020204" pitchFamily="34" charset="0"/>
              <a:buChar char="•"/>
            </a:pPr>
            <a:r>
              <a:rPr lang="en-US" sz="1400" dirty="0"/>
              <a:t>Change a career</a:t>
            </a:r>
          </a:p>
          <a:p>
            <a:pPr marL="171450" indent="-171450" algn="l">
              <a:spcBef>
                <a:spcPts val="300"/>
              </a:spcBef>
              <a:buFont typeface="Arial" panose="020B0604020202020204" pitchFamily="34" charset="0"/>
              <a:buChar char="•"/>
            </a:pPr>
            <a:r>
              <a:rPr lang="en-US" sz="1400" dirty="0"/>
              <a:t>Stability</a:t>
            </a:r>
          </a:p>
          <a:p>
            <a:endParaRPr lang="en-US" sz="1400" dirty="0"/>
          </a:p>
        </p:txBody>
      </p:sp>
      <p:sp>
        <p:nvSpPr>
          <p:cNvPr id="14" name="Text Placeholder 13">
            <a:extLst>
              <a:ext uri="{FF2B5EF4-FFF2-40B4-BE49-F238E27FC236}">
                <a16:creationId xmlns:a16="http://schemas.microsoft.com/office/drawing/2014/main" id="{70BC73A1-188E-1641-9D1F-C6D6F59B49EC}"/>
              </a:ext>
            </a:extLst>
          </p:cNvPr>
          <p:cNvSpPr>
            <a:spLocks noGrp="1"/>
          </p:cNvSpPr>
          <p:nvPr>
            <p:ph type="body" sz="quarter" idx="21"/>
          </p:nvPr>
        </p:nvSpPr>
        <p:spPr/>
        <p:txBody>
          <a:bodyPr>
            <a:noAutofit/>
          </a:bodyPr>
          <a:lstStyle/>
          <a:p>
            <a:pPr marL="171450" indent="-171450" algn="l">
              <a:spcBef>
                <a:spcPts val="300"/>
              </a:spcBef>
              <a:buFont typeface="Arial" panose="020B0604020202020204" pitchFamily="34" charset="0"/>
              <a:buChar char="•"/>
            </a:pPr>
            <a:r>
              <a:rPr lang="en-US" sz="1400" dirty="0"/>
              <a:t>Youngest of the segments</a:t>
            </a:r>
          </a:p>
          <a:p>
            <a:pPr marL="171450" indent="-171450" algn="l">
              <a:spcBef>
                <a:spcPts val="300"/>
              </a:spcBef>
              <a:buFont typeface="Arial" panose="020B0604020202020204" pitchFamily="34" charset="0"/>
              <a:buChar char="•"/>
            </a:pPr>
            <a:r>
              <a:rPr lang="en-US" sz="1400" dirty="0"/>
              <a:t>Aware of skills gap</a:t>
            </a:r>
          </a:p>
          <a:p>
            <a:pPr marL="171450" indent="-171450" algn="l">
              <a:spcBef>
                <a:spcPts val="300"/>
              </a:spcBef>
              <a:buFont typeface="Arial" panose="020B0604020202020204" pitchFamily="34" charset="0"/>
              <a:buChar char="•"/>
            </a:pPr>
            <a:r>
              <a:rPr lang="en-US" sz="1400" dirty="0"/>
              <a:t>Degree is best solution for barrier to entry</a:t>
            </a:r>
          </a:p>
          <a:p>
            <a:pPr marL="171450" indent="-171450" algn="l">
              <a:spcBef>
                <a:spcPts val="300"/>
              </a:spcBef>
              <a:buFont typeface="Arial" panose="020B0604020202020204" pitchFamily="34" charset="0"/>
              <a:buChar char="•"/>
            </a:pPr>
            <a:r>
              <a:rPr lang="en-US" sz="1400" dirty="0"/>
              <a:t>Goal-driven, but unware of best path for goal attainment </a:t>
            </a:r>
          </a:p>
          <a:p>
            <a:pPr marL="171450" indent="-171450" algn="l">
              <a:spcBef>
                <a:spcPts val="300"/>
              </a:spcBef>
              <a:buFont typeface="Arial" panose="020B0604020202020204" pitchFamily="34" charset="0"/>
              <a:buChar char="•"/>
            </a:pPr>
            <a:r>
              <a:rPr lang="en-US" sz="1400" dirty="0"/>
              <a:t>More likely to pay via loans and need reassurance of investment</a:t>
            </a:r>
          </a:p>
          <a:p>
            <a:pPr marL="171450" indent="-171450" algn="l">
              <a:spcBef>
                <a:spcPts val="300"/>
              </a:spcBef>
              <a:buFont typeface="Arial" panose="020B0604020202020204" pitchFamily="34" charset="0"/>
              <a:buChar char="•"/>
            </a:pPr>
            <a:r>
              <a:rPr lang="en-US" sz="1400" dirty="0"/>
              <a:t>Drawn to student outcomes</a:t>
            </a:r>
          </a:p>
          <a:p>
            <a:pPr marL="171450" indent="-171450" algn="l">
              <a:spcBef>
                <a:spcPts val="300"/>
              </a:spcBef>
              <a:buFont typeface="Arial" panose="020B0604020202020204" pitchFamily="34" charset="0"/>
              <a:buChar char="•"/>
            </a:pPr>
            <a:r>
              <a:rPr lang="en-US" sz="1400" dirty="0"/>
              <a:t>Strong desire to build confidence</a:t>
            </a:r>
          </a:p>
          <a:p>
            <a:pPr marL="171450" indent="-171450" algn="l">
              <a:spcBef>
                <a:spcPts val="300"/>
              </a:spcBef>
              <a:buFont typeface="Arial" panose="020B0604020202020204" pitchFamily="34" charset="0"/>
              <a:buChar char="•"/>
            </a:pPr>
            <a:r>
              <a:rPr lang="en-US" sz="1400" dirty="0"/>
              <a:t>Likely to have taken a </a:t>
            </a:r>
            <a:r>
              <a:rPr lang="en-US" sz="1400" dirty="0" err="1"/>
              <a:t>MooC</a:t>
            </a:r>
            <a:r>
              <a:rPr lang="en-US" sz="1400"/>
              <a:t>, seminar, or boot camp</a:t>
            </a:r>
          </a:p>
          <a:p>
            <a:pPr marL="171450" indent="-171450" algn="l">
              <a:spcBef>
                <a:spcPts val="300"/>
              </a:spcBef>
              <a:buFont typeface="Arial" panose="020B0604020202020204" pitchFamily="34" charset="0"/>
              <a:buChar char="•"/>
            </a:pPr>
            <a:r>
              <a:rPr lang="en-US" sz="1400"/>
              <a:t>Most common in STEM programs</a:t>
            </a:r>
          </a:p>
          <a:p>
            <a:endParaRPr lang="en-US" sz="1400"/>
          </a:p>
        </p:txBody>
      </p:sp>
      <p:sp>
        <p:nvSpPr>
          <p:cNvPr id="15" name="Text Placeholder 14">
            <a:extLst>
              <a:ext uri="{FF2B5EF4-FFF2-40B4-BE49-F238E27FC236}">
                <a16:creationId xmlns:a16="http://schemas.microsoft.com/office/drawing/2014/main" id="{2202C3DD-A178-294D-B832-F1B70FFCB257}"/>
              </a:ext>
            </a:extLst>
          </p:cNvPr>
          <p:cNvSpPr>
            <a:spLocks noGrp="1"/>
          </p:cNvSpPr>
          <p:nvPr>
            <p:ph type="body" sz="quarter" idx="24"/>
          </p:nvPr>
        </p:nvSpPr>
        <p:spPr/>
        <p:txBody>
          <a:bodyPr>
            <a:normAutofit/>
          </a:bodyPr>
          <a:lstStyle/>
          <a:p>
            <a:pPr marL="171450" indent="-171450" algn="l">
              <a:spcBef>
                <a:spcPts val="300"/>
              </a:spcBef>
              <a:buFont typeface="Arial" panose="020B0604020202020204" pitchFamily="34" charset="0"/>
              <a:buChar char="•"/>
            </a:pPr>
            <a:r>
              <a:rPr lang="en-US" sz="1400"/>
              <a:t>Network opportunities</a:t>
            </a:r>
          </a:p>
          <a:p>
            <a:pPr marL="171450" indent="-171450" algn="l">
              <a:spcBef>
                <a:spcPts val="300"/>
              </a:spcBef>
              <a:buFont typeface="Arial" panose="020B0604020202020204" pitchFamily="34" charset="0"/>
              <a:buChar char="•"/>
            </a:pPr>
            <a:r>
              <a:rPr lang="en-US" sz="1400"/>
              <a:t>Job alignment and eligibility</a:t>
            </a:r>
          </a:p>
          <a:p>
            <a:pPr marL="171450" indent="-171450" algn="l">
              <a:spcBef>
                <a:spcPts val="300"/>
              </a:spcBef>
              <a:buFont typeface="Arial" panose="020B0604020202020204" pitchFamily="34" charset="0"/>
              <a:buChar char="•"/>
            </a:pPr>
            <a:r>
              <a:rPr lang="en-US" sz="1400"/>
              <a:t>Program reputation</a:t>
            </a:r>
          </a:p>
          <a:p>
            <a:pPr marL="171450" indent="-171450" algn="l">
              <a:spcBef>
                <a:spcPts val="300"/>
              </a:spcBef>
              <a:buFont typeface="Arial" panose="020B0604020202020204" pitchFamily="34" charset="0"/>
              <a:buChar char="•"/>
            </a:pPr>
            <a:r>
              <a:rPr lang="en-US" sz="1400"/>
              <a:t>Program specific differentiation </a:t>
            </a:r>
          </a:p>
          <a:p>
            <a:endParaRPr lang="en-US" sz="1400"/>
          </a:p>
        </p:txBody>
      </p:sp>
      <p:sp>
        <p:nvSpPr>
          <p:cNvPr id="9" name="Text Placeholder 8">
            <a:extLst>
              <a:ext uri="{FF2B5EF4-FFF2-40B4-BE49-F238E27FC236}">
                <a16:creationId xmlns:a16="http://schemas.microsoft.com/office/drawing/2014/main" id="{B3E2DC20-AA06-BE4A-9311-9127E98DEBF0}"/>
              </a:ext>
            </a:extLst>
          </p:cNvPr>
          <p:cNvSpPr>
            <a:spLocks noGrp="1"/>
          </p:cNvSpPr>
          <p:nvPr>
            <p:ph type="body" sz="quarter" idx="34"/>
          </p:nvPr>
        </p:nvSpPr>
        <p:spPr/>
        <p:txBody>
          <a:bodyPr>
            <a:noAutofit/>
          </a:bodyPr>
          <a:lstStyle/>
          <a:p>
            <a:r>
              <a:rPr lang="en-US" sz="2000"/>
              <a:t>Triggers and Motivations</a:t>
            </a:r>
          </a:p>
        </p:txBody>
      </p:sp>
      <p:sp>
        <p:nvSpPr>
          <p:cNvPr id="16" name="Text Placeholder 15">
            <a:extLst>
              <a:ext uri="{FF2B5EF4-FFF2-40B4-BE49-F238E27FC236}">
                <a16:creationId xmlns:a16="http://schemas.microsoft.com/office/drawing/2014/main" id="{D73ACB80-B358-C54E-AC5D-0DEB447B055D}"/>
              </a:ext>
            </a:extLst>
          </p:cNvPr>
          <p:cNvSpPr>
            <a:spLocks noGrp="1"/>
          </p:cNvSpPr>
          <p:nvPr>
            <p:ph type="body" sz="quarter" idx="35"/>
          </p:nvPr>
        </p:nvSpPr>
        <p:spPr/>
        <p:txBody>
          <a:bodyPr>
            <a:noAutofit/>
          </a:bodyPr>
          <a:lstStyle/>
          <a:p>
            <a:r>
              <a:rPr lang="en-US"/>
              <a:t>Traits and Characteristics</a:t>
            </a:r>
          </a:p>
        </p:txBody>
      </p:sp>
      <p:sp>
        <p:nvSpPr>
          <p:cNvPr id="17" name="Text Placeholder 16">
            <a:extLst>
              <a:ext uri="{FF2B5EF4-FFF2-40B4-BE49-F238E27FC236}">
                <a16:creationId xmlns:a16="http://schemas.microsoft.com/office/drawing/2014/main" id="{97EA5BBE-512D-684D-913A-96AE1E28BB15}"/>
              </a:ext>
            </a:extLst>
          </p:cNvPr>
          <p:cNvSpPr>
            <a:spLocks noGrp="1"/>
          </p:cNvSpPr>
          <p:nvPr>
            <p:ph type="body" sz="quarter" idx="36"/>
          </p:nvPr>
        </p:nvSpPr>
        <p:spPr/>
        <p:txBody>
          <a:bodyPr>
            <a:noAutofit/>
          </a:bodyPr>
          <a:lstStyle/>
          <a:p>
            <a:pPr>
              <a:spcBef>
                <a:spcPts val="0"/>
              </a:spcBef>
            </a:pPr>
            <a:r>
              <a:rPr lang="en-US"/>
              <a:t>Evaluation </a:t>
            </a:r>
          </a:p>
          <a:p>
            <a:pPr>
              <a:spcBef>
                <a:spcPts val="0"/>
              </a:spcBef>
            </a:pPr>
            <a:r>
              <a:rPr lang="en-US"/>
              <a:t>Criteria</a:t>
            </a:r>
          </a:p>
        </p:txBody>
      </p:sp>
      <p:sp>
        <p:nvSpPr>
          <p:cNvPr id="12" name="Rectangle 11">
            <a:extLst>
              <a:ext uri="{FF2B5EF4-FFF2-40B4-BE49-F238E27FC236}">
                <a16:creationId xmlns:a16="http://schemas.microsoft.com/office/drawing/2014/main" id="{0FA672C4-A8B3-B94E-B7D3-DF7B937E8E37}"/>
              </a:ext>
            </a:extLst>
          </p:cNvPr>
          <p:cNvSpPr/>
          <p:nvPr/>
        </p:nvSpPr>
        <p:spPr>
          <a:xfrm>
            <a:off x="151256" y="5457032"/>
            <a:ext cx="6556933" cy="830997"/>
          </a:xfrm>
          <a:prstGeom prst="rect">
            <a:avLst/>
          </a:prstGeom>
        </p:spPr>
        <p:txBody>
          <a:bodyPr wrap="square">
            <a:spAutoFit/>
          </a:bodyPr>
          <a:lstStyle/>
          <a:p>
            <a:r>
              <a:rPr lang="en-US" sz="1600" b="1" i="1" kern="0" dirty="0">
                <a:latin typeface="Open Sans" charset="0"/>
                <a:ea typeface="Open Sans" charset="0"/>
                <a:cs typeface="Open Sans" charset="0"/>
              </a:rPr>
              <a:t>“I am returning to school so that I may launch a new career. It is a significant investment for me and I want to make the most out of it. That means meeting the most people and having the most options afterwards</a:t>
            </a:r>
            <a:endParaRPr lang="en-US" sz="1600" b="1" dirty="0"/>
          </a:p>
        </p:txBody>
      </p:sp>
    </p:spTree>
    <p:extLst>
      <p:ext uri="{BB962C8B-B14F-4D97-AF65-F5344CB8AC3E}">
        <p14:creationId xmlns:p14="http://schemas.microsoft.com/office/powerpoint/2010/main" val="2366448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 calcmode="lin" valueType="num">
                                      <p:cBhvr additive="base">
                                        <p:cTn id="7"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3">
                                            <p:txEl>
                                              <p:pRg st="1" end="1"/>
                                            </p:txEl>
                                          </p:spTgt>
                                        </p:tgtEl>
                                        <p:attrNameLst>
                                          <p:attrName>style.visibility</p:attrName>
                                        </p:attrNameLst>
                                      </p:cBhvr>
                                      <p:to>
                                        <p:strVal val="visible"/>
                                      </p:to>
                                    </p:set>
                                    <p:anim calcmode="lin" valueType="num">
                                      <p:cBhvr additive="base">
                                        <p:cTn id="11" dur="500" fill="hold"/>
                                        <p:tgtEl>
                                          <p:spTgt spid="1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3">
                                            <p:txEl>
                                              <p:pRg st="2" end="2"/>
                                            </p:txEl>
                                          </p:spTgt>
                                        </p:tgtEl>
                                        <p:attrNameLst>
                                          <p:attrName>style.visibility</p:attrName>
                                        </p:attrNameLst>
                                      </p:cBhvr>
                                      <p:to>
                                        <p:strVal val="visible"/>
                                      </p:to>
                                    </p:set>
                                    <p:anim calcmode="lin" valueType="num">
                                      <p:cBhvr additive="base">
                                        <p:cTn id="15" dur="500" fill="hold"/>
                                        <p:tgtEl>
                                          <p:spTgt spid="1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3">
                                            <p:txEl>
                                              <p:pRg st="3" end="3"/>
                                            </p:txEl>
                                          </p:spTgt>
                                        </p:tgtEl>
                                        <p:attrNameLst>
                                          <p:attrName>style.visibility</p:attrName>
                                        </p:attrNameLst>
                                      </p:cBhvr>
                                      <p:to>
                                        <p:strVal val="visible"/>
                                      </p:to>
                                    </p:set>
                                    <p:anim calcmode="lin" valueType="num">
                                      <p:cBhvr additive="base">
                                        <p:cTn id="19" dur="500" fill="hold"/>
                                        <p:tgtEl>
                                          <p:spTgt spid="1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3">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9">
                                            <p:txEl>
                                              <p:pRg st="0" end="0"/>
                                            </p:txEl>
                                          </p:spTgt>
                                        </p:tgtEl>
                                        <p:attrNameLst>
                                          <p:attrName>style.visibility</p:attrName>
                                        </p:attrNameLst>
                                      </p:cBhvr>
                                      <p:to>
                                        <p:strVal val="visible"/>
                                      </p:to>
                                    </p:set>
                                    <p:anim calcmode="lin" valueType="num">
                                      <p:cBhvr additive="base">
                                        <p:cTn id="23"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par>
                          <p:cTn id="25" fill="hold">
                            <p:stCondLst>
                              <p:cond delay="500"/>
                            </p:stCondLst>
                            <p:childTnLst>
                              <p:par>
                                <p:cTn id="26" presetID="2" presetClass="entr" presetSubtype="4" fill="hold" grpId="0" nodeType="afterEffect">
                                  <p:stCondLst>
                                    <p:cond delay="0"/>
                                  </p:stCondLst>
                                  <p:childTnLst>
                                    <p:set>
                                      <p:cBhvr>
                                        <p:cTn id="27" dur="1" fill="hold">
                                          <p:stCondLst>
                                            <p:cond delay="0"/>
                                          </p:stCondLst>
                                        </p:cTn>
                                        <p:tgtEl>
                                          <p:spTgt spid="16">
                                            <p:txEl>
                                              <p:pRg st="0" end="0"/>
                                            </p:txEl>
                                          </p:spTgt>
                                        </p:tgtEl>
                                        <p:attrNameLst>
                                          <p:attrName>style.visibility</p:attrName>
                                        </p:attrNameLst>
                                      </p:cBhvr>
                                      <p:to>
                                        <p:strVal val="visible"/>
                                      </p:to>
                                    </p:set>
                                    <p:anim calcmode="lin" valueType="num">
                                      <p:cBhvr additive="base">
                                        <p:cTn id="28" dur="500" fill="hold"/>
                                        <p:tgtEl>
                                          <p:spTgt spid="16">
                                            <p:txEl>
                                              <p:pRg st="0" end="0"/>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16">
                                            <p:txEl>
                                              <p:pRg st="0" end="0"/>
                                            </p:txEl>
                                          </p:spTgt>
                                        </p:tgtEl>
                                        <p:attrNameLst>
                                          <p:attrName>ppt_y</p:attrName>
                                        </p:attrNameLst>
                                      </p:cBhvr>
                                      <p:tavLst>
                                        <p:tav tm="0">
                                          <p:val>
                                            <p:strVal val="1+#ppt_h/2"/>
                                          </p:val>
                                        </p:tav>
                                        <p:tav tm="100000">
                                          <p:val>
                                            <p:strVal val="#ppt_y"/>
                                          </p:val>
                                        </p:tav>
                                      </p:tavLst>
                                    </p:anim>
                                  </p:childTnLst>
                                </p:cTn>
                              </p:par>
                              <p:par>
                                <p:cTn id="30" presetID="2" presetClass="entr" presetSubtype="4" fill="hold" grpId="0" nodeType="withEffect">
                                  <p:stCondLst>
                                    <p:cond delay="0"/>
                                  </p:stCondLst>
                                  <p:childTnLst>
                                    <p:set>
                                      <p:cBhvr>
                                        <p:cTn id="31" dur="1" fill="hold">
                                          <p:stCondLst>
                                            <p:cond delay="0"/>
                                          </p:stCondLst>
                                        </p:cTn>
                                        <p:tgtEl>
                                          <p:spTgt spid="14">
                                            <p:txEl>
                                              <p:pRg st="0" end="0"/>
                                            </p:txEl>
                                          </p:spTgt>
                                        </p:tgtEl>
                                        <p:attrNameLst>
                                          <p:attrName>style.visibility</p:attrName>
                                        </p:attrNameLst>
                                      </p:cBhvr>
                                      <p:to>
                                        <p:strVal val="visible"/>
                                      </p:to>
                                    </p:set>
                                    <p:anim calcmode="lin" valueType="num">
                                      <p:cBhvr additive="base">
                                        <p:cTn id="32"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14">
                                            <p:txEl>
                                              <p:pRg st="0" end="0"/>
                                            </p:txEl>
                                          </p:spTgt>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0"/>
                                  </p:stCondLst>
                                  <p:childTnLst>
                                    <p:set>
                                      <p:cBhvr>
                                        <p:cTn id="35" dur="1" fill="hold">
                                          <p:stCondLst>
                                            <p:cond delay="0"/>
                                          </p:stCondLst>
                                        </p:cTn>
                                        <p:tgtEl>
                                          <p:spTgt spid="14">
                                            <p:txEl>
                                              <p:pRg st="1" end="1"/>
                                            </p:txEl>
                                          </p:spTgt>
                                        </p:tgtEl>
                                        <p:attrNameLst>
                                          <p:attrName>style.visibility</p:attrName>
                                        </p:attrNameLst>
                                      </p:cBhvr>
                                      <p:to>
                                        <p:strVal val="visible"/>
                                      </p:to>
                                    </p:set>
                                    <p:anim calcmode="lin" valueType="num">
                                      <p:cBhvr additive="base">
                                        <p:cTn id="36" dur="500" fill="hold"/>
                                        <p:tgtEl>
                                          <p:spTgt spid="14">
                                            <p:txEl>
                                              <p:pRg st="1" end="1"/>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14">
                                            <p:txEl>
                                              <p:pRg st="1" end="1"/>
                                            </p:txEl>
                                          </p:spTgt>
                                        </p:tgtEl>
                                        <p:attrNameLst>
                                          <p:attrName>ppt_y</p:attrName>
                                        </p:attrNameLst>
                                      </p:cBhvr>
                                      <p:tavLst>
                                        <p:tav tm="0">
                                          <p:val>
                                            <p:strVal val="1+#ppt_h/2"/>
                                          </p:val>
                                        </p:tav>
                                        <p:tav tm="100000">
                                          <p:val>
                                            <p:strVal val="#ppt_y"/>
                                          </p:val>
                                        </p:tav>
                                      </p:tavLst>
                                    </p:anim>
                                  </p:childTnLst>
                                </p:cTn>
                              </p:par>
                              <p:par>
                                <p:cTn id="38" presetID="2" presetClass="entr" presetSubtype="4" fill="hold" grpId="0" nodeType="withEffect">
                                  <p:stCondLst>
                                    <p:cond delay="0"/>
                                  </p:stCondLst>
                                  <p:childTnLst>
                                    <p:set>
                                      <p:cBhvr>
                                        <p:cTn id="39" dur="1" fill="hold">
                                          <p:stCondLst>
                                            <p:cond delay="0"/>
                                          </p:stCondLst>
                                        </p:cTn>
                                        <p:tgtEl>
                                          <p:spTgt spid="14">
                                            <p:txEl>
                                              <p:pRg st="2" end="2"/>
                                            </p:txEl>
                                          </p:spTgt>
                                        </p:tgtEl>
                                        <p:attrNameLst>
                                          <p:attrName>style.visibility</p:attrName>
                                        </p:attrNameLst>
                                      </p:cBhvr>
                                      <p:to>
                                        <p:strVal val="visible"/>
                                      </p:to>
                                    </p:set>
                                    <p:anim calcmode="lin" valueType="num">
                                      <p:cBhvr additive="base">
                                        <p:cTn id="40" dur="500" fill="hold"/>
                                        <p:tgtEl>
                                          <p:spTgt spid="14">
                                            <p:txEl>
                                              <p:pRg st="2" end="2"/>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14">
                                            <p:txEl>
                                              <p:pRg st="2" end="2"/>
                                            </p:txEl>
                                          </p:spTgt>
                                        </p:tgtEl>
                                        <p:attrNameLst>
                                          <p:attrName>ppt_y</p:attrName>
                                        </p:attrNameLst>
                                      </p:cBhvr>
                                      <p:tavLst>
                                        <p:tav tm="0">
                                          <p:val>
                                            <p:strVal val="1+#ppt_h/2"/>
                                          </p:val>
                                        </p:tav>
                                        <p:tav tm="100000">
                                          <p:val>
                                            <p:strVal val="#ppt_y"/>
                                          </p:val>
                                        </p:tav>
                                      </p:tavLst>
                                    </p:anim>
                                  </p:childTnLst>
                                </p:cTn>
                              </p:par>
                              <p:par>
                                <p:cTn id="42" presetID="2" presetClass="entr" presetSubtype="4" fill="hold" grpId="0" nodeType="withEffect">
                                  <p:stCondLst>
                                    <p:cond delay="0"/>
                                  </p:stCondLst>
                                  <p:childTnLst>
                                    <p:set>
                                      <p:cBhvr>
                                        <p:cTn id="43" dur="1" fill="hold">
                                          <p:stCondLst>
                                            <p:cond delay="0"/>
                                          </p:stCondLst>
                                        </p:cTn>
                                        <p:tgtEl>
                                          <p:spTgt spid="14">
                                            <p:txEl>
                                              <p:pRg st="3" end="3"/>
                                            </p:txEl>
                                          </p:spTgt>
                                        </p:tgtEl>
                                        <p:attrNameLst>
                                          <p:attrName>style.visibility</p:attrName>
                                        </p:attrNameLst>
                                      </p:cBhvr>
                                      <p:to>
                                        <p:strVal val="visible"/>
                                      </p:to>
                                    </p:set>
                                    <p:anim calcmode="lin" valueType="num">
                                      <p:cBhvr additive="base">
                                        <p:cTn id="44" dur="500" fill="hold"/>
                                        <p:tgtEl>
                                          <p:spTgt spid="14">
                                            <p:txEl>
                                              <p:pRg st="3" end="3"/>
                                            </p:txEl>
                                          </p:spTgt>
                                        </p:tgtEl>
                                        <p:attrNameLst>
                                          <p:attrName>ppt_x</p:attrName>
                                        </p:attrNameLst>
                                      </p:cBhvr>
                                      <p:tavLst>
                                        <p:tav tm="0">
                                          <p:val>
                                            <p:strVal val="#ppt_x"/>
                                          </p:val>
                                        </p:tav>
                                        <p:tav tm="100000">
                                          <p:val>
                                            <p:strVal val="#ppt_x"/>
                                          </p:val>
                                        </p:tav>
                                      </p:tavLst>
                                    </p:anim>
                                    <p:anim calcmode="lin" valueType="num">
                                      <p:cBhvr additive="base">
                                        <p:cTn id="45" dur="500" fill="hold"/>
                                        <p:tgtEl>
                                          <p:spTgt spid="14">
                                            <p:txEl>
                                              <p:pRg st="3" end="3"/>
                                            </p:txEl>
                                          </p:spTgt>
                                        </p:tgtEl>
                                        <p:attrNameLst>
                                          <p:attrName>ppt_y</p:attrName>
                                        </p:attrNameLst>
                                      </p:cBhvr>
                                      <p:tavLst>
                                        <p:tav tm="0">
                                          <p:val>
                                            <p:strVal val="1+#ppt_h/2"/>
                                          </p:val>
                                        </p:tav>
                                        <p:tav tm="100000">
                                          <p:val>
                                            <p:strVal val="#ppt_y"/>
                                          </p:val>
                                        </p:tav>
                                      </p:tavLst>
                                    </p:anim>
                                  </p:childTnLst>
                                </p:cTn>
                              </p:par>
                              <p:par>
                                <p:cTn id="46" presetID="2" presetClass="entr" presetSubtype="4" fill="hold" grpId="0" nodeType="withEffect">
                                  <p:stCondLst>
                                    <p:cond delay="0"/>
                                  </p:stCondLst>
                                  <p:childTnLst>
                                    <p:set>
                                      <p:cBhvr>
                                        <p:cTn id="47" dur="1" fill="hold">
                                          <p:stCondLst>
                                            <p:cond delay="0"/>
                                          </p:stCondLst>
                                        </p:cTn>
                                        <p:tgtEl>
                                          <p:spTgt spid="14">
                                            <p:txEl>
                                              <p:pRg st="4" end="4"/>
                                            </p:txEl>
                                          </p:spTgt>
                                        </p:tgtEl>
                                        <p:attrNameLst>
                                          <p:attrName>style.visibility</p:attrName>
                                        </p:attrNameLst>
                                      </p:cBhvr>
                                      <p:to>
                                        <p:strVal val="visible"/>
                                      </p:to>
                                    </p:set>
                                    <p:anim calcmode="lin" valueType="num">
                                      <p:cBhvr additive="base">
                                        <p:cTn id="48" dur="500" fill="hold"/>
                                        <p:tgtEl>
                                          <p:spTgt spid="14">
                                            <p:txEl>
                                              <p:pRg st="4" end="4"/>
                                            </p:txEl>
                                          </p:spTgt>
                                        </p:tgtEl>
                                        <p:attrNameLst>
                                          <p:attrName>ppt_x</p:attrName>
                                        </p:attrNameLst>
                                      </p:cBhvr>
                                      <p:tavLst>
                                        <p:tav tm="0">
                                          <p:val>
                                            <p:strVal val="#ppt_x"/>
                                          </p:val>
                                        </p:tav>
                                        <p:tav tm="100000">
                                          <p:val>
                                            <p:strVal val="#ppt_x"/>
                                          </p:val>
                                        </p:tav>
                                      </p:tavLst>
                                    </p:anim>
                                    <p:anim calcmode="lin" valueType="num">
                                      <p:cBhvr additive="base">
                                        <p:cTn id="49" dur="500" fill="hold"/>
                                        <p:tgtEl>
                                          <p:spTgt spid="14">
                                            <p:txEl>
                                              <p:pRg st="4" end="4"/>
                                            </p:txEl>
                                          </p:spTgt>
                                        </p:tgtEl>
                                        <p:attrNameLst>
                                          <p:attrName>ppt_y</p:attrName>
                                        </p:attrNameLst>
                                      </p:cBhvr>
                                      <p:tavLst>
                                        <p:tav tm="0">
                                          <p:val>
                                            <p:strVal val="1+#ppt_h/2"/>
                                          </p:val>
                                        </p:tav>
                                        <p:tav tm="100000">
                                          <p:val>
                                            <p:strVal val="#ppt_y"/>
                                          </p:val>
                                        </p:tav>
                                      </p:tavLst>
                                    </p:anim>
                                  </p:childTnLst>
                                </p:cTn>
                              </p:par>
                              <p:par>
                                <p:cTn id="50" presetID="2" presetClass="entr" presetSubtype="4" fill="hold" grpId="0" nodeType="withEffect">
                                  <p:stCondLst>
                                    <p:cond delay="0"/>
                                  </p:stCondLst>
                                  <p:childTnLst>
                                    <p:set>
                                      <p:cBhvr>
                                        <p:cTn id="51" dur="1" fill="hold">
                                          <p:stCondLst>
                                            <p:cond delay="0"/>
                                          </p:stCondLst>
                                        </p:cTn>
                                        <p:tgtEl>
                                          <p:spTgt spid="14">
                                            <p:txEl>
                                              <p:pRg st="5" end="5"/>
                                            </p:txEl>
                                          </p:spTgt>
                                        </p:tgtEl>
                                        <p:attrNameLst>
                                          <p:attrName>style.visibility</p:attrName>
                                        </p:attrNameLst>
                                      </p:cBhvr>
                                      <p:to>
                                        <p:strVal val="visible"/>
                                      </p:to>
                                    </p:set>
                                    <p:anim calcmode="lin" valueType="num">
                                      <p:cBhvr additive="base">
                                        <p:cTn id="52" dur="500" fill="hold"/>
                                        <p:tgtEl>
                                          <p:spTgt spid="14">
                                            <p:txEl>
                                              <p:pRg st="5" end="5"/>
                                            </p:txEl>
                                          </p:spTgt>
                                        </p:tgtEl>
                                        <p:attrNameLst>
                                          <p:attrName>ppt_x</p:attrName>
                                        </p:attrNameLst>
                                      </p:cBhvr>
                                      <p:tavLst>
                                        <p:tav tm="0">
                                          <p:val>
                                            <p:strVal val="#ppt_x"/>
                                          </p:val>
                                        </p:tav>
                                        <p:tav tm="100000">
                                          <p:val>
                                            <p:strVal val="#ppt_x"/>
                                          </p:val>
                                        </p:tav>
                                      </p:tavLst>
                                    </p:anim>
                                    <p:anim calcmode="lin" valueType="num">
                                      <p:cBhvr additive="base">
                                        <p:cTn id="53" dur="500" fill="hold"/>
                                        <p:tgtEl>
                                          <p:spTgt spid="14">
                                            <p:txEl>
                                              <p:pRg st="5" end="5"/>
                                            </p:txEl>
                                          </p:spTgt>
                                        </p:tgtEl>
                                        <p:attrNameLst>
                                          <p:attrName>ppt_y</p:attrName>
                                        </p:attrNameLst>
                                      </p:cBhvr>
                                      <p:tavLst>
                                        <p:tav tm="0">
                                          <p:val>
                                            <p:strVal val="1+#ppt_h/2"/>
                                          </p:val>
                                        </p:tav>
                                        <p:tav tm="100000">
                                          <p:val>
                                            <p:strVal val="#ppt_y"/>
                                          </p:val>
                                        </p:tav>
                                      </p:tavLst>
                                    </p:anim>
                                  </p:childTnLst>
                                </p:cTn>
                              </p:par>
                              <p:par>
                                <p:cTn id="54" presetID="2" presetClass="entr" presetSubtype="4" fill="hold" grpId="0" nodeType="withEffect">
                                  <p:stCondLst>
                                    <p:cond delay="0"/>
                                  </p:stCondLst>
                                  <p:childTnLst>
                                    <p:set>
                                      <p:cBhvr>
                                        <p:cTn id="55" dur="1" fill="hold">
                                          <p:stCondLst>
                                            <p:cond delay="0"/>
                                          </p:stCondLst>
                                        </p:cTn>
                                        <p:tgtEl>
                                          <p:spTgt spid="14">
                                            <p:txEl>
                                              <p:pRg st="6" end="6"/>
                                            </p:txEl>
                                          </p:spTgt>
                                        </p:tgtEl>
                                        <p:attrNameLst>
                                          <p:attrName>style.visibility</p:attrName>
                                        </p:attrNameLst>
                                      </p:cBhvr>
                                      <p:to>
                                        <p:strVal val="visible"/>
                                      </p:to>
                                    </p:set>
                                    <p:anim calcmode="lin" valueType="num">
                                      <p:cBhvr additive="base">
                                        <p:cTn id="56" dur="500" fill="hold"/>
                                        <p:tgtEl>
                                          <p:spTgt spid="14">
                                            <p:txEl>
                                              <p:pRg st="6" end="6"/>
                                            </p:txEl>
                                          </p:spTgt>
                                        </p:tgtEl>
                                        <p:attrNameLst>
                                          <p:attrName>ppt_x</p:attrName>
                                        </p:attrNameLst>
                                      </p:cBhvr>
                                      <p:tavLst>
                                        <p:tav tm="0">
                                          <p:val>
                                            <p:strVal val="#ppt_x"/>
                                          </p:val>
                                        </p:tav>
                                        <p:tav tm="100000">
                                          <p:val>
                                            <p:strVal val="#ppt_x"/>
                                          </p:val>
                                        </p:tav>
                                      </p:tavLst>
                                    </p:anim>
                                    <p:anim calcmode="lin" valueType="num">
                                      <p:cBhvr additive="base">
                                        <p:cTn id="57" dur="500" fill="hold"/>
                                        <p:tgtEl>
                                          <p:spTgt spid="14">
                                            <p:txEl>
                                              <p:pRg st="6" end="6"/>
                                            </p:txEl>
                                          </p:spTgt>
                                        </p:tgtEl>
                                        <p:attrNameLst>
                                          <p:attrName>ppt_y</p:attrName>
                                        </p:attrNameLst>
                                      </p:cBhvr>
                                      <p:tavLst>
                                        <p:tav tm="0">
                                          <p:val>
                                            <p:strVal val="1+#ppt_h/2"/>
                                          </p:val>
                                        </p:tav>
                                        <p:tav tm="100000">
                                          <p:val>
                                            <p:strVal val="#ppt_y"/>
                                          </p:val>
                                        </p:tav>
                                      </p:tavLst>
                                    </p:anim>
                                  </p:childTnLst>
                                </p:cTn>
                              </p:par>
                              <p:par>
                                <p:cTn id="58" presetID="2" presetClass="entr" presetSubtype="4" fill="hold" grpId="0" nodeType="withEffect">
                                  <p:stCondLst>
                                    <p:cond delay="0"/>
                                  </p:stCondLst>
                                  <p:childTnLst>
                                    <p:set>
                                      <p:cBhvr>
                                        <p:cTn id="59" dur="1" fill="hold">
                                          <p:stCondLst>
                                            <p:cond delay="0"/>
                                          </p:stCondLst>
                                        </p:cTn>
                                        <p:tgtEl>
                                          <p:spTgt spid="14">
                                            <p:txEl>
                                              <p:pRg st="7" end="7"/>
                                            </p:txEl>
                                          </p:spTgt>
                                        </p:tgtEl>
                                        <p:attrNameLst>
                                          <p:attrName>style.visibility</p:attrName>
                                        </p:attrNameLst>
                                      </p:cBhvr>
                                      <p:to>
                                        <p:strVal val="visible"/>
                                      </p:to>
                                    </p:set>
                                    <p:anim calcmode="lin" valueType="num">
                                      <p:cBhvr additive="base">
                                        <p:cTn id="60" dur="500" fill="hold"/>
                                        <p:tgtEl>
                                          <p:spTgt spid="14">
                                            <p:txEl>
                                              <p:pRg st="7" end="7"/>
                                            </p:txEl>
                                          </p:spTgt>
                                        </p:tgtEl>
                                        <p:attrNameLst>
                                          <p:attrName>ppt_x</p:attrName>
                                        </p:attrNameLst>
                                      </p:cBhvr>
                                      <p:tavLst>
                                        <p:tav tm="0">
                                          <p:val>
                                            <p:strVal val="#ppt_x"/>
                                          </p:val>
                                        </p:tav>
                                        <p:tav tm="100000">
                                          <p:val>
                                            <p:strVal val="#ppt_x"/>
                                          </p:val>
                                        </p:tav>
                                      </p:tavLst>
                                    </p:anim>
                                    <p:anim calcmode="lin" valueType="num">
                                      <p:cBhvr additive="base">
                                        <p:cTn id="61" dur="500" fill="hold"/>
                                        <p:tgtEl>
                                          <p:spTgt spid="14">
                                            <p:txEl>
                                              <p:pRg st="7" end="7"/>
                                            </p:txEl>
                                          </p:spTgt>
                                        </p:tgtEl>
                                        <p:attrNameLst>
                                          <p:attrName>ppt_y</p:attrName>
                                        </p:attrNameLst>
                                      </p:cBhvr>
                                      <p:tavLst>
                                        <p:tav tm="0">
                                          <p:val>
                                            <p:strVal val="1+#ppt_h/2"/>
                                          </p:val>
                                        </p:tav>
                                        <p:tav tm="100000">
                                          <p:val>
                                            <p:strVal val="#ppt_y"/>
                                          </p:val>
                                        </p:tav>
                                      </p:tavLst>
                                    </p:anim>
                                  </p:childTnLst>
                                </p:cTn>
                              </p:par>
                              <p:par>
                                <p:cTn id="62" presetID="2" presetClass="entr" presetSubtype="4" fill="hold" grpId="0" nodeType="withEffect">
                                  <p:stCondLst>
                                    <p:cond delay="0"/>
                                  </p:stCondLst>
                                  <p:childTnLst>
                                    <p:set>
                                      <p:cBhvr>
                                        <p:cTn id="63" dur="1" fill="hold">
                                          <p:stCondLst>
                                            <p:cond delay="0"/>
                                          </p:stCondLst>
                                        </p:cTn>
                                        <p:tgtEl>
                                          <p:spTgt spid="14">
                                            <p:txEl>
                                              <p:pRg st="8" end="8"/>
                                            </p:txEl>
                                          </p:spTgt>
                                        </p:tgtEl>
                                        <p:attrNameLst>
                                          <p:attrName>style.visibility</p:attrName>
                                        </p:attrNameLst>
                                      </p:cBhvr>
                                      <p:to>
                                        <p:strVal val="visible"/>
                                      </p:to>
                                    </p:set>
                                    <p:anim calcmode="lin" valueType="num">
                                      <p:cBhvr additive="base">
                                        <p:cTn id="64" dur="500" fill="hold"/>
                                        <p:tgtEl>
                                          <p:spTgt spid="14">
                                            <p:txEl>
                                              <p:pRg st="8" end="8"/>
                                            </p:txEl>
                                          </p:spTgt>
                                        </p:tgtEl>
                                        <p:attrNameLst>
                                          <p:attrName>ppt_x</p:attrName>
                                        </p:attrNameLst>
                                      </p:cBhvr>
                                      <p:tavLst>
                                        <p:tav tm="0">
                                          <p:val>
                                            <p:strVal val="#ppt_x"/>
                                          </p:val>
                                        </p:tav>
                                        <p:tav tm="100000">
                                          <p:val>
                                            <p:strVal val="#ppt_x"/>
                                          </p:val>
                                        </p:tav>
                                      </p:tavLst>
                                    </p:anim>
                                    <p:anim calcmode="lin" valueType="num">
                                      <p:cBhvr additive="base">
                                        <p:cTn id="65" dur="500" fill="hold"/>
                                        <p:tgtEl>
                                          <p:spTgt spid="14">
                                            <p:txEl>
                                              <p:pRg st="8" end="8"/>
                                            </p:txEl>
                                          </p:spTgt>
                                        </p:tgtEl>
                                        <p:attrNameLst>
                                          <p:attrName>ppt_y</p:attrName>
                                        </p:attrNameLst>
                                      </p:cBhvr>
                                      <p:tavLst>
                                        <p:tav tm="0">
                                          <p:val>
                                            <p:strVal val="1+#ppt_h/2"/>
                                          </p:val>
                                        </p:tav>
                                        <p:tav tm="100000">
                                          <p:val>
                                            <p:strVal val="#ppt_y"/>
                                          </p:val>
                                        </p:tav>
                                      </p:tavLst>
                                    </p:anim>
                                  </p:childTnLst>
                                </p:cTn>
                              </p:par>
                            </p:childTnLst>
                          </p:cTn>
                        </p:par>
                        <p:par>
                          <p:cTn id="66" fill="hold">
                            <p:stCondLst>
                              <p:cond delay="1000"/>
                            </p:stCondLst>
                            <p:childTnLst>
                              <p:par>
                                <p:cTn id="67" presetID="2" presetClass="entr" presetSubtype="4" fill="hold" grpId="0" nodeType="afterEffect">
                                  <p:stCondLst>
                                    <p:cond delay="0"/>
                                  </p:stCondLst>
                                  <p:childTnLst>
                                    <p:set>
                                      <p:cBhvr>
                                        <p:cTn id="68" dur="1" fill="hold">
                                          <p:stCondLst>
                                            <p:cond delay="0"/>
                                          </p:stCondLst>
                                        </p:cTn>
                                        <p:tgtEl>
                                          <p:spTgt spid="17">
                                            <p:txEl>
                                              <p:pRg st="0" end="0"/>
                                            </p:txEl>
                                          </p:spTgt>
                                        </p:tgtEl>
                                        <p:attrNameLst>
                                          <p:attrName>style.visibility</p:attrName>
                                        </p:attrNameLst>
                                      </p:cBhvr>
                                      <p:to>
                                        <p:strVal val="visible"/>
                                      </p:to>
                                    </p:set>
                                    <p:anim calcmode="lin" valueType="num">
                                      <p:cBhvr additive="base">
                                        <p:cTn id="69"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70" dur="500" fill="hold"/>
                                        <p:tgtEl>
                                          <p:spTgt spid="17">
                                            <p:txEl>
                                              <p:pRg st="0" end="0"/>
                                            </p:txEl>
                                          </p:spTgt>
                                        </p:tgtEl>
                                        <p:attrNameLst>
                                          <p:attrName>ppt_y</p:attrName>
                                        </p:attrNameLst>
                                      </p:cBhvr>
                                      <p:tavLst>
                                        <p:tav tm="0">
                                          <p:val>
                                            <p:strVal val="1+#ppt_h/2"/>
                                          </p:val>
                                        </p:tav>
                                        <p:tav tm="100000">
                                          <p:val>
                                            <p:strVal val="#ppt_y"/>
                                          </p:val>
                                        </p:tav>
                                      </p:tavLst>
                                    </p:anim>
                                  </p:childTnLst>
                                </p:cTn>
                              </p:par>
                              <p:par>
                                <p:cTn id="71" presetID="2" presetClass="entr" presetSubtype="4" fill="hold" grpId="0" nodeType="withEffect">
                                  <p:stCondLst>
                                    <p:cond delay="0"/>
                                  </p:stCondLst>
                                  <p:childTnLst>
                                    <p:set>
                                      <p:cBhvr>
                                        <p:cTn id="72" dur="1" fill="hold">
                                          <p:stCondLst>
                                            <p:cond delay="0"/>
                                          </p:stCondLst>
                                        </p:cTn>
                                        <p:tgtEl>
                                          <p:spTgt spid="17">
                                            <p:txEl>
                                              <p:pRg st="1" end="1"/>
                                            </p:txEl>
                                          </p:spTgt>
                                        </p:tgtEl>
                                        <p:attrNameLst>
                                          <p:attrName>style.visibility</p:attrName>
                                        </p:attrNameLst>
                                      </p:cBhvr>
                                      <p:to>
                                        <p:strVal val="visible"/>
                                      </p:to>
                                    </p:set>
                                    <p:anim calcmode="lin" valueType="num">
                                      <p:cBhvr additive="base">
                                        <p:cTn id="73" dur="500" fill="hold"/>
                                        <p:tgtEl>
                                          <p:spTgt spid="17">
                                            <p:txEl>
                                              <p:pRg st="1" end="1"/>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17">
                                            <p:txEl>
                                              <p:pRg st="1" end="1"/>
                                            </p:txEl>
                                          </p:spTgt>
                                        </p:tgtEl>
                                        <p:attrNameLst>
                                          <p:attrName>ppt_y</p:attrName>
                                        </p:attrNameLst>
                                      </p:cBhvr>
                                      <p:tavLst>
                                        <p:tav tm="0">
                                          <p:val>
                                            <p:strVal val="1+#ppt_h/2"/>
                                          </p:val>
                                        </p:tav>
                                        <p:tav tm="100000">
                                          <p:val>
                                            <p:strVal val="#ppt_y"/>
                                          </p:val>
                                        </p:tav>
                                      </p:tavLst>
                                    </p:anim>
                                  </p:childTnLst>
                                </p:cTn>
                              </p:par>
                              <p:par>
                                <p:cTn id="75" presetID="2" presetClass="entr" presetSubtype="4" fill="hold" grpId="0" nodeType="withEffect">
                                  <p:stCondLst>
                                    <p:cond delay="0"/>
                                  </p:stCondLst>
                                  <p:childTnLst>
                                    <p:set>
                                      <p:cBhvr>
                                        <p:cTn id="76" dur="1" fill="hold">
                                          <p:stCondLst>
                                            <p:cond delay="0"/>
                                          </p:stCondLst>
                                        </p:cTn>
                                        <p:tgtEl>
                                          <p:spTgt spid="15">
                                            <p:txEl>
                                              <p:pRg st="0" end="0"/>
                                            </p:txEl>
                                          </p:spTgt>
                                        </p:tgtEl>
                                        <p:attrNameLst>
                                          <p:attrName>style.visibility</p:attrName>
                                        </p:attrNameLst>
                                      </p:cBhvr>
                                      <p:to>
                                        <p:strVal val="visible"/>
                                      </p:to>
                                    </p:set>
                                    <p:anim calcmode="lin" valueType="num">
                                      <p:cBhvr additive="base">
                                        <p:cTn id="77"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additive="base">
                                        <p:cTn id="78" dur="500" fill="hold"/>
                                        <p:tgtEl>
                                          <p:spTgt spid="15">
                                            <p:txEl>
                                              <p:pRg st="0" end="0"/>
                                            </p:txEl>
                                          </p:spTgt>
                                        </p:tgtEl>
                                        <p:attrNameLst>
                                          <p:attrName>ppt_y</p:attrName>
                                        </p:attrNameLst>
                                      </p:cBhvr>
                                      <p:tavLst>
                                        <p:tav tm="0">
                                          <p:val>
                                            <p:strVal val="1+#ppt_h/2"/>
                                          </p:val>
                                        </p:tav>
                                        <p:tav tm="100000">
                                          <p:val>
                                            <p:strVal val="#ppt_y"/>
                                          </p:val>
                                        </p:tav>
                                      </p:tavLst>
                                    </p:anim>
                                  </p:childTnLst>
                                </p:cTn>
                              </p:par>
                              <p:par>
                                <p:cTn id="79" presetID="2" presetClass="entr" presetSubtype="4" fill="hold" grpId="0" nodeType="withEffect">
                                  <p:stCondLst>
                                    <p:cond delay="0"/>
                                  </p:stCondLst>
                                  <p:childTnLst>
                                    <p:set>
                                      <p:cBhvr>
                                        <p:cTn id="80" dur="1" fill="hold">
                                          <p:stCondLst>
                                            <p:cond delay="0"/>
                                          </p:stCondLst>
                                        </p:cTn>
                                        <p:tgtEl>
                                          <p:spTgt spid="15">
                                            <p:txEl>
                                              <p:pRg st="1" end="1"/>
                                            </p:txEl>
                                          </p:spTgt>
                                        </p:tgtEl>
                                        <p:attrNameLst>
                                          <p:attrName>style.visibility</p:attrName>
                                        </p:attrNameLst>
                                      </p:cBhvr>
                                      <p:to>
                                        <p:strVal val="visible"/>
                                      </p:to>
                                    </p:set>
                                    <p:anim calcmode="lin" valueType="num">
                                      <p:cBhvr additive="base">
                                        <p:cTn id="81" dur="500" fill="hold"/>
                                        <p:tgtEl>
                                          <p:spTgt spid="15">
                                            <p:txEl>
                                              <p:pRg st="1" end="1"/>
                                            </p:txEl>
                                          </p:spTgt>
                                        </p:tgtEl>
                                        <p:attrNameLst>
                                          <p:attrName>ppt_x</p:attrName>
                                        </p:attrNameLst>
                                      </p:cBhvr>
                                      <p:tavLst>
                                        <p:tav tm="0">
                                          <p:val>
                                            <p:strVal val="#ppt_x"/>
                                          </p:val>
                                        </p:tav>
                                        <p:tav tm="100000">
                                          <p:val>
                                            <p:strVal val="#ppt_x"/>
                                          </p:val>
                                        </p:tav>
                                      </p:tavLst>
                                    </p:anim>
                                    <p:anim calcmode="lin" valueType="num">
                                      <p:cBhvr additive="base">
                                        <p:cTn id="82" dur="500" fill="hold"/>
                                        <p:tgtEl>
                                          <p:spTgt spid="15">
                                            <p:txEl>
                                              <p:pRg st="1" end="1"/>
                                            </p:txEl>
                                          </p:spTgt>
                                        </p:tgtEl>
                                        <p:attrNameLst>
                                          <p:attrName>ppt_y</p:attrName>
                                        </p:attrNameLst>
                                      </p:cBhvr>
                                      <p:tavLst>
                                        <p:tav tm="0">
                                          <p:val>
                                            <p:strVal val="1+#ppt_h/2"/>
                                          </p:val>
                                        </p:tav>
                                        <p:tav tm="100000">
                                          <p:val>
                                            <p:strVal val="#ppt_y"/>
                                          </p:val>
                                        </p:tav>
                                      </p:tavLst>
                                    </p:anim>
                                  </p:childTnLst>
                                </p:cTn>
                              </p:par>
                              <p:par>
                                <p:cTn id="83" presetID="2" presetClass="entr" presetSubtype="4" fill="hold" grpId="0" nodeType="withEffect">
                                  <p:stCondLst>
                                    <p:cond delay="0"/>
                                  </p:stCondLst>
                                  <p:childTnLst>
                                    <p:set>
                                      <p:cBhvr>
                                        <p:cTn id="84" dur="1" fill="hold">
                                          <p:stCondLst>
                                            <p:cond delay="0"/>
                                          </p:stCondLst>
                                        </p:cTn>
                                        <p:tgtEl>
                                          <p:spTgt spid="15">
                                            <p:txEl>
                                              <p:pRg st="2" end="2"/>
                                            </p:txEl>
                                          </p:spTgt>
                                        </p:tgtEl>
                                        <p:attrNameLst>
                                          <p:attrName>style.visibility</p:attrName>
                                        </p:attrNameLst>
                                      </p:cBhvr>
                                      <p:to>
                                        <p:strVal val="visible"/>
                                      </p:to>
                                    </p:set>
                                    <p:anim calcmode="lin" valueType="num">
                                      <p:cBhvr additive="base">
                                        <p:cTn id="85" dur="500" fill="hold"/>
                                        <p:tgtEl>
                                          <p:spTgt spid="15">
                                            <p:txEl>
                                              <p:pRg st="2" end="2"/>
                                            </p:txEl>
                                          </p:spTgt>
                                        </p:tgtEl>
                                        <p:attrNameLst>
                                          <p:attrName>ppt_x</p:attrName>
                                        </p:attrNameLst>
                                      </p:cBhvr>
                                      <p:tavLst>
                                        <p:tav tm="0">
                                          <p:val>
                                            <p:strVal val="#ppt_x"/>
                                          </p:val>
                                        </p:tav>
                                        <p:tav tm="100000">
                                          <p:val>
                                            <p:strVal val="#ppt_x"/>
                                          </p:val>
                                        </p:tav>
                                      </p:tavLst>
                                    </p:anim>
                                    <p:anim calcmode="lin" valueType="num">
                                      <p:cBhvr additive="base">
                                        <p:cTn id="86" dur="500" fill="hold"/>
                                        <p:tgtEl>
                                          <p:spTgt spid="15">
                                            <p:txEl>
                                              <p:pRg st="2" end="2"/>
                                            </p:txEl>
                                          </p:spTgt>
                                        </p:tgtEl>
                                        <p:attrNameLst>
                                          <p:attrName>ppt_y</p:attrName>
                                        </p:attrNameLst>
                                      </p:cBhvr>
                                      <p:tavLst>
                                        <p:tav tm="0">
                                          <p:val>
                                            <p:strVal val="1+#ppt_h/2"/>
                                          </p:val>
                                        </p:tav>
                                        <p:tav tm="100000">
                                          <p:val>
                                            <p:strVal val="#ppt_y"/>
                                          </p:val>
                                        </p:tav>
                                      </p:tavLst>
                                    </p:anim>
                                  </p:childTnLst>
                                </p:cTn>
                              </p:par>
                              <p:par>
                                <p:cTn id="87" presetID="2" presetClass="entr" presetSubtype="4" fill="hold" grpId="0" nodeType="withEffect">
                                  <p:stCondLst>
                                    <p:cond delay="0"/>
                                  </p:stCondLst>
                                  <p:childTnLst>
                                    <p:set>
                                      <p:cBhvr>
                                        <p:cTn id="88" dur="1" fill="hold">
                                          <p:stCondLst>
                                            <p:cond delay="0"/>
                                          </p:stCondLst>
                                        </p:cTn>
                                        <p:tgtEl>
                                          <p:spTgt spid="15">
                                            <p:txEl>
                                              <p:pRg st="3" end="3"/>
                                            </p:txEl>
                                          </p:spTgt>
                                        </p:tgtEl>
                                        <p:attrNameLst>
                                          <p:attrName>style.visibility</p:attrName>
                                        </p:attrNameLst>
                                      </p:cBhvr>
                                      <p:to>
                                        <p:strVal val="visible"/>
                                      </p:to>
                                    </p:set>
                                    <p:anim calcmode="lin" valueType="num">
                                      <p:cBhvr additive="base">
                                        <p:cTn id="89" dur="500" fill="hold"/>
                                        <p:tgtEl>
                                          <p:spTgt spid="15">
                                            <p:txEl>
                                              <p:pRg st="3" end="3"/>
                                            </p:txEl>
                                          </p:spTgt>
                                        </p:tgtEl>
                                        <p:attrNameLst>
                                          <p:attrName>ppt_x</p:attrName>
                                        </p:attrNameLst>
                                      </p:cBhvr>
                                      <p:tavLst>
                                        <p:tav tm="0">
                                          <p:val>
                                            <p:strVal val="#ppt_x"/>
                                          </p:val>
                                        </p:tav>
                                        <p:tav tm="100000">
                                          <p:val>
                                            <p:strVal val="#ppt_x"/>
                                          </p:val>
                                        </p:tav>
                                      </p:tavLst>
                                    </p:anim>
                                    <p:anim calcmode="lin" valueType="num">
                                      <p:cBhvr additive="base">
                                        <p:cTn id="90" dur="500" fill="hold"/>
                                        <p:tgtEl>
                                          <p:spTgt spid="15">
                                            <p:txEl>
                                              <p:pRg st="3" end="3"/>
                                            </p:txEl>
                                          </p:spTgt>
                                        </p:tgtEl>
                                        <p:attrNameLst>
                                          <p:attrName>ppt_y</p:attrName>
                                        </p:attrNameLst>
                                      </p:cBhvr>
                                      <p:tavLst>
                                        <p:tav tm="0">
                                          <p:val>
                                            <p:strVal val="1+#ppt_h/2"/>
                                          </p:val>
                                        </p:tav>
                                        <p:tav tm="100000">
                                          <p:val>
                                            <p:strVal val="#ppt_y"/>
                                          </p:val>
                                        </p:tav>
                                      </p:tavLst>
                                    </p:anim>
                                  </p:childTnLst>
                                </p:cTn>
                              </p:par>
                              <p:par>
                                <p:cTn id="91" presetID="2" presetClass="entr" presetSubtype="4" fill="hold" grpId="0" nodeType="withEffect">
                                  <p:stCondLst>
                                    <p:cond delay="0"/>
                                  </p:stCondLst>
                                  <p:childTnLst>
                                    <p:set>
                                      <p:cBhvr>
                                        <p:cTn id="92" dur="1" fill="hold">
                                          <p:stCondLst>
                                            <p:cond delay="0"/>
                                          </p:stCondLst>
                                        </p:cTn>
                                        <p:tgtEl>
                                          <p:spTgt spid="12"/>
                                        </p:tgtEl>
                                        <p:attrNameLst>
                                          <p:attrName>style.visibility</p:attrName>
                                        </p:attrNameLst>
                                      </p:cBhvr>
                                      <p:to>
                                        <p:strVal val="visible"/>
                                      </p:to>
                                    </p:set>
                                    <p:anim calcmode="lin" valueType="num">
                                      <p:cBhvr additive="base">
                                        <p:cTn id="93" dur="500" fill="hold"/>
                                        <p:tgtEl>
                                          <p:spTgt spid="12"/>
                                        </p:tgtEl>
                                        <p:attrNameLst>
                                          <p:attrName>ppt_x</p:attrName>
                                        </p:attrNameLst>
                                      </p:cBhvr>
                                      <p:tavLst>
                                        <p:tav tm="0">
                                          <p:val>
                                            <p:strVal val="#ppt_x"/>
                                          </p:val>
                                        </p:tav>
                                        <p:tav tm="100000">
                                          <p:val>
                                            <p:strVal val="#ppt_x"/>
                                          </p:val>
                                        </p:tav>
                                      </p:tavLst>
                                    </p:anim>
                                    <p:anim calcmode="lin" valueType="num">
                                      <p:cBhvr additive="base">
                                        <p:cTn id="9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P spid="14" grpId="0" uiExpand="1" build="p"/>
      <p:bldP spid="15" grpId="0" uiExpand="1" build="p"/>
      <p:bldP spid="9" grpId="0" build="p"/>
      <p:bldP spid="16" grpId="0" build="p"/>
      <p:bldP spid="17" grpId="0" uiExpand="1" build="p"/>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F2E8B9C-8FFB-6E49-8293-6DA8075D075A}"/>
              </a:ext>
            </a:extLst>
          </p:cNvPr>
          <p:cNvSpPr>
            <a:spLocks noGrp="1"/>
          </p:cNvSpPr>
          <p:nvPr>
            <p:ph type="dt" sz="half" idx="10"/>
          </p:nvPr>
        </p:nvSpPr>
        <p:spPr/>
        <p:txBody>
          <a:bodyPr/>
          <a:lstStyle/>
          <a:p>
            <a:fld id="{DB4888D4-3616-E842-AE0B-F67567F59619}" type="datetime1">
              <a:rPr lang="en-US" smtClean="0"/>
              <a:pPr/>
              <a:t>4/9/2019</a:t>
            </a:fld>
            <a:endParaRPr lang="en-US" dirty="0"/>
          </a:p>
        </p:txBody>
      </p:sp>
      <p:sp>
        <p:nvSpPr>
          <p:cNvPr id="3" name="Slide Number Placeholder 2">
            <a:extLst>
              <a:ext uri="{FF2B5EF4-FFF2-40B4-BE49-F238E27FC236}">
                <a16:creationId xmlns:a16="http://schemas.microsoft.com/office/drawing/2014/main" id="{E05DB904-D2DF-1C44-AB9F-9B89C3C983E3}"/>
              </a:ext>
            </a:extLst>
          </p:cNvPr>
          <p:cNvSpPr>
            <a:spLocks noGrp="1"/>
          </p:cNvSpPr>
          <p:nvPr>
            <p:ph type="sldNum" sz="quarter" idx="11"/>
          </p:nvPr>
        </p:nvSpPr>
        <p:spPr/>
        <p:txBody>
          <a:bodyPr/>
          <a:lstStyle/>
          <a:p>
            <a:fld id="{29BEA89B-AEB9-EC4E-ACDE-73189EA191E7}" type="slidenum">
              <a:rPr lang="en-US" smtClean="0"/>
              <a:pPr/>
              <a:t>3</a:t>
            </a:fld>
            <a:endParaRPr lang="en-US"/>
          </a:p>
        </p:txBody>
      </p:sp>
      <p:pic>
        <p:nvPicPr>
          <p:cNvPr id="9" name="Picture Placeholder 8">
            <a:extLst>
              <a:ext uri="{FF2B5EF4-FFF2-40B4-BE49-F238E27FC236}">
                <a16:creationId xmlns:a16="http://schemas.microsoft.com/office/drawing/2014/main" id="{8B93717A-1017-A942-8EA4-071721736764}"/>
              </a:ext>
            </a:extLst>
          </p:cNvPr>
          <p:cNvPicPr>
            <a:picLocks noGrp="1" noChangeAspect="1"/>
          </p:cNvPicPr>
          <p:nvPr>
            <p:ph type="pic" sz="quarter" idx="13"/>
          </p:nvPr>
        </p:nvPicPr>
        <p:blipFill rotWithShape="1">
          <a:blip r:embed="rId3"/>
          <a:srcRect l="-160" t="-20193" r="-160" b="-20193"/>
          <a:stretch/>
        </p:blipFill>
        <p:spPr>
          <a:xfrm>
            <a:off x="137808" y="808832"/>
            <a:ext cx="4586591" cy="5134767"/>
          </a:xfrm>
        </p:spPr>
      </p:pic>
      <p:sp>
        <p:nvSpPr>
          <p:cNvPr id="5" name="Text Placeholder 4">
            <a:extLst>
              <a:ext uri="{FF2B5EF4-FFF2-40B4-BE49-F238E27FC236}">
                <a16:creationId xmlns:a16="http://schemas.microsoft.com/office/drawing/2014/main" id="{3FF1D6DB-A66E-3342-8836-1920ED6B2BA5}"/>
              </a:ext>
            </a:extLst>
          </p:cNvPr>
          <p:cNvSpPr>
            <a:spLocks noGrp="1"/>
          </p:cNvSpPr>
          <p:nvPr>
            <p:ph type="body" sz="quarter" idx="16"/>
          </p:nvPr>
        </p:nvSpPr>
        <p:spPr>
          <a:xfrm>
            <a:off x="5029326" y="2180431"/>
            <a:ext cx="7013448" cy="2391567"/>
          </a:xfrm>
        </p:spPr>
        <p:txBody>
          <a:bodyPr/>
          <a:lstStyle/>
          <a:p>
            <a:pPr>
              <a:lnSpc>
                <a:spcPct val="100000"/>
              </a:lnSpc>
            </a:pPr>
            <a:r>
              <a:rPr lang="en-US" sz="3200" dirty="0"/>
              <a:t>We set out to learn more about the growing skills gap in America. </a:t>
            </a:r>
            <a:br>
              <a:rPr lang="en-US" sz="3200" dirty="0"/>
            </a:br>
            <a:br>
              <a:rPr lang="en-US" sz="3200" dirty="0"/>
            </a:br>
            <a:r>
              <a:rPr lang="en-US" sz="3200" i="1" dirty="0">
                <a:solidFill>
                  <a:schemeClr val="accent3"/>
                </a:solidFill>
              </a:rPr>
              <a:t>This is what we learned...</a:t>
            </a:r>
          </a:p>
        </p:txBody>
      </p:sp>
      <p:sp>
        <p:nvSpPr>
          <p:cNvPr id="7" name="Title 6">
            <a:extLst>
              <a:ext uri="{FF2B5EF4-FFF2-40B4-BE49-F238E27FC236}">
                <a16:creationId xmlns:a16="http://schemas.microsoft.com/office/drawing/2014/main" id="{BBC9F124-4956-3740-A53B-1F946256E97A}"/>
              </a:ext>
            </a:extLst>
          </p:cNvPr>
          <p:cNvSpPr>
            <a:spLocks noGrp="1"/>
          </p:cNvSpPr>
          <p:nvPr>
            <p:ph type="title"/>
          </p:nvPr>
        </p:nvSpPr>
        <p:spPr/>
        <p:txBody>
          <a:bodyPr/>
          <a:lstStyle/>
          <a:p>
            <a:r>
              <a:rPr lang="en-US" dirty="0"/>
              <a:t>Closing the Skills Gap</a:t>
            </a:r>
          </a:p>
        </p:txBody>
      </p:sp>
    </p:spTree>
    <p:extLst>
      <p:ext uri="{BB962C8B-B14F-4D97-AF65-F5344CB8AC3E}">
        <p14:creationId xmlns:p14="http://schemas.microsoft.com/office/powerpoint/2010/main" val="22265275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13B90D9-044C-7142-A991-9F95E46D5760}"/>
              </a:ext>
            </a:extLst>
          </p:cNvPr>
          <p:cNvSpPr>
            <a:spLocks noGrp="1"/>
          </p:cNvSpPr>
          <p:nvPr>
            <p:ph type="dt" sz="half" idx="10"/>
          </p:nvPr>
        </p:nvSpPr>
        <p:spPr/>
        <p:txBody>
          <a:bodyPr/>
          <a:lstStyle/>
          <a:p>
            <a:fld id="{DB4888D4-3616-E842-AE0B-F67567F59619}" type="datetime1">
              <a:rPr lang="en-US" smtClean="0"/>
              <a:pPr/>
              <a:t>4/9/2019</a:t>
            </a:fld>
            <a:endParaRPr lang="en-US"/>
          </a:p>
        </p:txBody>
      </p:sp>
      <p:sp>
        <p:nvSpPr>
          <p:cNvPr id="3" name="Slide Number Placeholder 2">
            <a:extLst>
              <a:ext uri="{FF2B5EF4-FFF2-40B4-BE49-F238E27FC236}">
                <a16:creationId xmlns:a16="http://schemas.microsoft.com/office/drawing/2014/main" id="{E7E57DCA-C812-074D-85ED-5F6C30B48C21}"/>
              </a:ext>
            </a:extLst>
          </p:cNvPr>
          <p:cNvSpPr>
            <a:spLocks noGrp="1"/>
          </p:cNvSpPr>
          <p:nvPr>
            <p:ph type="sldNum" sz="quarter" idx="11"/>
          </p:nvPr>
        </p:nvSpPr>
        <p:spPr/>
        <p:txBody>
          <a:bodyPr/>
          <a:lstStyle/>
          <a:p>
            <a:fld id="{29BEA89B-AEB9-EC4E-ACDE-73189EA191E7}" type="slidenum">
              <a:rPr lang="en-US" smtClean="0"/>
              <a:pPr/>
              <a:t>30</a:t>
            </a:fld>
            <a:endParaRPr lang="en-US"/>
          </a:p>
        </p:txBody>
      </p:sp>
      <p:pic>
        <p:nvPicPr>
          <p:cNvPr id="9" name="Picture Placeholder 8">
            <a:extLst>
              <a:ext uri="{FF2B5EF4-FFF2-40B4-BE49-F238E27FC236}">
                <a16:creationId xmlns:a16="http://schemas.microsoft.com/office/drawing/2014/main" id="{F4F3C16E-94C8-084E-AC41-6B258E3DAE48}"/>
              </a:ext>
            </a:extLst>
          </p:cNvPr>
          <p:cNvPicPr>
            <a:picLocks noGrp="1" noChangeAspect="1"/>
          </p:cNvPicPr>
          <p:nvPr>
            <p:ph type="pic" sz="quarter" idx="13"/>
          </p:nvPr>
        </p:nvPicPr>
        <p:blipFill rotWithShape="1">
          <a:blip r:embed="rId2" cstate="screen">
            <a:extLst>
              <a:ext uri="{28A0092B-C50C-407E-A947-70E740481C1C}">
                <a14:useLocalDpi xmlns:a14="http://schemas.microsoft.com/office/drawing/2010/main"/>
              </a:ext>
            </a:extLst>
          </a:blip>
          <a:srcRect t="-344"/>
          <a:stretch/>
        </p:blipFill>
        <p:spPr>
          <a:xfrm>
            <a:off x="137809" y="808833"/>
            <a:ext cx="3595991" cy="4448967"/>
          </a:xfrm>
        </p:spPr>
      </p:pic>
      <p:sp>
        <p:nvSpPr>
          <p:cNvPr id="4" name="Title 3">
            <a:extLst>
              <a:ext uri="{FF2B5EF4-FFF2-40B4-BE49-F238E27FC236}">
                <a16:creationId xmlns:a16="http://schemas.microsoft.com/office/drawing/2014/main" id="{1019DE82-ADB8-A744-8C94-BFE22594384F}"/>
              </a:ext>
            </a:extLst>
          </p:cNvPr>
          <p:cNvSpPr>
            <a:spLocks noGrp="1"/>
          </p:cNvSpPr>
          <p:nvPr>
            <p:ph type="title"/>
          </p:nvPr>
        </p:nvSpPr>
        <p:spPr/>
        <p:txBody>
          <a:bodyPr/>
          <a:lstStyle/>
          <a:p>
            <a:r>
              <a:rPr lang="en-US"/>
              <a:t>The Altruist</a:t>
            </a:r>
          </a:p>
        </p:txBody>
      </p:sp>
      <p:sp>
        <p:nvSpPr>
          <p:cNvPr id="6" name="Text Placeholder 5">
            <a:extLst>
              <a:ext uri="{FF2B5EF4-FFF2-40B4-BE49-F238E27FC236}">
                <a16:creationId xmlns:a16="http://schemas.microsoft.com/office/drawing/2014/main" id="{FD046DAC-024C-9B4A-B74D-85D4816EBD94}"/>
              </a:ext>
            </a:extLst>
          </p:cNvPr>
          <p:cNvSpPr>
            <a:spLocks noGrp="1"/>
          </p:cNvSpPr>
          <p:nvPr>
            <p:ph type="body" sz="quarter" idx="12"/>
          </p:nvPr>
        </p:nvSpPr>
        <p:spPr/>
        <p:txBody>
          <a:bodyPr>
            <a:normAutofit/>
          </a:bodyPr>
          <a:lstStyle/>
          <a:p>
            <a:pPr algn="l">
              <a:spcBef>
                <a:spcPts val="0"/>
              </a:spcBef>
            </a:pPr>
            <a:r>
              <a:rPr lang="en-US" sz="1400" b="1"/>
              <a:t>Life Stage Event Occurs</a:t>
            </a:r>
          </a:p>
          <a:p>
            <a:pPr marL="171450" indent="-171450" algn="l">
              <a:spcBef>
                <a:spcPts val="300"/>
              </a:spcBef>
              <a:buFont typeface="Arial" panose="020B0604020202020204" pitchFamily="34" charset="0"/>
              <a:buChar char="•"/>
            </a:pPr>
            <a:r>
              <a:rPr lang="en-US" sz="1400"/>
              <a:t>Empty nester</a:t>
            </a:r>
          </a:p>
          <a:p>
            <a:pPr marL="171450" indent="-171450" algn="l">
              <a:spcBef>
                <a:spcPts val="300"/>
              </a:spcBef>
              <a:buFont typeface="Arial" panose="020B0604020202020204" pitchFamily="34" charset="0"/>
              <a:buChar char="•"/>
            </a:pPr>
            <a:r>
              <a:rPr lang="en-US" sz="1400"/>
              <a:t>Retirement</a:t>
            </a:r>
          </a:p>
          <a:p>
            <a:pPr algn="l">
              <a:spcBef>
                <a:spcPts val="0"/>
              </a:spcBef>
            </a:pPr>
            <a:endParaRPr lang="en-US" sz="1400" b="1"/>
          </a:p>
          <a:p>
            <a:pPr algn="l">
              <a:spcBef>
                <a:spcPts val="0"/>
              </a:spcBef>
            </a:pPr>
            <a:r>
              <a:rPr lang="en-US" sz="1400" b="1"/>
              <a:t>Desire for Change</a:t>
            </a:r>
          </a:p>
          <a:p>
            <a:pPr algn="l">
              <a:spcBef>
                <a:spcPts val="0"/>
              </a:spcBef>
            </a:pPr>
            <a:endParaRPr lang="en-US" sz="1400" b="1"/>
          </a:p>
          <a:p>
            <a:pPr algn="l">
              <a:spcBef>
                <a:spcPts val="0"/>
              </a:spcBef>
            </a:pPr>
            <a:r>
              <a:rPr lang="en-US" sz="1400" b="1"/>
              <a:t>Motivators</a:t>
            </a:r>
          </a:p>
          <a:p>
            <a:pPr marL="171450" indent="-171450" algn="l">
              <a:spcBef>
                <a:spcPts val="300"/>
              </a:spcBef>
              <a:buFont typeface="Arial" panose="020B0604020202020204" pitchFamily="34" charset="0"/>
              <a:buChar char="•"/>
            </a:pPr>
            <a:r>
              <a:rPr lang="en-US" sz="1400"/>
              <a:t>Desire to learn</a:t>
            </a:r>
          </a:p>
          <a:p>
            <a:pPr marL="171450" indent="-171450" algn="l">
              <a:spcBef>
                <a:spcPts val="300"/>
              </a:spcBef>
              <a:buFont typeface="Arial" panose="020B0604020202020204" pitchFamily="34" charset="0"/>
              <a:buChar char="•"/>
            </a:pPr>
            <a:r>
              <a:rPr lang="en-US" sz="1400"/>
              <a:t>Aspirational</a:t>
            </a:r>
          </a:p>
          <a:p>
            <a:pPr marL="171450" indent="-171450" algn="l">
              <a:spcBef>
                <a:spcPts val="300"/>
              </a:spcBef>
              <a:buFont typeface="Arial" panose="020B0604020202020204" pitchFamily="34" charset="0"/>
              <a:buChar char="•"/>
            </a:pPr>
            <a:r>
              <a:rPr lang="en-US" sz="1400"/>
              <a:t>Sees a need or problem</a:t>
            </a:r>
          </a:p>
          <a:p>
            <a:endParaRPr lang="en-US" sz="1400"/>
          </a:p>
        </p:txBody>
      </p:sp>
      <p:sp>
        <p:nvSpPr>
          <p:cNvPr id="5" name="Text Placeholder 4">
            <a:extLst>
              <a:ext uri="{FF2B5EF4-FFF2-40B4-BE49-F238E27FC236}">
                <a16:creationId xmlns:a16="http://schemas.microsoft.com/office/drawing/2014/main" id="{2BFE9945-6EA8-8440-B9EF-AB7A60B28745}"/>
              </a:ext>
            </a:extLst>
          </p:cNvPr>
          <p:cNvSpPr>
            <a:spLocks noGrp="1"/>
          </p:cNvSpPr>
          <p:nvPr>
            <p:ph type="body" sz="quarter" idx="21"/>
          </p:nvPr>
        </p:nvSpPr>
        <p:spPr/>
        <p:txBody>
          <a:bodyPr>
            <a:normAutofit fontScale="92500"/>
          </a:bodyPr>
          <a:lstStyle/>
          <a:p>
            <a:pPr marL="171450" indent="-171450" algn="l">
              <a:spcBef>
                <a:spcPts val="300"/>
              </a:spcBef>
              <a:buFont typeface="Arial" panose="020B0604020202020204" pitchFamily="34" charset="0"/>
              <a:buChar char="•"/>
            </a:pPr>
            <a:r>
              <a:rPr lang="en-US" sz="1400"/>
              <a:t>Oldest of the three segments</a:t>
            </a:r>
          </a:p>
          <a:p>
            <a:pPr marL="171450" indent="-171450" algn="l">
              <a:spcBef>
                <a:spcPts val="300"/>
              </a:spcBef>
              <a:buFont typeface="Arial" panose="020B0604020202020204" pitchFamily="34" charset="0"/>
              <a:buChar char="•"/>
            </a:pPr>
            <a:r>
              <a:rPr lang="en-US" sz="1400"/>
              <a:t>Can have discovery paralysis that causes abandonment </a:t>
            </a:r>
          </a:p>
          <a:p>
            <a:pPr marL="171450" indent="-171450" algn="l">
              <a:spcBef>
                <a:spcPts val="300"/>
              </a:spcBef>
              <a:buFont typeface="Arial" panose="020B0604020202020204" pitchFamily="34" charset="0"/>
              <a:buChar char="•"/>
            </a:pPr>
            <a:r>
              <a:rPr lang="en-US" sz="1400"/>
              <a:t>Puts others first, especially family.</a:t>
            </a:r>
          </a:p>
          <a:p>
            <a:pPr marL="171450" indent="-171450" algn="l">
              <a:spcBef>
                <a:spcPts val="300"/>
              </a:spcBef>
              <a:buFont typeface="Arial" panose="020B0604020202020204" pitchFamily="34" charset="0"/>
              <a:buChar char="•"/>
            </a:pPr>
            <a:r>
              <a:rPr lang="en-US" sz="1400"/>
              <a:t>No clear path.</a:t>
            </a:r>
          </a:p>
          <a:p>
            <a:pPr marL="171450" indent="-171450" algn="l">
              <a:spcBef>
                <a:spcPts val="300"/>
              </a:spcBef>
              <a:buFont typeface="Arial" panose="020B0604020202020204" pitchFamily="34" charset="0"/>
              <a:buChar char="•"/>
            </a:pPr>
            <a:r>
              <a:rPr lang="en-US" sz="1400"/>
              <a:t>Desire flexibility as well as engagement within a program.</a:t>
            </a:r>
          </a:p>
          <a:p>
            <a:pPr marL="171450" indent="-171450" algn="l">
              <a:spcBef>
                <a:spcPts val="300"/>
              </a:spcBef>
              <a:buFont typeface="Arial" panose="020B0604020202020204" pitchFamily="34" charset="0"/>
              <a:buChar char="•"/>
            </a:pPr>
            <a:r>
              <a:rPr lang="en-US" sz="1400"/>
              <a:t>Drawn toward public service and the greater good.</a:t>
            </a:r>
          </a:p>
          <a:p>
            <a:pPr marL="171450" indent="-171450" algn="l">
              <a:spcBef>
                <a:spcPts val="300"/>
              </a:spcBef>
              <a:buFont typeface="Arial" panose="020B0604020202020204" pitchFamily="34" charset="0"/>
              <a:buChar char="•"/>
            </a:pPr>
            <a:r>
              <a:rPr lang="en-US" sz="1400"/>
              <a:t>They want to make difference.</a:t>
            </a:r>
          </a:p>
          <a:p>
            <a:pPr marL="171450" indent="-171450" algn="l">
              <a:spcBef>
                <a:spcPts val="300"/>
              </a:spcBef>
              <a:buFont typeface="Arial" panose="020B0604020202020204" pitchFamily="34" charset="0"/>
              <a:buChar char="•"/>
            </a:pPr>
            <a:r>
              <a:rPr lang="en-US" sz="1400"/>
              <a:t>Can lack clarity and often needs assistance. Lends to being fearful or having doubts.</a:t>
            </a:r>
          </a:p>
          <a:p>
            <a:endParaRPr lang="en-US" sz="1400"/>
          </a:p>
        </p:txBody>
      </p:sp>
      <p:sp>
        <p:nvSpPr>
          <p:cNvPr id="8" name="Text Placeholder 7">
            <a:extLst>
              <a:ext uri="{FF2B5EF4-FFF2-40B4-BE49-F238E27FC236}">
                <a16:creationId xmlns:a16="http://schemas.microsoft.com/office/drawing/2014/main" id="{4B728008-2F62-884F-BBF4-5C16E06A91D1}"/>
              </a:ext>
            </a:extLst>
          </p:cNvPr>
          <p:cNvSpPr>
            <a:spLocks noGrp="1"/>
          </p:cNvSpPr>
          <p:nvPr>
            <p:ph type="body" sz="quarter" idx="24"/>
          </p:nvPr>
        </p:nvSpPr>
        <p:spPr/>
        <p:txBody>
          <a:bodyPr>
            <a:normAutofit/>
          </a:bodyPr>
          <a:lstStyle/>
          <a:p>
            <a:pPr marL="171450" indent="-171450" algn="l">
              <a:spcBef>
                <a:spcPts val="300"/>
              </a:spcBef>
              <a:buFont typeface="Arial" panose="020B0604020202020204" pitchFamily="34" charset="0"/>
              <a:buChar char="•"/>
            </a:pPr>
            <a:r>
              <a:rPr lang="en-US" sz="1400"/>
              <a:t>Admissibility </a:t>
            </a:r>
          </a:p>
          <a:p>
            <a:pPr marL="171450" indent="-171450" algn="l">
              <a:spcBef>
                <a:spcPts val="300"/>
              </a:spcBef>
              <a:buFont typeface="Arial" panose="020B0604020202020204" pitchFamily="34" charset="0"/>
              <a:buChar char="•"/>
            </a:pPr>
            <a:r>
              <a:rPr lang="en-US" sz="1400"/>
              <a:t>Alignment to interests</a:t>
            </a:r>
          </a:p>
          <a:p>
            <a:pPr marL="171450" indent="-171450" algn="l">
              <a:spcBef>
                <a:spcPts val="300"/>
              </a:spcBef>
              <a:buFont typeface="Arial" panose="020B0604020202020204" pitchFamily="34" charset="0"/>
              <a:buChar char="•"/>
            </a:pPr>
            <a:r>
              <a:rPr lang="en-US" sz="1400"/>
              <a:t>Fit into daily life</a:t>
            </a:r>
          </a:p>
          <a:p>
            <a:pPr marL="171450" indent="-171450" algn="l">
              <a:spcBef>
                <a:spcPts val="300"/>
              </a:spcBef>
              <a:buFont typeface="Arial" panose="020B0604020202020204" pitchFamily="34" charset="0"/>
              <a:buChar char="•"/>
            </a:pPr>
            <a:r>
              <a:rPr lang="en-US" sz="1400"/>
              <a:t>Support</a:t>
            </a:r>
          </a:p>
          <a:p>
            <a:endParaRPr lang="en-US" sz="1400"/>
          </a:p>
        </p:txBody>
      </p:sp>
      <p:sp>
        <p:nvSpPr>
          <p:cNvPr id="10" name="Text Placeholder 9">
            <a:extLst>
              <a:ext uri="{FF2B5EF4-FFF2-40B4-BE49-F238E27FC236}">
                <a16:creationId xmlns:a16="http://schemas.microsoft.com/office/drawing/2014/main" id="{BF13801E-307D-4642-8815-50F48B195506}"/>
              </a:ext>
            </a:extLst>
          </p:cNvPr>
          <p:cNvSpPr>
            <a:spLocks noGrp="1"/>
          </p:cNvSpPr>
          <p:nvPr>
            <p:ph type="body" sz="quarter" idx="34"/>
          </p:nvPr>
        </p:nvSpPr>
        <p:spPr/>
        <p:txBody>
          <a:bodyPr>
            <a:noAutofit/>
          </a:bodyPr>
          <a:lstStyle/>
          <a:p>
            <a:r>
              <a:rPr lang="en-US"/>
              <a:t>Triggers and Motivations</a:t>
            </a:r>
          </a:p>
        </p:txBody>
      </p:sp>
      <p:sp>
        <p:nvSpPr>
          <p:cNvPr id="11" name="Text Placeholder 10">
            <a:extLst>
              <a:ext uri="{FF2B5EF4-FFF2-40B4-BE49-F238E27FC236}">
                <a16:creationId xmlns:a16="http://schemas.microsoft.com/office/drawing/2014/main" id="{9980D415-C606-2748-AC86-96D2E3688EDC}"/>
              </a:ext>
            </a:extLst>
          </p:cNvPr>
          <p:cNvSpPr>
            <a:spLocks noGrp="1"/>
          </p:cNvSpPr>
          <p:nvPr>
            <p:ph type="body" sz="quarter" idx="35"/>
          </p:nvPr>
        </p:nvSpPr>
        <p:spPr/>
        <p:txBody>
          <a:bodyPr>
            <a:noAutofit/>
          </a:bodyPr>
          <a:lstStyle/>
          <a:p>
            <a:r>
              <a:rPr lang="en-US"/>
              <a:t>Traits and Characteristics</a:t>
            </a:r>
          </a:p>
        </p:txBody>
      </p:sp>
      <p:sp>
        <p:nvSpPr>
          <p:cNvPr id="12" name="Text Placeholder 11">
            <a:extLst>
              <a:ext uri="{FF2B5EF4-FFF2-40B4-BE49-F238E27FC236}">
                <a16:creationId xmlns:a16="http://schemas.microsoft.com/office/drawing/2014/main" id="{12B53A2B-0A94-D945-A199-158078642BC2}"/>
              </a:ext>
            </a:extLst>
          </p:cNvPr>
          <p:cNvSpPr>
            <a:spLocks noGrp="1"/>
          </p:cNvSpPr>
          <p:nvPr>
            <p:ph type="body" sz="quarter" idx="36"/>
          </p:nvPr>
        </p:nvSpPr>
        <p:spPr/>
        <p:txBody>
          <a:bodyPr>
            <a:noAutofit/>
          </a:bodyPr>
          <a:lstStyle/>
          <a:p>
            <a:pPr>
              <a:spcBef>
                <a:spcPts val="0"/>
              </a:spcBef>
            </a:pPr>
            <a:r>
              <a:rPr lang="en-US"/>
              <a:t>Evaluation </a:t>
            </a:r>
          </a:p>
          <a:p>
            <a:pPr>
              <a:spcBef>
                <a:spcPts val="0"/>
              </a:spcBef>
            </a:pPr>
            <a:r>
              <a:rPr lang="en-US"/>
              <a:t>Criteria</a:t>
            </a:r>
          </a:p>
        </p:txBody>
      </p:sp>
      <p:sp>
        <p:nvSpPr>
          <p:cNvPr id="13" name="TextBox 12">
            <a:extLst>
              <a:ext uri="{FF2B5EF4-FFF2-40B4-BE49-F238E27FC236}">
                <a16:creationId xmlns:a16="http://schemas.microsoft.com/office/drawing/2014/main" id="{FD6383FC-6F6F-EE4E-84B5-A68751785394}"/>
              </a:ext>
            </a:extLst>
          </p:cNvPr>
          <p:cNvSpPr txBox="1"/>
          <p:nvPr/>
        </p:nvSpPr>
        <p:spPr>
          <a:xfrm>
            <a:off x="83621" y="5398763"/>
            <a:ext cx="5174180" cy="830997"/>
          </a:xfrm>
          <a:prstGeom prst="rect">
            <a:avLst/>
          </a:prstGeom>
          <a:noFill/>
        </p:spPr>
        <p:txBody>
          <a:bodyPr wrap="square" rtlCol="0">
            <a:spAutoFit/>
          </a:bodyPr>
          <a:lstStyle/>
          <a:p>
            <a:pPr>
              <a:buSzPct val="130000"/>
            </a:pPr>
            <a:r>
              <a:rPr lang="en-US" sz="1600" b="1" i="1">
                <a:latin typeface="Open Sans" charset="0"/>
                <a:ea typeface="Open Sans" charset="0"/>
                <a:cs typeface="Open Sans" charset="0"/>
              </a:rPr>
              <a:t>“ I want to make a difference, and have considered an advanced degree, but am not 100% sure. It’s exciting but the more I learn, the harder it is to make a decision.”</a:t>
            </a:r>
          </a:p>
        </p:txBody>
      </p:sp>
    </p:spTree>
    <p:extLst>
      <p:ext uri="{BB962C8B-B14F-4D97-AF65-F5344CB8AC3E}">
        <p14:creationId xmlns:p14="http://schemas.microsoft.com/office/powerpoint/2010/main" val="1246062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 calcmode="lin" valueType="num">
                                      <p:cBhvr additive="base">
                                        <p:cTn id="11"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6">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anim calcmode="lin" valueType="num">
                                      <p:cBhvr additive="base">
                                        <p:cTn id="15"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6">
                                            <p:txEl>
                                              <p:pRg st="1" end="1"/>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 calcmode="lin" valueType="num">
                                      <p:cBhvr additive="base">
                                        <p:cTn id="19"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2" end="2"/>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anim calcmode="lin" valueType="num">
                                      <p:cBhvr additive="base">
                                        <p:cTn id="23"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6">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6">
                                            <p:txEl>
                                              <p:pRg st="6" end="6"/>
                                            </p:txEl>
                                          </p:spTgt>
                                        </p:tgtEl>
                                        <p:attrNameLst>
                                          <p:attrName>style.visibility</p:attrName>
                                        </p:attrNameLst>
                                      </p:cBhvr>
                                      <p:to>
                                        <p:strVal val="visible"/>
                                      </p:to>
                                    </p:set>
                                    <p:anim calcmode="lin" valueType="num">
                                      <p:cBhvr additive="base">
                                        <p:cTn id="27" dur="500" fill="hold"/>
                                        <p:tgtEl>
                                          <p:spTgt spid="6">
                                            <p:txEl>
                                              <p:pRg st="6" end="6"/>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6">
                                            <p:txEl>
                                              <p:pRg st="6" end="6"/>
                                            </p:txEl>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6">
                                            <p:txEl>
                                              <p:pRg st="7" end="7"/>
                                            </p:txEl>
                                          </p:spTgt>
                                        </p:tgtEl>
                                        <p:attrNameLst>
                                          <p:attrName>style.visibility</p:attrName>
                                        </p:attrNameLst>
                                      </p:cBhvr>
                                      <p:to>
                                        <p:strVal val="visible"/>
                                      </p:to>
                                    </p:set>
                                    <p:anim calcmode="lin" valueType="num">
                                      <p:cBhvr additive="base">
                                        <p:cTn id="31" dur="500" fill="hold"/>
                                        <p:tgtEl>
                                          <p:spTgt spid="6">
                                            <p:txEl>
                                              <p:pRg st="7" end="7"/>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
                                            <p:txEl>
                                              <p:pRg st="7" end="7"/>
                                            </p:txEl>
                                          </p:spTgt>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6">
                                            <p:txEl>
                                              <p:pRg st="8" end="8"/>
                                            </p:txEl>
                                          </p:spTgt>
                                        </p:tgtEl>
                                        <p:attrNameLst>
                                          <p:attrName>style.visibility</p:attrName>
                                        </p:attrNameLst>
                                      </p:cBhvr>
                                      <p:to>
                                        <p:strVal val="visible"/>
                                      </p:to>
                                    </p:set>
                                    <p:anim calcmode="lin" valueType="num">
                                      <p:cBhvr additive="base">
                                        <p:cTn id="35" dur="500" fill="hold"/>
                                        <p:tgtEl>
                                          <p:spTgt spid="6">
                                            <p:txEl>
                                              <p:pRg st="8" end="8"/>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6">
                                            <p:txEl>
                                              <p:pRg st="8" end="8"/>
                                            </p:txEl>
                                          </p:spTgt>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6">
                                            <p:txEl>
                                              <p:pRg st="9" end="9"/>
                                            </p:txEl>
                                          </p:spTgt>
                                        </p:tgtEl>
                                        <p:attrNameLst>
                                          <p:attrName>style.visibility</p:attrName>
                                        </p:attrNameLst>
                                      </p:cBhvr>
                                      <p:to>
                                        <p:strVal val="visible"/>
                                      </p:to>
                                    </p:set>
                                    <p:anim calcmode="lin" valueType="num">
                                      <p:cBhvr additive="base">
                                        <p:cTn id="39" dur="500" fill="hold"/>
                                        <p:tgtEl>
                                          <p:spTgt spid="6">
                                            <p:txEl>
                                              <p:pRg st="9" end="9"/>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6">
                                            <p:txEl>
                                              <p:pRg st="9" end="9"/>
                                            </p:txEl>
                                          </p:spTgt>
                                        </p:tgtEl>
                                        <p:attrNameLst>
                                          <p:attrName>ppt_y</p:attrName>
                                        </p:attrNameLst>
                                      </p:cBhvr>
                                      <p:tavLst>
                                        <p:tav tm="0">
                                          <p:val>
                                            <p:strVal val="1+#ppt_h/2"/>
                                          </p:val>
                                        </p:tav>
                                        <p:tav tm="100000">
                                          <p:val>
                                            <p:strVal val="#ppt_y"/>
                                          </p:val>
                                        </p:tav>
                                      </p:tavLst>
                                    </p:anim>
                                  </p:childTnLst>
                                </p:cTn>
                              </p:par>
                            </p:childTnLst>
                          </p:cTn>
                        </p:par>
                        <p:par>
                          <p:cTn id="41" fill="hold">
                            <p:stCondLst>
                              <p:cond delay="500"/>
                            </p:stCondLst>
                            <p:childTnLst>
                              <p:par>
                                <p:cTn id="42" presetID="2" presetClass="entr" presetSubtype="4" fill="hold" grpId="0" nodeType="afterEffect">
                                  <p:stCondLst>
                                    <p:cond delay="0"/>
                                  </p:stCondLst>
                                  <p:childTnLst>
                                    <p:set>
                                      <p:cBhvr>
                                        <p:cTn id="43" dur="1" fill="hold">
                                          <p:stCondLst>
                                            <p:cond delay="0"/>
                                          </p:stCondLst>
                                        </p:cTn>
                                        <p:tgtEl>
                                          <p:spTgt spid="11">
                                            <p:txEl>
                                              <p:pRg st="0" end="0"/>
                                            </p:txEl>
                                          </p:spTgt>
                                        </p:tgtEl>
                                        <p:attrNameLst>
                                          <p:attrName>style.visibility</p:attrName>
                                        </p:attrNameLst>
                                      </p:cBhvr>
                                      <p:to>
                                        <p:strVal val="visible"/>
                                      </p:to>
                                    </p:set>
                                    <p:anim calcmode="lin" valueType="num">
                                      <p:cBhvr additive="base">
                                        <p:cTn id="44"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45" dur="500" fill="hold"/>
                                        <p:tgtEl>
                                          <p:spTgt spid="11">
                                            <p:txEl>
                                              <p:pRg st="0" end="0"/>
                                            </p:txEl>
                                          </p:spTgt>
                                        </p:tgtEl>
                                        <p:attrNameLst>
                                          <p:attrName>ppt_y</p:attrName>
                                        </p:attrNameLst>
                                      </p:cBhvr>
                                      <p:tavLst>
                                        <p:tav tm="0">
                                          <p:val>
                                            <p:strVal val="1+#ppt_h/2"/>
                                          </p:val>
                                        </p:tav>
                                        <p:tav tm="100000">
                                          <p:val>
                                            <p:strVal val="#ppt_y"/>
                                          </p:val>
                                        </p:tav>
                                      </p:tavLst>
                                    </p:anim>
                                  </p:childTnLst>
                                </p:cTn>
                              </p:par>
                              <p:par>
                                <p:cTn id="46" presetID="2" presetClass="entr" presetSubtype="4" fill="hold" grpId="0" nodeType="withEffect">
                                  <p:stCondLst>
                                    <p:cond delay="0"/>
                                  </p:stCondLst>
                                  <p:childTnLst>
                                    <p:set>
                                      <p:cBhvr>
                                        <p:cTn id="47" dur="1" fill="hold">
                                          <p:stCondLst>
                                            <p:cond delay="0"/>
                                          </p:stCondLst>
                                        </p:cTn>
                                        <p:tgtEl>
                                          <p:spTgt spid="5">
                                            <p:txEl>
                                              <p:pRg st="0" end="0"/>
                                            </p:txEl>
                                          </p:spTgt>
                                        </p:tgtEl>
                                        <p:attrNameLst>
                                          <p:attrName>style.visibility</p:attrName>
                                        </p:attrNameLst>
                                      </p:cBhvr>
                                      <p:to>
                                        <p:strVal val="visible"/>
                                      </p:to>
                                    </p:set>
                                    <p:anim calcmode="lin" valueType="num">
                                      <p:cBhvr additive="base">
                                        <p:cTn id="48"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49" dur="500" fill="hold"/>
                                        <p:tgtEl>
                                          <p:spTgt spid="5">
                                            <p:txEl>
                                              <p:pRg st="0" end="0"/>
                                            </p:txEl>
                                          </p:spTgt>
                                        </p:tgtEl>
                                        <p:attrNameLst>
                                          <p:attrName>ppt_y</p:attrName>
                                        </p:attrNameLst>
                                      </p:cBhvr>
                                      <p:tavLst>
                                        <p:tav tm="0">
                                          <p:val>
                                            <p:strVal val="1+#ppt_h/2"/>
                                          </p:val>
                                        </p:tav>
                                        <p:tav tm="100000">
                                          <p:val>
                                            <p:strVal val="#ppt_y"/>
                                          </p:val>
                                        </p:tav>
                                      </p:tavLst>
                                    </p:anim>
                                  </p:childTnLst>
                                </p:cTn>
                              </p:par>
                              <p:par>
                                <p:cTn id="50" presetID="2" presetClass="entr" presetSubtype="4" fill="hold" grpId="0" nodeType="withEffect">
                                  <p:stCondLst>
                                    <p:cond delay="0"/>
                                  </p:stCondLst>
                                  <p:childTnLst>
                                    <p:set>
                                      <p:cBhvr>
                                        <p:cTn id="51" dur="1" fill="hold">
                                          <p:stCondLst>
                                            <p:cond delay="0"/>
                                          </p:stCondLst>
                                        </p:cTn>
                                        <p:tgtEl>
                                          <p:spTgt spid="5">
                                            <p:txEl>
                                              <p:pRg st="1" end="1"/>
                                            </p:txEl>
                                          </p:spTgt>
                                        </p:tgtEl>
                                        <p:attrNameLst>
                                          <p:attrName>style.visibility</p:attrName>
                                        </p:attrNameLst>
                                      </p:cBhvr>
                                      <p:to>
                                        <p:strVal val="visible"/>
                                      </p:to>
                                    </p:set>
                                    <p:anim calcmode="lin" valueType="num">
                                      <p:cBhvr additive="base">
                                        <p:cTn id="52"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53" dur="500" fill="hold"/>
                                        <p:tgtEl>
                                          <p:spTgt spid="5">
                                            <p:txEl>
                                              <p:pRg st="1" end="1"/>
                                            </p:txEl>
                                          </p:spTgt>
                                        </p:tgtEl>
                                        <p:attrNameLst>
                                          <p:attrName>ppt_y</p:attrName>
                                        </p:attrNameLst>
                                      </p:cBhvr>
                                      <p:tavLst>
                                        <p:tav tm="0">
                                          <p:val>
                                            <p:strVal val="1+#ppt_h/2"/>
                                          </p:val>
                                        </p:tav>
                                        <p:tav tm="100000">
                                          <p:val>
                                            <p:strVal val="#ppt_y"/>
                                          </p:val>
                                        </p:tav>
                                      </p:tavLst>
                                    </p:anim>
                                  </p:childTnLst>
                                </p:cTn>
                              </p:par>
                              <p:par>
                                <p:cTn id="54" presetID="2" presetClass="entr" presetSubtype="4" fill="hold" grpId="0" nodeType="withEffect">
                                  <p:stCondLst>
                                    <p:cond delay="0"/>
                                  </p:stCondLst>
                                  <p:childTnLst>
                                    <p:set>
                                      <p:cBhvr>
                                        <p:cTn id="55" dur="1" fill="hold">
                                          <p:stCondLst>
                                            <p:cond delay="0"/>
                                          </p:stCondLst>
                                        </p:cTn>
                                        <p:tgtEl>
                                          <p:spTgt spid="5">
                                            <p:txEl>
                                              <p:pRg st="2" end="2"/>
                                            </p:txEl>
                                          </p:spTgt>
                                        </p:tgtEl>
                                        <p:attrNameLst>
                                          <p:attrName>style.visibility</p:attrName>
                                        </p:attrNameLst>
                                      </p:cBhvr>
                                      <p:to>
                                        <p:strVal val="visible"/>
                                      </p:to>
                                    </p:set>
                                    <p:anim calcmode="lin" valueType="num">
                                      <p:cBhvr additive="base">
                                        <p:cTn id="56"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57" dur="500" fill="hold"/>
                                        <p:tgtEl>
                                          <p:spTgt spid="5">
                                            <p:txEl>
                                              <p:pRg st="2" end="2"/>
                                            </p:txEl>
                                          </p:spTgt>
                                        </p:tgtEl>
                                        <p:attrNameLst>
                                          <p:attrName>ppt_y</p:attrName>
                                        </p:attrNameLst>
                                      </p:cBhvr>
                                      <p:tavLst>
                                        <p:tav tm="0">
                                          <p:val>
                                            <p:strVal val="1+#ppt_h/2"/>
                                          </p:val>
                                        </p:tav>
                                        <p:tav tm="100000">
                                          <p:val>
                                            <p:strVal val="#ppt_y"/>
                                          </p:val>
                                        </p:tav>
                                      </p:tavLst>
                                    </p:anim>
                                  </p:childTnLst>
                                </p:cTn>
                              </p:par>
                              <p:par>
                                <p:cTn id="58" presetID="2" presetClass="entr" presetSubtype="4" fill="hold" grpId="0" nodeType="withEffect">
                                  <p:stCondLst>
                                    <p:cond delay="0"/>
                                  </p:stCondLst>
                                  <p:childTnLst>
                                    <p:set>
                                      <p:cBhvr>
                                        <p:cTn id="59" dur="1" fill="hold">
                                          <p:stCondLst>
                                            <p:cond delay="0"/>
                                          </p:stCondLst>
                                        </p:cTn>
                                        <p:tgtEl>
                                          <p:spTgt spid="5">
                                            <p:txEl>
                                              <p:pRg st="3" end="3"/>
                                            </p:txEl>
                                          </p:spTgt>
                                        </p:tgtEl>
                                        <p:attrNameLst>
                                          <p:attrName>style.visibility</p:attrName>
                                        </p:attrNameLst>
                                      </p:cBhvr>
                                      <p:to>
                                        <p:strVal val="visible"/>
                                      </p:to>
                                    </p:set>
                                    <p:anim calcmode="lin" valueType="num">
                                      <p:cBhvr additive="base">
                                        <p:cTn id="60"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61" dur="500" fill="hold"/>
                                        <p:tgtEl>
                                          <p:spTgt spid="5">
                                            <p:txEl>
                                              <p:pRg st="3" end="3"/>
                                            </p:txEl>
                                          </p:spTgt>
                                        </p:tgtEl>
                                        <p:attrNameLst>
                                          <p:attrName>ppt_y</p:attrName>
                                        </p:attrNameLst>
                                      </p:cBhvr>
                                      <p:tavLst>
                                        <p:tav tm="0">
                                          <p:val>
                                            <p:strVal val="1+#ppt_h/2"/>
                                          </p:val>
                                        </p:tav>
                                        <p:tav tm="100000">
                                          <p:val>
                                            <p:strVal val="#ppt_y"/>
                                          </p:val>
                                        </p:tav>
                                      </p:tavLst>
                                    </p:anim>
                                  </p:childTnLst>
                                </p:cTn>
                              </p:par>
                              <p:par>
                                <p:cTn id="62" presetID="2" presetClass="entr" presetSubtype="4" fill="hold" grpId="0" nodeType="withEffect">
                                  <p:stCondLst>
                                    <p:cond delay="0"/>
                                  </p:stCondLst>
                                  <p:childTnLst>
                                    <p:set>
                                      <p:cBhvr>
                                        <p:cTn id="63" dur="1" fill="hold">
                                          <p:stCondLst>
                                            <p:cond delay="0"/>
                                          </p:stCondLst>
                                        </p:cTn>
                                        <p:tgtEl>
                                          <p:spTgt spid="5">
                                            <p:txEl>
                                              <p:pRg st="4" end="4"/>
                                            </p:txEl>
                                          </p:spTgt>
                                        </p:tgtEl>
                                        <p:attrNameLst>
                                          <p:attrName>style.visibility</p:attrName>
                                        </p:attrNameLst>
                                      </p:cBhvr>
                                      <p:to>
                                        <p:strVal val="visible"/>
                                      </p:to>
                                    </p:set>
                                    <p:anim calcmode="lin" valueType="num">
                                      <p:cBhvr additive="base">
                                        <p:cTn id="64"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65" dur="500" fill="hold"/>
                                        <p:tgtEl>
                                          <p:spTgt spid="5">
                                            <p:txEl>
                                              <p:pRg st="4" end="4"/>
                                            </p:txEl>
                                          </p:spTgt>
                                        </p:tgtEl>
                                        <p:attrNameLst>
                                          <p:attrName>ppt_y</p:attrName>
                                        </p:attrNameLst>
                                      </p:cBhvr>
                                      <p:tavLst>
                                        <p:tav tm="0">
                                          <p:val>
                                            <p:strVal val="1+#ppt_h/2"/>
                                          </p:val>
                                        </p:tav>
                                        <p:tav tm="100000">
                                          <p:val>
                                            <p:strVal val="#ppt_y"/>
                                          </p:val>
                                        </p:tav>
                                      </p:tavLst>
                                    </p:anim>
                                  </p:childTnLst>
                                </p:cTn>
                              </p:par>
                              <p:par>
                                <p:cTn id="66" presetID="2" presetClass="entr" presetSubtype="4" fill="hold" grpId="0" nodeType="withEffect">
                                  <p:stCondLst>
                                    <p:cond delay="0"/>
                                  </p:stCondLst>
                                  <p:childTnLst>
                                    <p:set>
                                      <p:cBhvr>
                                        <p:cTn id="67" dur="1" fill="hold">
                                          <p:stCondLst>
                                            <p:cond delay="0"/>
                                          </p:stCondLst>
                                        </p:cTn>
                                        <p:tgtEl>
                                          <p:spTgt spid="5">
                                            <p:txEl>
                                              <p:pRg st="5" end="5"/>
                                            </p:txEl>
                                          </p:spTgt>
                                        </p:tgtEl>
                                        <p:attrNameLst>
                                          <p:attrName>style.visibility</p:attrName>
                                        </p:attrNameLst>
                                      </p:cBhvr>
                                      <p:to>
                                        <p:strVal val="visible"/>
                                      </p:to>
                                    </p:set>
                                    <p:anim calcmode="lin" valueType="num">
                                      <p:cBhvr additive="base">
                                        <p:cTn id="68"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69" dur="500" fill="hold"/>
                                        <p:tgtEl>
                                          <p:spTgt spid="5">
                                            <p:txEl>
                                              <p:pRg st="5" end="5"/>
                                            </p:txEl>
                                          </p:spTgt>
                                        </p:tgtEl>
                                        <p:attrNameLst>
                                          <p:attrName>ppt_y</p:attrName>
                                        </p:attrNameLst>
                                      </p:cBhvr>
                                      <p:tavLst>
                                        <p:tav tm="0">
                                          <p:val>
                                            <p:strVal val="1+#ppt_h/2"/>
                                          </p:val>
                                        </p:tav>
                                        <p:tav tm="100000">
                                          <p:val>
                                            <p:strVal val="#ppt_y"/>
                                          </p:val>
                                        </p:tav>
                                      </p:tavLst>
                                    </p:anim>
                                  </p:childTnLst>
                                </p:cTn>
                              </p:par>
                              <p:par>
                                <p:cTn id="70" presetID="2" presetClass="entr" presetSubtype="4" fill="hold" grpId="0" nodeType="withEffect">
                                  <p:stCondLst>
                                    <p:cond delay="0"/>
                                  </p:stCondLst>
                                  <p:childTnLst>
                                    <p:set>
                                      <p:cBhvr>
                                        <p:cTn id="71" dur="1" fill="hold">
                                          <p:stCondLst>
                                            <p:cond delay="0"/>
                                          </p:stCondLst>
                                        </p:cTn>
                                        <p:tgtEl>
                                          <p:spTgt spid="5">
                                            <p:txEl>
                                              <p:pRg st="6" end="6"/>
                                            </p:txEl>
                                          </p:spTgt>
                                        </p:tgtEl>
                                        <p:attrNameLst>
                                          <p:attrName>style.visibility</p:attrName>
                                        </p:attrNameLst>
                                      </p:cBhvr>
                                      <p:to>
                                        <p:strVal val="visible"/>
                                      </p:to>
                                    </p:set>
                                    <p:anim calcmode="lin" valueType="num">
                                      <p:cBhvr additive="base">
                                        <p:cTn id="72"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73" dur="500" fill="hold"/>
                                        <p:tgtEl>
                                          <p:spTgt spid="5">
                                            <p:txEl>
                                              <p:pRg st="6" end="6"/>
                                            </p:txEl>
                                          </p:spTgt>
                                        </p:tgtEl>
                                        <p:attrNameLst>
                                          <p:attrName>ppt_y</p:attrName>
                                        </p:attrNameLst>
                                      </p:cBhvr>
                                      <p:tavLst>
                                        <p:tav tm="0">
                                          <p:val>
                                            <p:strVal val="1+#ppt_h/2"/>
                                          </p:val>
                                        </p:tav>
                                        <p:tav tm="100000">
                                          <p:val>
                                            <p:strVal val="#ppt_y"/>
                                          </p:val>
                                        </p:tav>
                                      </p:tavLst>
                                    </p:anim>
                                  </p:childTnLst>
                                </p:cTn>
                              </p:par>
                              <p:par>
                                <p:cTn id="74" presetID="2" presetClass="entr" presetSubtype="4" fill="hold" grpId="0" nodeType="withEffect">
                                  <p:stCondLst>
                                    <p:cond delay="0"/>
                                  </p:stCondLst>
                                  <p:childTnLst>
                                    <p:set>
                                      <p:cBhvr>
                                        <p:cTn id="75" dur="1" fill="hold">
                                          <p:stCondLst>
                                            <p:cond delay="0"/>
                                          </p:stCondLst>
                                        </p:cTn>
                                        <p:tgtEl>
                                          <p:spTgt spid="5">
                                            <p:txEl>
                                              <p:pRg st="7" end="7"/>
                                            </p:txEl>
                                          </p:spTgt>
                                        </p:tgtEl>
                                        <p:attrNameLst>
                                          <p:attrName>style.visibility</p:attrName>
                                        </p:attrNameLst>
                                      </p:cBhvr>
                                      <p:to>
                                        <p:strVal val="visible"/>
                                      </p:to>
                                    </p:set>
                                    <p:anim calcmode="lin" valueType="num">
                                      <p:cBhvr additive="base">
                                        <p:cTn id="76" dur="500" fill="hold"/>
                                        <p:tgtEl>
                                          <p:spTgt spid="5">
                                            <p:txEl>
                                              <p:pRg st="7" end="7"/>
                                            </p:txEl>
                                          </p:spTgt>
                                        </p:tgtEl>
                                        <p:attrNameLst>
                                          <p:attrName>ppt_x</p:attrName>
                                        </p:attrNameLst>
                                      </p:cBhvr>
                                      <p:tavLst>
                                        <p:tav tm="0">
                                          <p:val>
                                            <p:strVal val="#ppt_x"/>
                                          </p:val>
                                        </p:tav>
                                        <p:tav tm="100000">
                                          <p:val>
                                            <p:strVal val="#ppt_x"/>
                                          </p:val>
                                        </p:tav>
                                      </p:tavLst>
                                    </p:anim>
                                    <p:anim calcmode="lin" valueType="num">
                                      <p:cBhvr additive="base">
                                        <p:cTn id="77" dur="500" fill="hold"/>
                                        <p:tgtEl>
                                          <p:spTgt spid="5">
                                            <p:txEl>
                                              <p:pRg st="7" end="7"/>
                                            </p:txEl>
                                          </p:spTgt>
                                        </p:tgtEl>
                                        <p:attrNameLst>
                                          <p:attrName>ppt_y</p:attrName>
                                        </p:attrNameLst>
                                      </p:cBhvr>
                                      <p:tavLst>
                                        <p:tav tm="0">
                                          <p:val>
                                            <p:strVal val="1+#ppt_h/2"/>
                                          </p:val>
                                        </p:tav>
                                        <p:tav tm="100000">
                                          <p:val>
                                            <p:strVal val="#ppt_y"/>
                                          </p:val>
                                        </p:tav>
                                      </p:tavLst>
                                    </p:anim>
                                  </p:childTnLst>
                                </p:cTn>
                              </p:par>
                            </p:childTnLst>
                          </p:cTn>
                        </p:par>
                        <p:par>
                          <p:cTn id="78" fill="hold">
                            <p:stCondLst>
                              <p:cond delay="1000"/>
                            </p:stCondLst>
                            <p:childTnLst>
                              <p:par>
                                <p:cTn id="79" presetID="2" presetClass="entr" presetSubtype="4" fill="hold" grpId="0" nodeType="afterEffect">
                                  <p:stCondLst>
                                    <p:cond delay="0"/>
                                  </p:stCondLst>
                                  <p:childTnLst>
                                    <p:set>
                                      <p:cBhvr>
                                        <p:cTn id="80" dur="1" fill="hold">
                                          <p:stCondLst>
                                            <p:cond delay="0"/>
                                          </p:stCondLst>
                                        </p:cTn>
                                        <p:tgtEl>
                                          <p:spTgt spid="12">
                                            <p:txEl>
                                              <p:pRg st="0" end="0"/>
                                            </p:txEl>
                                          </p:spTgt>
                                        </p:tgtEl>
                                        <p:attrNameLst>
                                          <p:attrName>style.visibility</p:attrName>
                                        </p:attrNameLst>
                                      </p:cBhvr>
                                      <p:to>
                                        <p:strVal val="visible"/>
                                      </p:to>
                                    </p:set>
                                    <p:anim calcmode="lin" valueType="num">
                                      <p:cBhvr additive="base">
                                        <p:cTn id="81"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82" dur="500" fill="hold"/>
                                        <p:tgtEl>
                                          <p:spTgt spid="12">
                                            <p:txEl>
                                              <p:pRg st="0" end="0"/>
                                            </p:txEl>
                                          </p:spTgt>
                                        </p:tgtEl>
                                        <p:attrNameLst>
                                          <p:attrName>ppt_y</p:attrName>
                                        </p:attrNameLst>
                                      </p:cBhvr>
                                      <p:tavLst>
                                        <p:tav tm="0">
                                          <p:val>
                                            <p:strVal val="1+#ppt_h/2"/>
                                          </p:val>
                                        </p:tav>
                                        <p:tav tm="100000">
                                          <p:val>
                                            <p:strVal val="#ppt_y"/>
                                          </p:val>
                                        </p:tav>
                                      </p:tavLst>
                                    </p:anim>
                                  </p:childTnLst>
                                </p:cTn>
                              </p:par>
                              <p:par>
                                <p:cTn id="83" presetID="2" presetClass="entr" presetSubtype="4" fill="hold" grpId="0" nodeType="withEffect">
                                  <p:stCondLst>
                                    <p:cond delay="0"/>
                                  </p:stCondLst>
                                  <p:childTnLst>
                                    <p:set>
                                      <p:cBhvr>
                                        <p:cTn id="84" dur="1" fill="hold">
                                          <p:stCondLst>
                                            <p:cond delay="0"/>
                                          </p:stCondLst>
                                        </p:cTn>
                                        <p:tgtEl>
                                          <p:spTgt spid="12">
                                            <p:txEl>
                                              <p:pRg st="1" end="1"/>
                                            </p:txEl>
                                          </p:spTgt>
                                        </p:tgtEl>
                                        <p:attrNameLst>
                                          <p:attrName>style.visibility</p:attrName>
                                        </p:attrNameLst>
                                      </p:cBhvr>
                                      <p:to>
                                        <p:strVal val="visible"/>
                                      </p:to>
                                    </p:set>
                                    <p:anim calcmode="lin" valueType="num">
                                      <p:cBhvr additive="base">
                                        <p:cTn id="85" dur="500" fill="hold"/>
                                        <p:tgtEl>
                                          <p:spTgt spid="12">
                                            <p:txEl>
                                              <p:pRg st="1" end="1"/>
                                            </p:txEl>
                                          </p:spTgt>
                                        </p:tgtEl>
                                        <p:attrNameLst>
                                          <p:attrName>ppt_x</p:attrName>
                                        </p:attrNameLst>
                                      </p:cBhvr>
                                      <p:tavLst>
                                        <p:tav tm="0">
                                          <p:val>
                                            <p:strVal val="#ppt_x"/>
                                          </p:val>
                                        </p:tav>
                                        <p:tav tm="100000">
                                          <p:val>
                                            <p:strVal val="#ppt_x"/>
                                          </p:val>
                                        </p:tav>
                                      </p:tavLst>
                                    </p:anim>
                                    <p:anim calcmode="lin" valueType="num">
                                      <p:cBhvr additive="base">
                                        <p:cTn id="86" dur="500" fill="hold"/>
                                        <p:tgtEl>
                                          <p:spTgt spid="12">
                                            <p:txEl>
                                              <p:pRg st="1" end="1"/>
                                            </p:txEl>
                                          </p:spTgt>
                                        </p:tgtEl>
                                        <p:attrNameLst>
                                          <p:attrName>ppt_y</p:attrName>
                                        </p:attrNameLst>
                                      </p:cBhvr>
                                      <p:tavLst>
                                        <p:tav tm="0">
                                          <p:val>
                                            <p:strVal val="1+#ppt_h/2"/>
                                          </p:val>
                                        </p:tav>
                                        <p:tav tm="100000">
                                          <p:val>
                                            <p:strVal val="#ppt_y"/>
                                          </p:val>
                                        </p:tav>
                                      </p:tavLst>
                                    </p:anim>
                                  </p:childTnLst>
                                </p:cTn>
                              </p:par>
                              <p:par>
                                <p:cTn id="87" presetID="2" presetClass="entr" presetSubtype="4" fill="hold" grpId="0" nodeType="withEffect">
                                  <p:stCondLst>
                                    <p:cond delay="0"/>
                                  </p:stCondLst>
                                  <p:childTnLst>
                                    <p:set>
                                      <p:cBhvr>
                                        <p:cTn id="88" dur="1" fill="hold">
                                          <p:stCondLst>
                                            <p:cond delay="0"/>
                                          </p:stCondLst>
                                        </p:cTn>
                                        <p:tgtEl>
                                          <p:spTgt spid="8">
                                            <p:txEl>
                                              <p:pRg st="0" end="0"/>
                                            </p:txEl>
                                          </p:spTgt>
                                        </p:tgtEl>
                                        <p:attrNameLst>
                                          <p:attrName>style.visibility</p:attrName>
                                        </p:attrNameLst>
                                      </p:cBhvr>
                                      <p:to>
                                        <p:strVal val="visible"/>
                                      </p:to>
                                    </p:set>
                                    <p:anim calcmode="lin" valueType="num">
                                      <p:cBhvr additive="base">
                                        <p:cTn id="89"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90" dur="500" fill="hold"/>
                                        <p:tgtEl>
                                          <p:spTgt spid="8">
                                            <p:txEl>
                                              <p:pRg st="0" end="0"/>
                                            </p:txEl>
                                          </p:spTgt>
                                        </p:tgtEl>
                                        <p:attrNameLst>
                                          <p:attrName>ppt_y</p:attrName>
                                        </p:attrNameLst>
                                      </p:cBhvr>
                                      <p:tavLst>
                                        <p:tav tm="0">
                                          <p:val>
                                            <p:strVal val="1+#ppt_h/2"/>
                                          </p:val>
                                        </p:tav>
                                        <p:tav tm="100000">
                                          <p:val>
                                            <p:strVal val="#ppt_y"/>
                                          </p:val>
                                        </p:tav>
                                      </p:tavLst>
                                    </p:anim>
                                  </p:childTnLst>
                                </p:cTn>
                              </p:par>
                              <p:par>
                                <p:cTn id="91" presetID="2" presetClass="entr" presetSubtype="4" fill="hold" grpId="0" nodeType="withEffect">
                                  <p:stCondLst>
                                    <p:cond delay="0"/>
                                  </p:stCondLst>
                                  <p:childTnLst>
                                    <p:set>
                                      <p:cBhvr>
                                        <p:cTn id="92" dur="1" fill="hold">
                                          <p:stCondLst>
                                            <p:cond delay="0"/>
                                          </p:stCondLst>
                                        </p:cTn>
                                        <p:tgtEl>
                                          <p:spTgt spid="8">
                                            <p:txEl>
                                              <p:pRg st="1" end="1"/>
                                            </p:txEl>
                                          </p:spTgt>
                                        </p:tgtEl>
                                        <p:attrNameLst>
                                          <p:attrName>style.visibility</p:attrName>
                                        </p:attrNameLst>
                                      </p:cBhvr>
                                      <p:to>
                                        <p:strVal val="visible"/>
                                      </p:to>
                                    </p:set>
                                    <p:anim calcmode="lin" valueType="num">
                                      <p:cBhvr additive="base">
                                        <p:cTn id="93"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94" dur="500" fill="hold"/>
                                        <p:tgtEl>
                                          <p:spTgt spid="8">
                                            <p:txEl>
                                              <p:pRg st="1" end="1"/>
                                            </p:txEl>
                                          </p:spTgt>
                                        </p:tgtEl>
                                        <p:attrNameLst>
                                          <p:attrName>ppt_y</p:attrName>
                                        </p:attrNameLst>
                                      </p:cBhvr>
                                      <p:tavLst>
                                        <p:tav tm="0">
                                          <p:val>
                                            <p:strVal val="1+#ppt_h/2"/>
                                          </p:val>
                                        </p:tav>
                                        <p:tav tm="100000">
                                          <p:val>
                                            <p:strVal val="#ppt_y"/>
                                          </p:val>
                                        </p:tav>
                                      </p:tavLst>
                                    </p:anim>
                                  </p:childTnLst>
                                </p:cTn>
                              </p:par>
                              <p:par>
                                <p:cTn id="95" presetID="2" presetClass="entr" presetSubtype="4" fill="hold" grpId="0" nodeType="withEffect">
                                  <p:stCondLst>
                                    <p:cond delay="0"/>
                                  </p:stCondLst>
                                  <p:childTnLst>
                                    <p:set>
                                      <p:cBhvr>
                                        <p:cTn id="96" dur="1" fill="hold">
                                          <p:stCondLst>
                                            <p:cond delay="0"/>
                                          </p:stCondLst>
                                        </p:cTn>
                                        <p:tgtEl>
                                          <p:spTgt spid="8">
                                            <p:txEl>
                                              <p:pRg st="2" end="2"/>
                                            </p:txEl>
                                          </p:spTgt>
                                        </p:tgtEl>
                                        <p:attrNameLst>
                                          <p:attrName>style.visibility</p:attrName>
                                        </p:attrNameLst>
                                      </p:cBhvr>
                                      <p:to>
                                        <p:strVal val="visible"/>
                                      </p:to>
                                    </p:set>
                                    <p:anim calcmode="lin" valueType="num">
                                      <p:cBhvr additive="base">
                                        <p:cTn id="97"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98" dur="500" fill="hold"/>
                                        <p:tgtEl>
                                          <p:spTgt spid="8">
                                            <p:txEl>
                                              <p:pRg st="2" end="2"/>
                                            </p:txEl>
                                          </p:spTgt>
                                        </p:tgtEl>
                                        <p:attrNameLst>
                                          <p:attrName>ppt_y</p:attrName>
                                        </p:attrNameLst>
                                      </p:cBhvr>
                                      <p:tavLst>
                                        <p:tav tm="0">
                                          <p:val>
                                            <p:strVal val="1+#ppt_h/2"/>
                                          </p:val>
                                        </p:tav>
                                        <p:tav tm="100000">
                                          <p:val>
                                            <p:strVal val="#ppt_y"/>
                                          </p:val>
                                        </p:tav>
                                      </p:tavLst>
                                    </p:anim>
                                  </p:childTnLst>
                                </p:cTn>
                              </p:par>
                              <p:par>
                                <p:cTn id="99" presetID="2" presetClass="entr" presetSubtype="4" fill="hold" grpId="0" nodeType="withEffect">
                                  <p:stCondLst>
                                    <p:cond delay="0"/>
                                  </p:stCondLst>
                                  <p:childTnLst>
                                    <p:set>
                                      <p:cBhvr>
                                        <p:cTn id="100" dur="1" fill="hold">
                                          <p:stCondLst>
                                            <p:cond delay="0"/>
                                          </p:stCondLst>
                                        </p:cTn>
                                        <p:tgtEl>
                                          <p:spTgt spid="8">
                                            <p:txEl>
                                              <p:pRg st="3" end="3"/>
                                            </p:txEl>
                                          </p:spTgt>
                                        </p:tgtEl>
                                        <p:attrNameLst>
                                          <p:attrName>style.visibility</p:attrName>
                                        </p:attrNameLst>
                                      </p:cBhvr>
                                      <p:to>
                                        <p:strVal val="visible"/>
                                      </p:to>
                                    </p:set>
                                    <p:anim calcmode="lin" valueType="num">
                                      <p:cBhvr additive="base">
                                        <p:cTn id="101"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102" dur="500" fill="hold"/>
                                        <p:tgtEl>
                                          <p:spTgt spid="8">
                                            <p:txEl>
                                              <p:pRg st="3" end="3"/>
                                            </p:txEl>
                                          </p:spTgt>
                                        </p:tgtEl>
                                        <p:attrNameLst>
                                          <p:attrName>ppt_y</p:attrName>
                                        </p:attrNameLst>
                                      </p:cBhvr>
                                      <p:tavLst>
                                        <p:tav tm="0">
                                          <p:val>
                                            <p:strVal val="1+#ppt_h/2"/>
                                          </p:val>
                                        </p:tav>
                                        <p:tav tm="100000">
                                          <p:val>
                                            <p:strVal val="#ppt_y"/>
                                          </p:val>
                                        </p:tav>
                                      </p:tavLst>
                                    </p:anim>
                                  </p:childTnLst>
                                </p:cTn>
                              </p:par>
                              <p:par>
                                <p:cTn id="103" presetID="2" presetClass="entr" presetSubtype="4" fill="hold" grpId="0" nodeType="withEffect">
                                  <p:stCondLst>
                                    <p:cond delay="0"/>
                                  </p:stCondLst>
                                  <p:childTnLst>
                                    <p:set>
                                      <p:cBhvr>
                                        <p:cTn id="104" dur="1" fill="hold">
                                          <p:stCondLst>
                                            <p:cond delay="0"/>
                                          </p:stCondLst>
                                        </p:cTn>
                                        <p:tgtEl>
                                          <p:spTgt spid="13"/>
                                        </p:tgtEl>
                                        <p:attrNameLst>
                                          <p:attrName>style.visibility</p:attrName>
                                        </p:attrNameLst>
                                      </p:cBhvr>
                                      <p:to>
                                        <p:strVal val="visible"/>
                                      </p:to>
                                    </p:set>
                                    <p:anim calcmode="lin" valueType="num">
                                      <p:cBhvr additive="base">
                                        <p:cTn id="105" dur="500" fill="hold"/>
                                        <p:tgtEl>
                                          <p:spTgt spid="13"/>
                                        </p:tgtEl>
                                        <p:attrNameLst>
                                          <p:attrName>ppt_x</p:attrName>
                                        </p:attrNameLst>
                                      </p:cBhvr>
                                      <p:tavLst>
                                        <p:tav tm="0">
                                          <p:val>
                                            <p:strVal val="#ppt_x"/>
                                          </p:val>
                                        </p:tav>
                                        <p:tav tm="100000">
                                          <p:val>
                                            <p:strVal val="#ppt_x"/>
                                          </p:val>
                                        </p:tav>
                                      </p:tavLst>
                                    </p:anim>
                                    <p:anim calcmode="lin" valueType="num">
                                      <p:cBhvr additive="base">
                                        <p:cTn id="10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5" grpId="0" build="p"/>
      <p:bldP spid="8" grpId="0" build="p"/>
      <p:bldP spid="10" grpId="0" build="p"/>
      <p:bldP spid="11" grpId="0" build="p"/>
      <p:bldP spid="12" grpId="0" uiExpand="1" build="p"/>
      <p:bldP spid="1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99215BF-58A6-3B4A-94E9-A4125DE190E7}"/>
              </a:ext>
            </a:extLst>
          </p:cNvPr>
          <p:cNvSpPr>
            <a:spLocks noGrp="1"/>
          </p:cNvSpPr>
          <p:nvPr>
            <p:ph type="dt" sz="half" idx="10"/>
          </p:nvPr>
        </p:nvSpPr>
        <p:spPr/>
        <p:txBody>
          <a:bodyPr/>
          <a:lstStyle/>
          <a:p>
            <a:fld id="{DB4888D4-3616-E842-AE0B-F67567F59619}" type="datetime1">
              <a:rPr lang="en-US" smtClean="0"/>
              <a:pPr/>
              <a:t>4/9/2019</a:t>
            </a:fld>
            <a:endParaRPr lang="en-US"/>
          </a:p>
        </p:txBody>
      </p:sp>
      <p:sp>
        <p:nvSpPr>
          <p:cNvPr id="3" name="Slide Number Placeholder 2">
            <a:extLst>
              <a:ext uri="{FF2B5EF4-FFF2-40B4-BE49-F238E27FC236}">
                <a16:creationId xmlns:a16="http://schemas.microsoft.com/office/drawing/2014/main" id="{10E72A82-9C6D-8741-B227-F35C799C1D1D}"/>
              </a:ext>
            </a:extLst>
          </p:cNvPr>
          <p:cNvSpPr>
            <a:spLocks noGrp="1"/>
          </p:cNvSpPr>
          <p:nvPr>
            <p:ph type="sldNum" sz="quarter" idx="11"/>
          </p:nvPr>
        </p:nvSpPr>
        <p:spPr/>
        <p:txBody>
          <a:bodyPr/>
          <a:lstStyle/>
          <a:p>
            <a:fld id="{29BEA89B-AEB9-EC4E-ACDE-73189EA191E7}" type="slidenum">
              <a:rPr lang="en-US" smtClean="0"/>
              <a:pPr/>
              <a:t>31</a:t>
            </a:fld>
            <a:endParaRPr lang="en-US"/>
          </a:p>
        </p:txBody>
      </p:sp>
      <p:sp>
        <p:nvSpPr>
          <p:cNvPr id="4" name="Text Placeholder 3">
            <a:extLst>
              <a:ext uri="{FF2B5EF4-FFF2-40B4-BE49-F238E27FC236}">
                <a16:creationId xmlns:a16="http://schemas.microsoft.com/office/drawing/2014/main" id="{BF899109-DEC9-0B45-BB91-FEFA8E49B99C}"/>
              </a:ext>
            </a:extLst>
          </p:cNvPr>
          <p:cNvSpPr>
            <a:spLocks noGrp="1"/>
          </p:cNvSpPr>
          <p:nvPr>
            <p:ph type="body" sz="quarter" idx="12"/>
          </p:nvPr>
        </p:nvSpPr>
        <p:spPr>
          <a:xfrm>
            <a:off x="434073" y="3429000"/>
            <a:ext cx="2514600" cy="2438400"/>
          </a:xfrm>
        </p:spPr>
        <p:txBody>
          <a:bodyPr>
            <a:normAutofit lnSpcReduction="10000"/>
          </a:bodyPr>
          <a:lstStyle/>
          <a:p>
            <a:pPr algn="l"/>
            <a:r>
              <a:rPr lang="en-US"/>
              <a:t>Prospects cited the university website as their primary source for programmatic research. </a:t>
            </a:r>
          </a:p>
          <a:p>
            <a:pPr algn="l">
              <a:spcBef>
                <a:spcPts val="300"/>
              </a:spcBef>
            </a:pPr>
            <a:endParaRPr lang="en-US" b="1"/>
          </a:p>
          <a:p>
            <a:pPr algn="l">
              <a:spcBef>
                <a:spcPts val="300"/>
              </a:spcBef>
            </a:pPr>
            <a:r>
              <a:rPr lang="en-US" b="1"/>
              <a:t>Recommendations</a:t>
            </a:r>
          </a:p>
          <a:p>
            <a:pPr marL="171450" indent="-171450" algn="l">
              <a:spcBef>
                <a:spcPts val="300"/>
              </a:spcBef>
              <a:buFont typeface="Arial" panose="020B0604020202020204" pitchFamily="34" charset="0"/>
              <a:buChar char="•"/>
            </a:pPr>
            <a:r>
              <a:rPr lang="en-US"/>
              <a:t>A/B test elements of current website</a:t>
            </a:r>
          </a:p>
          <a:p>
            <a:pPr marL="171450" indent="-171450" algn="l">
              <a:spcBef>
                <a:spcPts val="300"/>
              </a:spcBef>
              <a:buFont typeface="Arial" panose="020B0604020202020204" pitchFamily="34" charset="0"/>
              <a:buChar char="•"/>
            </a:pPr>
            <a:r>
              <a:rPr lang="en-US"/>
              <a:t>Optimize website architecture through student-driven UX labs</a:t>
            </a:r>
          </a:p>
          <a:p>
            <a:pPr marL="171450" indent="-171450" algn="l">
              <a:spcBef>
                <a:spcPts val="300"/>
              </a:spcBef>
              <a:buFont typeface="Arial" panose="020B0604020202020204" pitchFamily="34" charset="0"/>
              <a:buChar char="•"/>
            </a:pPr>
            <a:r>
              <a:rPr lang="en-US"/>
              <a:t>Define content strategy as it related to omnichannel approach</a:t>
            </a:r>
          </a:p>
          <a:p>
            <a:endParaRPr lang="en-US"/>
          </a:p>
        </p:txBody>
      </p:sp>
      <p:sp>
        <p:nvSpPr>
          <p:cNvPr id="5" name="Text Placeholder 4">
            <a:extLst>
              <a:ext uri="{FF2B5EF4-FFF2-40B4-BE49-F238E27FC236}">
                <a16:creationId xmlns:a16="http://schemas.microsoft.com/office/drawing/2014/main" id="{7A98A203-5957-144B-96DA-6332792DA44C}"/>
              </a:ext>
            </a:extLst>
          </p:cNvPr>
          <p:cNvSpPr>
            <a:spLocks noGrp="1"/>
          </p:cNvSpPr>
          <p:nvPr>
            <p:ph type="body" sz="quarter" idx="20"/>
          </p:nvPr>
        </p:nvSpPr>
        <p:spPr>
          <a:xfrm>
            <a:off x="434073" y="2769678"/>
            <a:ext cx="2514600" cy="652266"/>
          </a:xfrm>
        </p:spPr>
        <p:txBody>
          <a:bodyPr>
            <a:normAutofit/>
          </a:bodyPr>
          <a:lstStyle/>
          <a:p>
            <a:pPr>
              <a:spcBef>
                <a:spcPts val="0"/>
              </a:spcBef>
            </a:pPr>
            <a:r>
              <a:rPr lang="en-US"/>
              <a:t>89%</a:t>
            </a:r>
          </a:p>
          <a:p>
            <a:pPr>
              <a:spcBef>
                <a:spcPts val="0"/>
              </a:spcBef>
            </a:pPr>
            <a:r>
              <a:rPr lang="en-US"/>
              <a:t>University Website</a:t>
            </a:r>
          </a:p>
        </p:txBody>
      </p:sp>
      <p:sp>
        <p:nvSpPr>
          <p:cNvPr id="6" name="Title 5">
            <a:extLst>
              <a:ext uri="{FF2B5EF4-FFF2-40B4-BE49-F238E27FC236}">
                <a16:creationId xmlns:a16="http://schemas.microsoft.com/office/drawing/2014/main" id="{28EE3551-B92C-C84B-BB94-6E33B6AA027D}"/>
              </a:ext>
            </a:extLst>
          </p:cNvPr>
          <p:cNvSpPr>
            <a:spLocks noGrp="1"/>
          </p:cNvSpPr>
          <p:nvPr>
            <p:ph type="title"/>
          </p:nvPr>
        </p:nvSpPr>
        <p:spPr/>
        <p:txBody>
          <a:bodyPr/>
          <a:lstStyle/>
          <a:p>
            <a:r>
              <a:rPr lang="en-US"/>
              <a:t>General Themes</a:t>
            </a:r>
          </a:p>
        </p:txBody>
      </p:sp>
      <p:pic>
        <p:nvPicPr>
          <p:cNvPr id="21" name="Picture Placeholder 20">
            <a:extLst>
              <a:ext uri="{FF2B5EF4-FFF2-40B4-BE49-F238E27FC236}">
                <a16:creationId xmlns:a16="http://schemas.microsoft.com/office/drawing/2014/main" id="{F21FBCF1-CCDB-C143-A725-FF1DB1620D9E}"/>
              </a:ext>
            </a:extLst>
          </p:cNvPr>
          <p:cNvPicPr>
            <a:picLocks noGrp="1" noChangeAspect="1"/>
          </p:cNvPicPr>
          <p:nvPr>
            <p:ph type="pic" sz="quarter" idx="30"/>
          </p:nvPr>
        </p:nvPicPr>
        <p:blipFill>
          <a:blip r:embed="rId3" cstate="screen">
            <a:extLst>
              <a:ext uri="{28A0092B-C50C-407E-A947-70E740481C1C}">
                <a14:useLocalDpi xmlns:a14="http://schemas.microsoft.com/office/drawing/2010/main"/>
              </a:ext>
            </a:extLst>
          </a:blip>
          <a:srcRect/>
          <a:stretch>
            <a:fillRect/>
          </a:stretch>
        </p:blipFill>
        <p:spPr>
          <a:xfrm>
            <a:off x="434072" y="1600572"/>
            <a:ext cx="2521931" cy="1162050"/>
          </a:xfrm>
        </p:spPr>
      </p:pic>
      <p:sp>
        <p:nvSpPr>
          <p:cNvPr id="8" name="Text Placeholder 7">
            <a:extLst>
              <a:ext uri="{FF2B5EF4-FFF2-40B4-BE49-F238E27FC236}">
                <a16:creationId xmlns:a16="http://schemas.microsoft.com/office/drawing/2014/main" id="{05DBE0ED-A0FC-BC47-8B57-95F830C91819}"/>
              </a:ext>
            </a:extLst>
          </p:cNvPr>
          <p:cNvSpPr>
            <a:spLocks noGrp="1"/>
          </p:cNvSpPr>
          <p:nvPr>
            <p:ph type="body" sz="quarter" idx="31"/>
          </p:nvPr>
        </p:nvSpPr>
        <p:spPr>
          <a:xfrm>
            <a:off x="3352801" y="3429000"/>
            <a:ext cx="2514600" cy="2438400"/>
          </a:xfrm>
        </p:spPr>
        <p:txBody>
          <a:bodyPr>
            <a:normAutofit lnSpcReduction="10000"/>
          </a:bodyPr>
          <a:lstStyle/>
          <a:p>
            <a:pPr algn="l"/>
            <a:r>
              <a:rPr lang="en-US"/>
              <a:t>In aggregate, the sample cited online search as their second highest source of information when researching and evaluating a program. </a:t>
            </a:r>
          </a:p>
          <a:p>
            <a:pPr algn="l">
              <a:spcBef>
                <a:spcPts val="300"/>
              </a:spcBef>
            </a:pPr>
            <a:endParaRPr lang="en-US" b="1"/>
          </a:p>
          <a:p>
            <a:pPr algn="l">
              <a:spcBef>
                <a:spcPts val="300"/>
              </a:spcBef>
            </a:pPr>
            <a:r>
              <a:rPr lang="en-US" b="1"/>
              <a:t>Recommendations</a:t>
            </a:r>
          </a:p>
          <a:p>
            <a:pPr marL="171450" indent="-171450" algn="l">
              <a:spcBef>
                <a:spcPts val="300"/>
              </a:spcBef>
              <a:buFont typeface="Arial" panose="020B0604020202020204" pitchFamily="34" charset="0"/>
              <a:buChar char="•"/>
            </a:pPr>
            <a:r>
              <a:rPr lang="en-US"/>
              <a:t>Conduct keyword audit and competitor analysis</a:t>
            </a:r>
          </a:p>
          <a:p>
            <a:pPr marL="171450" indent="-171450" algn="l">
              <a:spcBef>
                <a:spcPts val="300"/>
              </a:spcBef>
              <a:buFont typeface="Arial" panose="020B0604020202020204" pitchFamily="34" charset="0"/>
              <a:buChar char="•"/>
            </a:pPr>
            <a:r>
              <a:rPr lang="en-US"/>
              <a:t>Conduct technical SEO audit</a:t>
            </a:r>
          </a:p>
          <a:p>
            <a:pPr marL="171450" indent="-171450" algn="l">
              <a:spcBef>
                <a:spcPts val="300"/>
              </a:spcBef>
              <a:buFont typeface="Arial" panose="020B0604020202020204" pitchFamily="34" charset="0"/>
              <a:buChar char="•"/>
            </a:pPr>
            <a:r>
              <a:rPr lang="en-US"/>
              <a:t>Outline quick and long-term content opportunities</a:t>
            </a:r>
          </a:p>
          <a:p>
            <a:endParaRPr lang="en-US"/>
          </a:p>
        </p:txBody>
      </p:sp>
      <p:sp>
        <p:nvSpPr>
          <p:cNvPr id="9" name="Text Placeholder 8">
            <a:extLst>
              <a:ext uri="{FF2B5EF4-FFF2-40B4-BE49-F238E27FC236}">
                <a16:creationId xmlns:a16="http://schemas.microsoft.com/office/drawing/2014/main" id="{5320C541-EC51-AB4B-AD09-738D0D524531}"/>
              </a:ext>
            </a:extLst>
          </p:cNvPr>
          <p:cNvSpPr>
            <a:spLocks noGrp="1"/>
          </p:cNvSpPr>
          <p:nvPr>
            <p:ph type="body" sz="quarter" idx="32"/>
          </p:nvPr>
        </p:nvSpPr>
        <p:spPr>
          <a:xfrm>
            <a:off x="3352801" y="2769678"/>
            <a:ext cx="2514600" cy="652266"/>
          </a:xfrm>
        </p:spPr>
        <p:txBody>
          <a:bodyPr>
            <a:normAutofit/>
          </a:bodyPr>
          <a:lstStyle/>
          <a:p>
            <a:pPr>
              <a:spcBef>
                <a:spcPts val="0"/>
              </a:spcBef>
            </a:pPr>
            <a:r>
              <a:rPr lang="en-US"/>
              <a:t>79%</a:t>
            </a:r>
          </a:p>
          <a:p>
            <a:pPr>
              <a:spcBef>
                <a:spcPts val="0"/>
              </a:spcBef>
            </a:pPr>
            <a:r>
              <a:rPr lang="en-US"/>
              <a:t>Online Search</a:t>
            </a:r>
          </a:p>
        </p:txBody>
      </p:sp>
      <p:pic>
        <p:nvPicPr>
          <p:cNvPr id="19" name="Picture Placeholder 18">
            <a:extLst>
              <a:ext uri="{FF2B5EF4-FFF2-40B4-BE49-F238E27FC236}">
                <a16:creationId xmlns:a16="http://schemas.microsoft.com/office/drawing/2014/main" id="{E5D589F5-36E3-BF43-A35D-DDDBE4729625}"/>
              </a:ext>
            </a:extLst>
          </p:cNvPr>
          <p:cNvPicPr>
            <a:picLocks noGrp="1" noChangeAspect="1"/>
          </p:cNvPicPr>
          <p:nvPr>
            <p:ph type="pic" sz="quarter" idx="33"/>
          </p:nvPr>
        </p:nvPicPr>
        <p:blipFill>
          <a:blip r:embed="rId4" cstate="screen">
            <a:extLst>
              <a:ext uri="{28A0092B-C50C-407E-A947-70E740481C1C}">
                <a14:useLocalDpi xmlns:a14="http://schemas.microsoft.com/office/drawing/2010/main"/>
              </a:ext>
            </a:extLst>
          </a:blip>
          <a:srcRect/>
          <a:stretch>
            <a:fillRect/>
          </a:stretch>
        </p:blipFill>
        <p:spPr>
          <a:xfrm>
            <a:off x="3352800" y="1600572"/>
            <a:ext cx="2521931" cy="1162050"/>
          </a:xfrm>
        </p:spPr>
      </p:pic>
      <p:sp>
        <p:nvSpPr>
          <p:cNvPr id="11" name="Text Placeholder 10">
            <a:extLst>
              <a:ext uri="{FF2B5EF4-FFF2-40B4-BE49-F238E27FC236}">
                <a16:creationId xmlns:a16="http://schemas.microsoft.com/office/drawing/2014/main" id="{3B8A07EB-AF95-C444-9F9E-726B50AC03C8}"/>
              </a:ext>
            </a:extLst>
          </p:cNvPr>
          <p:cNvSpPr>
            <a:spLocks noGrp="1"/>
          </p:cNvSpPr>
          <p:nvPr>
            <p:ph type="body" sz="quarter" idx="34"/>
          </p:nvPr>
        </p:nvSpPr>
        <p:spPr>
          <a:xfrm>
            <a:off x="6271529" y="3429000"/>
            <a:ext cx="2514600" cy="2438400"/>
          </a:xfrm>
        </p:spPr>
        <p:txBody>
          <a:bodyPr>
            <a:normAutofit lnSpcReduction="10000"/>
          </a:bodyPr>
          <a:lstStyle/>
          <a:p>
            <a:pPr algn="l"/>
            <a:r>
              <a:rPr lang="en-US"/>
              <a:t>It is important to note that our research also uncovered one bad interaction can jeopardize the outbound call model, and cause prospects to associate that experience to all lead capture forms. </a:t>
            </a:r>
          </a:p>
          <a:p>
            <a:pPr algn="l">
              <a:spcBef>
                <a:spcPts val="300"/>
              </a:spcBef>
            </a:pPr>
            <a:endParaRPr lang="en-US" b="1"/>
          </a:p>
          <a:p>
            <a:pPr algn="l">
              <a:spcBef>
                <a:spcPts val="300"/>
              </a:spcBef>
            </a:pPr>
            <a:r>
              <a:rPr lang="en-US" b="1"/>
              <a:t>Recommendations</a:t>
            </a:r>
          </a:p>
          <a:p>
            <a:pPr marL="171450" indent="-171450" algn="l">
              <a:spcBef>
                <a:spcPts val="300"/>
              </a:spcBef>
              <a:buFont typeface="Arial" panose="020B0604020202020204" pitchFamily="34" charset="0"/>
              <a:buChar char="•"/>
            </a:pPr>
            <a:r>
              <a:rPr lang="en-US"/>
              <a:t>Leverage admissions managers to assign audience segment</a:t>
            </a:r>
          </a:p>
          <a:p>
            <a:pPr marL="171450" indent="-171450" algn="l">
              <a:spcBef>
                <a:spcPts val="300"/>
              </a:spcBef>
              <a:buFont typeface="Arial" panose="020B0604020202020204" pitchFamily="34" charset="0"/>
              <a:buChar char="•"/>
            </a:pPr>
            <a:r>
              <a:rPr lang="en-US"/>
              <a:t>Provide narrative based on segment and behavioral style</a:t>
            </a:r>
          </a:p>
          <a:p>
            <a:endParaRPr lang="en-US"/>
          </a:p>
        </p:txBody>
      </p:sp>
      <p:sp>
        <p:nvSpPr>
          <p:cNvPr id="12" name="Text Placeholder 11">
            <a:extLst>
              <a:ext uri="{FF2B5EF4-FFF2-40B4-BE49-F238E27FC236}">
                <a16:creationId xmlns:a16="http://schemas.microsoft.com/office/drawing/2014/main" id="{519B243F-4E25-9240-9B3A-A9CBB8E01839}"/>
              </a:ext>
            </a:extLst>
          </p:cNvPr>
          <p:cNvSpPr>
            <a:spLocks noGrp="1"/>
          </p:cNvSpPr>
          <p:nvPr>
            <p:ph type="body" sz="quarter" idx="35"/>
          </p:nvPr>
        </p:nvSpPr>
        <p:spPr>
          <a:xfrm>
            <a:off x="6271529" y="2769678"/>
            <a:ext cx="2514600" cy="652266"/>
          </a:xfrm>
        </p:spPr>
        <p:txBody>
          <a:bodyPr>
            <a:normAutofit/>
          </a:bodyPr>
          <a:lstStyle/>
          <a:p>
            <a:pPr>
              <a:spcBef>
                <a:spcPts val="0"/>
              </a:spcBef>
            </a:pPr>
            <a:r>
              <a:rPr lang="en-US"/>
              <a:t>73%</a:t>
            </a:r>
          </a:p>
          <a:p>
            <a:pPr>
              <a:spcBef>
                <a:spcPts val="0"/>
              </a:spcBef>
            </a:pPr>
            <a:r>
              <a:rPr lang="en-US"/>
              <a:t>Admissions Consult</a:t>
            </a:r>
          </a:p>
        </p:txBody>
      </p:sp>
      <p:pic>
        <p:nvPicPr>
          <p:cNvPr id="23" name="Picture Placeholder 22">
            <a:extLst>
              <a:ext uri="{FF2B5EF4-FFF2-40B4-BE49-F238E27FC236}">
                <a16:creationId xmlns:a16="http://schemas.microsoft.com/office/drawing/2014/main" id="{C90AF5A5-B820-5941-AF2E-23FDE05EDD0B}"/>
              </a:ext>
            </a:extLst>
          </p:cNvPr>
          <p:cNvPicPr>
            <a:picLocks noGrp="1" noChangeAspect="1"/>
          </p:cNvPicPr>
          <p:nvPr>
            <p:ph type="pic" sz="quarter" idx="36"/>
          </p:nvPr>
        </p:nvPicPr>
        <p:blipFill>
          <a:blip r:embed="rId5" cstate="screen">
            <a:extLst>
              <a:ext uri="{28A0092B-C50C-407E-A947-70E740481C1C}">
                <a14:useLocalDpi xmlns:a14="http://schemas.microsoft.com/office/drawing/2010/main"/>
              </a:ext>
            </a:extLst>
          </a:blip>
          <a:srcRect/>
          <a:stretch>
            <a:fillRect/>
          </a:stretch>
        </p:blipFill>
        <p:spPr>
          <a:xfrm>
            <a:off x="6271528" y="1600572"/>
            <a:ext cx="2521931" cy="1162050"/>
          </a:xfrm>
        </p:spPr>
      </p:pic>
      <p:sp>
        <p:nvSpPr>
          <p:cNvPr id="14" name="Text Placeholder 13">
            <a:extLst>
              <a:ext uri="{FF2B5EF4-FFF2-40B4-BE49-F238E27FC236}">
                <a16:creationId xmlns:a16="http://schemas.microsoft.com/office/drawing/2014/main" id="{144C64A2-ACED-9F4D-851F-CD257EA2FA1E}"/>
              </a:ext>
            </a:extLst>
          </p:cNvPr>
          <p:cNvSpPr>
            <a:spLocks noGrp="1"/>
          </p:cNvSpPr>
          <p:nvPr>
            <p:ph type="body" sz="quarter" idx="37"/>
          </p:nvPr>
        </p:nvSpPr>
        <p:spPr>
          <a:xfrm>
            <a:off x="9191244" y="3429000"/>
            <a:ext cx="2514600" cy="2438400"/>
          </a:xfrm>
        </p:spPr>
        <p:txBody>
          <a:bodyPr>
            <a:normAutofit/>
          </a:bodyPr>
          <a:lstStyle/>
          <a:p>
            <a:pPr algn="l"/>
            <a:r>
              <a:rPr lang="en-US"/>
              <a:t>While the Advancer places high emphasis on trusted endorsements, when viewed in aggregate, 51 percent of prospects cited this or direct referral was key in their final enrollment decision. </a:t>
            </a:r>
          </a:p>
          <a:p>
            <a:pPr algn="l">
              <a:spcBef>
                <a:spcPts val="300"/>
              </a:spcBef>
            </a:pPr>
            <a:endParaRPr lang="en-US"/>
          </a:p>
          <a:p>
            <a:pPr algn="l">
              <a:spcBef>
                <a:spcPts val="300"/>
              </a:spcBef>
            </a:pPr>
            <a:r>
              <a:rPr lang="en-US" b="1"/>
              <a:t>Recommendations</a:t>
            </a:r>
          </a:p>
          <a:p>
            <a:pPr marL="171450" indent="-171450" algn="l">
              <a:spcBef>
                <a:spcPts val="300"/>
              </a:spcBef>
              <a:buFont typeface="Arial" panose="020B0604020202020204" pitchFamily="34" charset="0"/>
              <a:buChar char="•"/>
            </a:pPr>
            <a:r>
              <a:rPr lang="en-US"/>
              <a:t>Activate on your alumni and current students</a:t>
            </a:r>
          </a:p>
          <a:p>
            <a:pPr marL="171450" indent="-171450" algn="l">
              <a:spcBef>
                <a:spcPts val="300"/>
              </a:spcBef>
              <a:buFont typeface="Arial" panose="020B0604020202020204" pitchFamily="34" charset="0"/>
              <a:buChar char="•"/>
            </a:pPr>
            <a:r>
              <a:rPr lang="en-US"/>
              <a:t>Explore influencer opportunities</a:t>
            </a:r>
          </a:p>
          <a:p>
            <a:endParaRPr lang="en-US"/>
          </a:p>
        </p:txBody>
      </p:sp>
      <p:sp>
        <p:nvSpPr>
          <p:cNvPr id="15" name="Text Placeholder 14">
            <a:extLst>
              <a:ext uri="{FF2B5EF4-FFF2-40B4-BE49-F238E27FC236}">
                <a16:creationId xmlns:a16="http://schemas.microsoft.com/office/drawing/2014/main" id="{9516C0DC-1070-5A47-B9CE-CE3666BA39FA}"/>
              </a:ext>
            </a:extLst>
          </p:cNvPr>
          <p:cNvSpPr>
            <a:spLocks noGrp="1"/>
          </p:cNvSpPr>
          <p:nvPr>
            <p:ph type="body" sz="quarter" idx="38"/>
          </p:nvPr>
        </p:nvSpPr>
        <p:spPr>
          <a:xfrm>
            <a:off x="9191244" y="2769678"/>
            <a:ext cx="2514600" cy="652266"/>
          </a:xfrm>
        </p:spPr>
        <p:txBody>
          <a:bodyPr>
            <a:normAutofit/>
          </a:bodyPr>
          <a:lstStyle/>
          <a:p>
            <a:pPr>
              <a:spcBef>
                <a:spcPts val="0"/>
              </a:spcBef>
            </a:pPr>
            <a:r>
              <a:rPr lang="en-US"/>
              <a:t>51%</a:t>
            </a:r>
          </a:p>
          <a:p>
            <a:pPr>
              <a:spcBef>
                <a:spcPts val="0"/>
              </a:spcBef>
            </a:pPr>
            <a:r>
              <a:rPr lang="en-US"/>
              <a:t>Trusted Referral</a:t>
            </a:r>
          </a:p>
        </p:txBody>
      </p:sp>
      <p:sp>
        <p:nvSpPr>
          <p:cNvPr id="17" name="Text Placeholder 16">
            <a:extLst>
              <a:ext uri="{FF2B5EF4-FFF2-40B4-BE49-F238E27FC236}">
                <a16:creationId xmlns:a16="http://schemas.microsoft.com/office/drawing/2014/main" id="{46C902BB-A626-E045-A382-754BF13780F2}"/>
              </a:ext>
            </a:extLst>
          </p:cNvPr>
          <p:cNvSpPr>
            <a:spLocks noGrp="1"/>
          </p:cNvSpPr>
          <p:nvPr>
            <p:ph type="body" sz="quarter" idx="14"/>
          </p:nvPr>
        </p:nvSpPr>
        <p:spPr/>
        <p:txBody>
          <a:bodyPr>
            <a:noAutofit/>
          </a:bodyPr>
          <a:lstStyle/>
          <a:p>
            <a:r>
              <a:rPr lang="en-US" sz="2000"/>
              <a:t>Primary Research and Discovery Sources</a:t>
            </a:r>
          </a:p>
        </p:txBody>
      </p:sp>
      <p:pic>
        <p:nvPicPr>
          <p:cNvPr id="16" name="Picture Placeholder 15">
            <a:extLst>
              <a:ext uri="{FF2B5EF4-FFF2-40B4-BE49-F238E27FC236}">
                <a16:creationId xmlns:a16="http://schemas.microsoft.com/office/drawing/2014/main" id="{A19BFFF3-06E4-BF4A-BEF6-6EC63159D637}"/>
              </a:ext>
            </a:extLst>
          </p:cNvPr>
          <p:cNvPicPr>
            <a:picLocks noGrp="1" noChangeAspect="1"/>
          </p:cNvPicPr>
          <p:nvPr>
            <p:ph type="pic" sz="quarter" idx="39"/>
          </p:nvPr>
        </p:nvPicPr>
        <p:blipFill rotWithShape="1">
          <a:blip r:embed="rId6" cstate="screen">
            <a:extLst>
              <a:ext uri="{28A0092B-C50C-407E-A947-70E740481C1C}">
                <a14:useLocalDpi xmlns:a14="http://schemas.microsoft.com/office/drawing/2010/main"/>
              </a:ext>
            </a:extLst>
          </a:blip>
          <a:srcRect l="-568"/>
          <a:stretch/>
        </p:blipFill>
        <p:spPr>
          <a:xfrm>
            <a:off x="9191243" y="1600572"/>
            <a:ext cx="2521931" cy="1162050"/>
          </a:xfrm>
        </p:spPr>
      </p:pic>
    </p:spTree>
    <p:extLst>
      <p:ext uri="{BB962C8B-B14F-4D97-AF65-F5344CB8AC3E}">
        <p14:creationId xmlns:p14="http://schemas.microsoft.com/office/powerpoint/2010/main" val="913816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fade">
                                      <p:cBhvr>
                                        <p:cTn id="10" dur="500"/>
                                        <p:tgtEl>
                                          <p:spTgt spid="5">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500"/>
                                        <p:tgtEl>
                                          <p:spTgt spid="21"/>
                                        </p:tgtEl>
                                      </p:cBhvr>
                                    </p:animEffect>
                                  </p:childTnLst>
                                </p:cTn>
                              </p:par>
                            </p:childTnLst>
                          </p:cTn>
                        </p:par>
                        <p:par>
                          <p:cTn id="14" fill="hold">
                            <p:stCondLst>
                              <p:cond delay="500"/>
                            </p:stCondLst>
                            <p:childTnLst>
                              <p:par>
                                <p:cTn id="15" presetID="10" presetClass="entr" presetSubtype="0" fill="hold" nodeType="after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4">
                                            <p:txEl>
                                              <p:pRg st="0" end="0"/>
                                            </p:txEl>
                                          </p:spTgt>
                                        </p:tgtEl>
                                        <p:attrNameLst>
                                          <p:attrName>style.visibility</p:attrName>
                                        </p:attrNameLst>
                                      </p:cBhvr>
                                      <p:to>
                                        <p:strVal val="visible"/>
                                      </p:to>
                                    </p:set>
                                    <p:animEffect transition="in" filter="fade">
                                      <p:cBhvr>
                                        <p:cTn id="20" dur="500"/>
                                        <p:tgtEl>
                                          <p:spTgt spid="4">
                                            <p:txEl>
                                              <p:pRg st="0" end="0"/>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4">
                                            <p:txEl>
                                              <p:pRg st="2" end="2"/>
                                            </p:txEl>
                                          </p:spTgt>
                                        </p:tgtEl>
                                        <p:attrNameLst>
                                          <p:attrName>style.visibility</p:attrName>
                                        </p:attrNameLst>
                                      </p:cBhvr>
                                      <p:to>
                                        <p:strVal val="visible"/>
                                      </p:to>
                                    </p:set>
                                    <p:animEffect transition="in" filter="fade">
                                      <p:cBhvr>
                                        <p:cTn id="23" dur="500"/>
                                        <p:tgtEl>
                                          <p:spTgt spid="4">
                                            <p:txEl>
                                              <p:pRg st="2" end="2"/>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animEffect transition="in" filter="fade">
                                      <p:cBhvr>
                                        <p:cTn id="26" dur="500"/>
                                        <p:tgtEl>
                                          <p:spTgt spid="4">
                                            <p:txEl>
                                              <p:pRg st="3" end="3"/>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4">
                                            <p:txEl>
                                              <p:pRg st="4" end="4"/>
                                            </p:txEl>
                                          </p:spTgt>
                                        </p:tgtEl>
                                        <p:attrNameLst>
                                          <p:attrName>style.visibility</p:attrName>
                                        </p:attrNameLst>
                                      </p:cBhvr>
                                      <p:to>
                                        <p:strVal val="visible"/>
                                      </p:to>
                                    </p:set>
                                    <p:animEffect transition="in" filter="fade">
                                      <p:cBhvr>
                                        <p:cTn id="29" dur="500"/>
                                        <p:tgtEl>
                                          <p:spTgt spid="4">
                                            <p:txEl>
                                              <p:pRg st="4" end="4"/>
                                            </p:tx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fade">
                                      <p:cBhvr>
                                        <p:cTn id="32" dur="500"/>
                                        <p:tgtEl>
                                          <p:spTgt spid="4">
                                            <p:txEl>
                                              <p:pRg st="5" end="5"/>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8">
                                            <p:txEl>
                                              <p:pRg st="0" end="0"/>
                                            </p:txEl>
                                          </p:spTgt>
                                        </p:tgtEl>
                                        <p:attrNameLst>
                                          <p:attrName>style.visibility</p:attrName>
                                        </p:attrNameLst>
                                      </p:cBhvr>
                                      <p:to>
                                        <p:strVal val="visible"/>
                                      </p:to>
                                    </p:set>
                                    <p:animEffect transition="in" filter="fade">
                                      <p:cBhvr>
                                        <p:cTn id="35" dur="500"/>
                                        <p:tgtEl>
                                          <p:spTgt spid="8">
                                            <p:txEl>
                                              <p:pRg st="0" end="0"/>
                                            </p:txEl>
                                          </p:spTgt>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8">
                                            <p:txEl>
                                              <p:pRg st="2" end="2"/>
                                            </p:txEl>
                                          </p:spTgt>
                                        </p:tgtEl>
                                        <p:attrNameLst>
                                          <p:attrName>style.visibility</p:attrName>
                                        </p:attrNameLst>
                                      </p:cBhvr>
                                      <p:to>
                                        <p:strVal val="visible"/>
                                      </p:to>
                                    </p:set>
                                    <p:animEffect transition="in" filter="fade">
                                      <p:cBhvr>
                                        <p:cTn id="38" dur="500"/>
                                        <p:tgtEl>
                                          <p:spTgt spid="8">
                                            <p:txEl>
                                              <p:pRg st="2" end="2"/>
                                            </p:txEl>
                                          </p:spTgt>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8">
                                            <p:txEl>
                                              <p:pRg st="3" end="3"/>
                                            </p:txEl>
                                          </p:spTgt>
                                        </p:tgtEl>
                                        <p:attrNameLst>
                                          <p:attrName>style.visibility</p:attrName>
                                        </p:attrNameLst>
                                      </p:cBhvr>
                                      <p:to>
                                        <p:strVal val="visible"/>
                                      </p:to>
                                    </p:set>
                                    <p:animEffect transition="in" filter="fade">
                                      <p:cBhvr>
                                        <p:cTn id="41" dur="500"/>
                                        <p:tgtEl>
                                          <p:spTgt spid="8">
                                            <p:txEl>
                                              <p:pRg st="3" end="3"/>
                                            </p:txEl>
                                          </p:spTgt>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8">
                                            <p:txEl>
                                              <p:pRg st="4" end="4"/>
                                            </p:txEl>
                                          </p:spTgt>
                                        </p:tgtEl>
                                        <p:attrNameLst>
                                          <p:attrName>style.visibility</p:attrName>
                                        </p:attrNameLst>
                                      </p:cBhvr>
                                      <p:to>
                                        <p:strVal val="visible"/>
                                      </p:to>
                                    </p:set>
                                    <p:animEffect transition="in" filter="fade">
                                      <p:cBhvr>
                                        <p:cTn id="44" dur="500"/>
                                        <p:tgtEl>
                                          <p:spTgt spid="8">
                                            <p:txEl>
                                              <p:pRg st="4" end="4"/>
                                            </p:txEl>
                                          </p:spTgt>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8">
                                            <p:txEl>
                                              <p:pRg st="5" end="5"/>
                                            </p:txEl>
                                          </p:spTgt>
                                        </p:tgtEl>
                                        <p:attrNameLst>
                                          <p:attrName>style.visibility</p:attrName>
                                        </p:attrNameLst>
                                      </p:cBhvr>
                                      <p:to>
                                        <p:strVal val="visible"/>
                                      </p:to>
                                    </p:set>
                                    <p:animEffect transition="in" filter="fade">
                                      <p:cBhvr>
                                        <p:cTn id="47" dur="500"/>
                                        <p:tgtEl>
                                          <p:spTgt spid="8">
                                            <p:txEl>
                                              <p:pRg st="5" end="5"/>
                                            </p:txEl>
                                          </p:spTgt>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9">
                                            <p:txEl>
                                              <p:pRg st="0" end="0"/>
                                            </p:txEl>
                                          </p:spTgt>
                                        </p:tgtEl>
                                        <p:attrNameLst>
                                          <p:attrName>style.visibility</p:attrName>
                                        </p:attrNameLst>
                                      </p:cBhvr>
                                      <p:to>
                                        <p:strVal val="visible"/>
                                      </p:to>
                                    </p:set>
                                    <p:animEffect transition="in" filter="fade">
                                      <p:cBhvr>
                                        <p:cTn id="50" dur="500"/>
                                        <p:tgtEl>
                                          <p:spTgt spid="9">
                                            <p:txEl>
                                              <p:pRg st="0" end="0"/>
                                            </p:txEl>
                                          </p:spTgt>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9">
                                            <p:txEl>
                                              <p:pRg st="1" end="1"/>
                                            </p:txEl>
                                          </p:spTgt>
                                        </p:tgtEl>
                                        <p:attrNameLst>
                                          <p:attrName>style.visibility</p:attrName>
                                        </p:attrNameLst>
                                      </p:cBhvr>
                                      <p:to>
                                        <p:strVal val="visible"/>
                                      </p:to>
                                    </p:set>
                                    <p:animEffect transition="in" filter="fade">
                                      <p:cBhvr>
                                        <p:cTn id="53" dur="500"/>
                                        <p:tgtEl>
                                          <p:spTgt spid="9">
                                            <p:txEl>
                                              <p:pRg st="1" end="1"/>
                                            </p:txEl>
                                          </p:spTgt>
                                        </p:tgtEl>
                                      </p:cBhvr>
                                    </p:animEffect>
                                  </p:childTnLst>
                                </p:cTn>
                              </p:par>
                            </p:childTnLst>
                          </p:cTn>
                        </p:par>
                        <p:par>
                          <p:cTn id="54" fill="hold">
                            <p:stCondLst>
                              <p:cond delay="1000"/>
                            </p:stCondLst>
                            <p:childTnLst>
                              <p:par>
                                <p:cTn id="55" presetID="10" presetClass="entr" presetSubtype="0" fill="hold" nodeType="afterEffect">
                                  <p:stCondLst>
                                    <p:cond delay="0"/>
                                  </p:stCondLst>
                                  <p:childTnLst>
                                    <p:set>
                                      <p:cBhvr>
                                        <p:cTn id="56" dur="1" fill="hold">
                                          <p:stCondLst>
                                            <p:cond delay="0"/>
                                          </p:stCondLst>
                                        </p:cTn>
                                        <p:tgtEl>
                                          <p:spTgt spid="23"/>
                                        </p:tgtEl>
                                        <p:attrNameLst>
                                          <p:attrName>style.visibility</p:attrName>
                                        </p:attrNameLst>
                                      </p:cBhvr>
                                      <p:to>
                                        <p:strVal val="visible"/>
                                      </p:to>
                                    </p:set>
                                    <p:animEffect transition="in" filter="fade">
                                      <p:cBhvr>
                                        <p:cTn id="57" dur="500"/>
                                        <p:tgtEl>
                                          <p:spTgt spid="23"/>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11">
                                            <p:txEl>
                                              <p:pRg st="0" end="0"/>
                                            </p:txEl>
                                          </p:spTgt>
                                        </p:tgtEl>
                                        <p:attrNameLst>
                                          <p:attrName>style.visibility</p:attrName>
                                        </p:attrNameLst>
                                      </p:cBhvr>
                                      <p:to>
                                        <p:strVal val="visible"/>
                                      </p:to>
                                    </p:set>
                                    <p:animEffect transition="in" filter="fade">
                                      <p:cBhvr>
                                        <p:cTn id="60" dur="500"/>
                                        <p:tgtEl>
                                          <p:spTgt spid="11">
                                            <p:txEl>
                                              <p:pRg st="0" end="0"/>
                                            </p:txEl>
                                          </p:spTgt>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11">
                                            <p:txEl>
                                              <p:pRg st="2" end="2"/>
                                            </p:txEl>
                                          </p:spTgt>
                                        </p:tgtEl>
                                        <p:attrNameLst>
                                          <p:attrName>style.visibility</p:attrName>
                                        </p:attrNameLst>
                                      </p:cBhvr>
                                      <p:to>
                                        <p:strVal val="visible"/>
                                      </p:to>
                                    </p:set>
                                    <p:animEffect transition="in" filter="fade">
                                      <p:cBhvr>
                                        <p:cTn id="63" dur="500"/>
                                        <p:tgtEl>
                                          <p:spTgt spid="11">
                                            <p:txEl>
                                              <p:pRg st="2" end="2"/>
                                            </p:txEl>
                                          </p:spTgt>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11">
                                            <p:txEl>
                                              <p:pRg st="3" end="3"/>
                                            </p:txEl>
                                          </p:spTgt>
                                        </p:tgtEl>
                                        <p:attrNameLst>
                                          <p:attrName>style.visibility</p:attrName>
                                        </p:attrNameLst>
                                      </p:cBhvr>
                                      <p:to>
                                        <p:strVal val="visible"/>
                                      </p:to>
                                    </p:set>
                                    <p:animEffect transition="in" filter="fade">
                                      <p:cBhvr>
                                        <p:cTn id="66" dur="500"/>
                                        <p:tgtEl>
                                          <p:spTgt spid="11">
                                            <p:txEl>
                                              <p:pRg st="3" end="3"/>
                                            </p:txEl>
                                          </p:spTgt>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11">
                                            <p:txEl>
                                              <p:pRg st="4" end="4"/>
                                            </p:txEl>
                                          </p:spTgt>
                                        </p:tgtEl>
                                        <p:attrNameLst>
                                          <p:attrName>style.visibility</p:attrName>
                                        </p:attrNameLst>
                                      </p:cBhvr>
                                      <p:to>
                                        <p:strVal val="visible"/>
                                      </p:to>
                                    </p:set>
                                    <p:animEffect transition="in" filter="fade">
                                      <p:cBhvr>
                                        <p:cTn id="69" dur="500"/>
                                        <p:tgtEl>
                                          <p:spTgt spid="11">
                                            <p:txEl>
                                              <p:pRg st="4" end="4"/>
                                            </p:txEl>
                                          </p:spTgt>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12">
                                            <p:txEl>
                                              <p:pRg st="0" end="0"/>
                                            </p:txEl>
                                          </p:spTgt>
                                        </p:tgtEl>
                                        <p:attrNameLst>
                                          <p:attrName>style.visibility</p:attrName>
                                        </p:attrNameLst>
                                      </p:cBhvr>
                                      <p:to>
                                        <p:strVal val="visible"/>
                                      </p:to>
                                    </p:set>
                                    <p:animEffect transition="in" filter="fade">
                                      <p:cBhvr>
                                        <p:cTn id="72" dur="500"/>
                                        <p:tgtEl>
                                          <p:spTgt spid="12">
                                            <p:txEl>
                                              <p:pRg st="0" end="0"/>
                                            </p:txEl>
                                          </p:spTgt>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12">
                                            <p:txEl>
                                              <p:pRg st="1" end="1"/>
                                            </p:txEl>
                                          </p:spTgt>
                                        </p:tgtEl>
                                        <p:attrNameLst>
                                          <p:attrName>style.visibility</p:attrName>
                                        </p:attrNameLst>
                                      </p:cBhvr>
                                      <p:to>
                                        <p:strVal val="visible"/>
                                      </p:to>
                                    </p:set>
                                    <p:animEffect transition="in" filter="fade">
                                      <p:cBhvr>
                                        <p:cTn id="75" dur="500"/>
                                        <p:tgtEl>
                                          <p:spTgt spid="12">
                                            <p:txEl>
                                              <p:pRg st="1" end="1"/>
                                            </p:txEl>
                                          </p:spTgt>
                                        </p:tgtEl>
                                      </p:cBhvr>
                                    </p:animEffect>
                                  </p:childTnLst>
                                </p:cTn>
                              </p:par>
                            </p:childTnLst>
                          </p:cTn>
                        </p:par>
                        <p:par>
                          <p:cTn id="76" fill="hold">
                            <p:stCondLst>
                              <p:cond delay="1500"/>
                            </p:stCondLst>
                            <p:childTnLst>
                              <p:par>
                                <p:cTn id="77" presetID="10" presetClass="entr" presetSubtype="0" fill="hold" nodeType="afterEffect">
                                  <p:stCondLst>
                                    <p:cond delay="0"/>
                                  </p:stCondLst>
                                  <p:childTnLst>
                                    <p:set>
                                      <p:cBhvr>
                                        <p:cTn id="78" dur="1" fill="hold">
                                          <p:stCondLst>
                                            <p:cond delay="0"/>
                                          </p:stCondLst>
                                        </p:cTn>
                                        <p:tgtEl>
                                          <p:spTgt spid="16"/>
                                        </p:tgtEl>
                                        <p:attrNameLst>
                                          <p:attrName>style.visibility</p:attrName>
                                        </p:attrNameLst>
                                      </p:cBhvr>
                                      <p:to>
                                        <p:strVal val="visible"/>
                                      </p:to>
                                    </p:set>
                                    <p:animEffect transition="in" filter="fade">
                                      <p:cBhvr>
                                        <p:cTn id="79" dur="500"/>
                                        <p:tgtEl>
                                          <p:spTgt spid="16"/>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14">
                                            <p:txEl>
                                              <p:pRg st="0" end="0"/>
                                            </p:txEl>
                                          </p:spTgt>
                                        </p:tgtEl>
                                        <p:attrNameLst>
                                          <p:attrName>style.visibility</p:attrName>
                                        </p:attrNameLst>
                                      </p:cBhvr>
                                      <p:to>
                                        <p:strVal val="visible"/>
                                      </p:to>
                                    </p:set>
                                    <p:animEffect transition="in" filter="fade">
                                      <p:cBhvr>
                                        <p:cTn id="82" dur="500"/>
                                        <p:tgtEl>
                                          <p:spTgt spid="14">
                                            <p:txEl>
                                              <p:pRg st="0" end="0"/>
                                            </p:txEl>
                                          </p:spTgt>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14">
                                            <p:txEl>
                                              <p:pRg st="2" end="2"/>
                                            </p:txEl>
                                          </p:spTgt>
                                        </p:tgtEl>
                                        <p:attrNameLst>
                                          <p:attrName>style.visibility</p:attrName>
                                        </p:attrNameLst>
                                      </p:cBhvr>
                                      <p:to>
                                        <p:strVal val="visible"/>
                                      </p:to>
                                    </p:set>
                                    <p:animEffect transition="in" filter="fade">
                                      <p:cBhvr>
                                        <p:cTn id="85" dur="500"/>
                                        <p:tgtEl>
                                          <p:spTgt spid="14">
                                            <p:txEl>
                                              <p:pRg st="2" end="2"/>
                                            </p:txEl>
                                          </p:spTgt>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14">
                                            <p:txEl>
                                              <p:pRg st="3" end="3"/>
                                            </p:txEl>
                                          </p:spTgt>
                                        </p:tgtEl>
                                        <p:attrNameLst>
                                          <p:attrName>style.visibility</p:attrName>
                                        </p:attrNameLst>
                                      </p:cBhvr>
                                      <p:to>
                                        <p:strVal val="visible"/>
                                      </p:to>
                                    </p:set>
                                    <p:animEffect transition="in" filter="fade">
                                      <p:cBhvr>
                                        <p:cTn id="88" dur="500"/>
                                        <p:tgtEl>
                                          <p:spTgt spid="14">
                                            <p:txEl>
                                              <p:pRg st="3" end="3"/>
                                            </p:txEl>
                                          </p:spTgt>
                                        </p:tgtEl>
                                      </p:cBhvr>
                                    </p:animEffect>
                                  </p:childTnLst>
                                </p:cTn>
                              </p:par>
                              <p:par>
                                <p:cTn id="89" presetID="10" presetClass="entr" presetSubtype="0" fill="hold" grpId="0" nodeType="withEffect">
                                  <p:stCondLst>
                                    <p:cond delay="0"/>
                                  </p:stCondLst>
                                  <p:childTnLst>
                                    <p:set>
                                      <p:cBhvr>
                                        <p:cTn id="90" dur="1" fill="hold">
                                          <p:stCondLst>
                                            <p:cond delay="0"/>
                                          </p:stCondLst>
                                        </p:cTn>
                                        <p:tgtEl>
                                          <p:spTgt spid="14">
                                            <p:txEl>
                                              <p:pRg st="4" end="4"/>
                                            </p:txEl>
                                          </p:spTgt>
                                        </p:tgtEl>
                                        <p:attrNameLst>
                                          <p:attrName>style.visibility</p:attrName>
                                        </p:attrNameLst>
                                      </p:cBhvr>
                                      <p:to>
                                        <p:strVal val="visible"/>
                                      </p:to>
                                    </p:set>
                                    <p:animEffect transition="in" filter="fade">
                                      <p:cBhvr>
                                        <p:cTn id="91" dur="500"/>
                                        <p:tgtEl>
                                          <p:spTgt spid="14">
                                            <p:txEl>
                                              <p:pRg st="4" end="4"/>
                                            </p:txEl>
                                          </p:spTgt>
                                        </p:tgtEl>
                                      </p:cBhvr>
                                    </p:animEffect>
                                  </p:childTnLst>
                                </p:cTn>
                              </p:par>
                              <p:par>
                                <p:cTn id="92" presetID="10" presetClass="entr" presetSubtype="0" fill="hold" grpId="0" nodeType="withEffect">
                                  <p:stCondLst>
                                    <p:cond delay="0"/>
                                  </p:stCondLst>
                                  <p:childTnLst>
                                    <p:set>
                                      <p:cBhvr>
                                        <p:cTn id="93" dur="1" fill="hold">
                                          <p:stCondLst>
                                            <p:cond delay="0"/>
                                          </p:stCondLst>
                                        </p:cTn>
                                        <p:tgtEl>
                                          <p:spTgt spid="15">
                                            <p:txEl>
                                              <p:pRg st="0" end="0"/>
                                            </p:txEl>
                                          </p:spTgt>
                                        </p:tgtEl>
                                        <p:attrNameLst>
                                          <p:attrName>style.visibility</p:attrName>
                                        </p:attrNameLst>
                                      </p:cBhvr>
                                      <p:to>
                                        <p:strVal val="visible"/>
                                      </p:to>
                                    </p:set>
                                    <p:animEffect transition="in" filter="fade">
                                      <p:cBhvr>
                                        <p:cTn id="94" dur="500"/>
                                        <p:tgtEl>
                                          <p:spTgt spid="15">
                                            <p:txEl>
                                              <p:pRg st="0" end="0"/>
                                            </p:txEl>
                                          </p:spTgt>
                                        </p:tgtEl>
                                      </p:cBhvr>
                                    </p:animEffect>
                                  </p:childTnLst>
                                </p:cTn>
                              </p:par>
                              <p:par>
                                <p:cTn id="95" presetID="10" presetClass="entr" presetSubtype="0" fill="hold" grpId="0" nodeType="withEffect">
                                  <p:stCondLst>
                                    <p:cond delay="0"/>
                                  </p:stCondLst>
                                  <p:childTnLst>
                                    <p:set>
                                      <p:cBhvr>
                                        <p:cTn id="96" dur="1" fill="hold">
                                          <p:stCondLst>
                                            <p:cond delay="0"/>
                                          </p:stCondLst>
                                        </p:cTn>
                                        <p:tgtEl>
                                          <p:spTgt spid="15">
                                            <p:txEl>
                                              <p:pRg st="1" end="1"/>
                                            </p:txEl>
                                          </p:spTgt>
                                        </p:tgtEl>
                                        <p:attrNameLst>
                                          <p:attrName>style.visibility</p:attrName>
                                        </p:attrNameLst>
                                      </p:cBhvr>
                                      <p:to>
                                        <p:strVal val="visible"/>
                                      </p:to>
                                    </p:set>
                                    <p:animEffect transition="in" filter="fade">
                                      <p:cBhvr>
                                        <p:cTn id="97" dur="500"/>
                                        <p:tgtEl>
                                          <p:spTgt spid="1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5" grpId="0" build="p"/>
      <p:bldP spid="8" grpId="0" uiExpand="1" build="p"/>
      <p:bldP spid="9" grpId="0" build="p"/>
      <p:bldP spid="11" grpId="0" build="p"/>
      <p:bldP spid="12" grpId="0" build="p"/>
      <p:bldP spid="14" grpId="0" build="p"/>
      <p:bldP spid="15"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DBD5C4-0C9C-A345-ABC0-26FCEF7B62B6}"/>
              </a:ext>
            </a:extLst>
          </p:cNvPr>
          <p:cNvSpPr>
            <a:spLocks noGrp="1"/>
          </p:cNvSpPr>
          <p:nvPr>
            <p:ph type="dt" sz="half" idx="10"/>
          </p:nvPr>
        </p:nvSpPr>
        <p:spPr/>
        <p:txBody>
          <a:bodyPr/>
          <a:lstStyle/>
          <a:p>
            <a:fld id="{DB4888D4-3616-E842-AE0B-F67567F59619}" type="datetime1">
              <a:rPr lang="en-US" smtClean="0"/>
              <a:pPr/>
              <a:t>4/9/2019</a:t>
            </a:fld>
            <a:endParaRPr lang="en-US"/>
          </a:p>
        </p:txBody>
      </p:sp>
      <p:sp>
        <p:nvSpPr>
          <p:cNvPr id="3" name="Slide Number Placeholder 2">
            <a:extLst>
              <a:ext uri="{FF2B5EF4-FFF2-40B4-BE49-F238E27FC236}">
                <a16:creationId xmlns:a16="http://schemas.microsoft.com/office/drawing/2014/main" id="{644A8A2E-BD49-3F43-A05E-1225D387C1D1}"/>
              </a:ext>
            </a:extLst>
          </p:cNvPr>
          <p:cNvSpPr>
            <a:spLocks noGrp="1"/>
          </p:cNvSpPr>
          <p:nvPr>
            <p:ph type="sldNum" sz="quarter" idx="11"/>
          </p:nvPr>
        </p:nvSpPr>
        <p:spPr/>
        <p:txBody>
          <a:bodyPr/>
          <a:lstStyle/>
          <a:p>
            <a:fld id="{29BEA89B-AEB9-EC4E-ACDE-73189EA191E7}" type="slidenum">
              <a:rPr lang="en-US" smtClean="0"/>
              <a:pPr/>
              <a:t>32</a:t>
            </a:fld>
            <a:endParaRPr lang="en-US"/>
          </a:p>
        </p:txBody>
      </p:sp>
      <p:sp>
        <p:nvSpPr>
          <p:cNvPr id="4" name="Text Placeholder 3">
            <a:extLst>
              <a:ext uri="{FF2B5EF4-FFF2-40B4-BE49-F238E27FC236}">
                <a16:creationId xmlns:a16="http://schemas.microsoft.com/office/drawing/2014/main" id="{89A6DFCD-1706-C34D-924E-8DE4EAD1A9AA}"/>
              </a:ext>
            </a:extLst>
          </p:cNvPr>
          <p:cNvSpPr>
            <a:spLocks noGrp="1"/>
          </p:cNvSpPr>
          <p:nvPr>
            <p:ph type="body" sz="quarter" idx="12"/>
          </p:nvPr>
        </p:nvSpPr>
        <p:spPr/>
        <p:txBody>
          <a:bodyPr>
            <a:normAutofit lnSpcReduction="10000"/>
          </a:bodyPr>
          <a:lstStyle/>
          <a:p>
            <a:pPr algn="l"/>
            <a:r>
              <a:rPr lang="en-US"/>
              <a:t>Many students are still saddled with undergraduate loan debt which makes taking on an additional financial burden difficult.</a:t>
            </a:r>
          </a:p>
          <a:p>
            <a:endParaRPr lang="en-US"/>
          </a:p>
          <a:p>
            <a:pPr algn="l">
              <a:spcBef>
                <a:spcPts val="300"/>
              </a:spcBef>
            </a:pPr>
            <a:r>
              <a:rPr lang="en-US" b="1"/>
              <a:t>Recommendations</a:t>
            </a:r>
          </a:p>
          <a:p>
            <a:pPr marL="171450" indent="-171450" algn="l">
              <a:spcBef>
                <a:spcPts val="300"/>
              </a:spcBef>
              <a:buFont typeface="Arial" panose="020B0604020202020204" pitchFamily="34" charset="0"/>
              <a:buChar char="•"/>
            </a:pPr>
            <a:r>
              <a:rPr lang="en-US"/>
              <a:t>Be transparent about tuition</a:t>
            </a:r>
          </a:p>
          <a:p>
            <a:pPr marL="171450" indent="-171450" algn="l">
              <a:spcBef>
                <a:spcPts val="300"/>
              </a:spcBef>
              <a:buFont typeface="Arial" panose="020B0604020202020204" pitchFamily="34" charset="0"/>
              <a:buChar char="•"/>
            </a:pPr>
            <a:r>
              <a:rPr lang="en-US"/>
              <a:t>Help simplify the FASFA process</a:t>
            </a:r>
          </a:p>
          <a:p>
            <a:pPr marL="171450" indent="-171450" algn="l">
              <a:spcBef>
                <a:spcPts val="300"/>
              </a:spcBef>
              <a:buFont typeface="Arial" panose="020B0604020202020204" pitchFamily="34" charset="0"/>
              <a:buChar char="•"/>
            </a:pPr>
            <a:r>
              <a:rPr lang="en-US"/>
              <a:t>Message ways to offset tuition in content marketing</a:t>
            </a:r>
          </a:p>
          <a:p>
            <a:pPr marL="171450" indent="-171450" algn="l">
              <a:spcBef>
                <a:spcPts val="300"/>
              </a:spcBef>
              <a:buFont typeface="Arial" panose="020B0604020202020204" pitchFamily="34" charset="0"/>
              <a:buChar char="•"/>
            </a:pPr>
            <a:r>
              <a:rPr lang="en-US"/>
              <a:t>Consider application waivers</a:t>
            </a:r>
          </a:p>
        </p:txBody>
      </p:sp>
      <p:sp>
        <p:nvSpPr>
          <p:cNvPr id="5" name="Text Placeholder 4">
            <a:extLst>
              <a:ext uri="{FF2B5EF4-FFF2-40B4-BE49-F238E27FC236}">
                <a16:creationId xmlns:a16="http://schemas.microsoft.com/office/drawing/2014/main" id="{8ECF89F5-2691-C841-A4DB-E6DD9A8E1632}"/>
              </a:ext>
            </a:extLst>
          </p:cNvPr>
          <p:cNvSpPr>
            <a:spLocks noGrp="1"/>
          </p:cNvSpPr>
          <p:nvPr>
            <p:ph type="body" sz="quarter" idx="20"/>
          </p:nvPr>
        </p:nvSpPr>
        <p:spPr/>
        <p:txBody>
          <a:bodyPr/>
          <a:lstStyle/>
          <a:p>
            <a:r>
              <a:rPr lang="en-US"/>
              <a:t>Cost</a:t>
            </a:r>
          </a:p>
        </p:txBody>
      </p:sp>
      <p:sp>
        <p:nvSpPr>
          <p:cNvPr id="6" name="Title 5">
            <a:extLst>
              <a:ext uri="{FF2B5EF4-FFF2-40B4-BE49-F238E27FC236}">
                <a16:creationId xmlns:a16="http://schemas.microsoft.com/office/drawing/2014/main" id="{2FBF01D0-551F-5E46-8894-71DB9994F403}"/>
              </a:ext>
            </a:extLst>
          </p:cNvPr>
          <p:cNvSpPr>
            <a:spLocks noGrp="1"/>
          </p:cNvSpPr>
          <p:nvPr>
            <p:ph type="title"/>
          </p:nvPr>
        </p:nvSpPr>
        <p:spPr/>
        <p:txBody>
          <a:bodyPr/>
          <a:lstStyle/>
          <a:p>
            <a:r>
              <a:rPr lang="en-US"/>
              <a:t>General Themes</a:t>
            </a:r>
          </a:p>
        </p:txBody>
      </p:sp>
      <p:pic>
        <p:nvPicPr>
          <p:cNvPr id="19" name="Picture Placeholder 18">
            <a:extLst>
              <a:ext uri="{FF2B5EF4-FFF2-40B4-BE49-F238E27FC236}">
                <a16:creationId xmlns:a16="http://schemas.microsoft.com/office/drawing/2014/main" id="{60E2851C-1C5A-D74E-BB16-6B539214F098}"/>
              </a:ext>
            </a:extLst>
          </p:cNvPr>
          <p:cNvPicPr>
            <a:picLocks noGrp="1" noChangeAspect="1"/>
          </p:cNvPicPr>
          <p:nvPr>
            <p:ph type="pic" sz="quarter" idx="30"/>
          </p:nvPr>
        </p:nvPicPr>
        <p:blipFill rotWithShape="1">
          <a:blip r:embed="rId3" cstate="screen">
            <a:extLst>
              <a:ext uri="{28A0092B-C50C-407E-A947-70E740481C1C}">
                <a14:useLocalDpi xmlns:a14="http://schemas.microsoft.com/office/drawing/2010/main"/>
              </a:ext>
            </a:extLst>
          </a:blip>
          <a:srcRect/>
          <a:stretch/>
        </p:blipFill>
        <p:spPr/>
      </p:pic>
      <p:sp>
        <p:nvSpPr>
          <p:cNvPr id="8" name="Text Placeholder 7">
            <a:extLst>
              <a:ext uri="{FF2B5EF4-FFF2-40B4-BE49-F238E27FC236}">
                <a16:creationId xmlns:a16="http://schemas.microsoft.com/office/drawing/2014/main" id="{D71EFB16-6049-5A45-8677-F51E227C1C47}"/>
              </a:ext>
            </a:extLst>
          </p:cNvPr>
          <p:cNvSpPr>
            <a:spLocks noGrp="1"/>
          </p:cNvSpPr>
          <p:nvPr>
            <p:ph type="body" sz="quarter" idx="31"/>
          </p:nvPr>
        </p:nvSpPr>
        <p:spPr/>
        <p:txBody>
          <a:bodyPr>
            <a:normAutofit fontScale="92500" lnSpcReduction="10000"/>
          </a:bodyPr>
          <a:lstStyle/>
          <a:p>
            <a:pPr algn="l"/>
            <a:r>
              <a:rPr lang="en-US"/>
              <a:t>Majority of graduate students are employed full-time and have family obligations. They don’t want success in one area come at the expense of another. Many also desire a faster path to in-market.</a:t>
            </a:r>
          </a:p>
          <a:p>
            <a:pPr algn="l">
              <a:spcBef>
                <a:spcPts val="300"/>
              </a:spcBef>
            </a:pPr>
            <a:endParaRPr lang="en-US" b="1"/>
          </a:p>
          <a:p>
            <a:pPr algn="l">
              <a:spcBef>
                <a:spcPts val="300"/>
              </a:spcBef>
            </a:pPr>
            <a:r>
              <a:rPr lang="en-US" b="1"/>
              <a:t>Recommendations</a:t>
            </a:r>
          </a:p>
          <a:p>
            <a:pPr marL="171450" indent="-171450" algn="l">
              <a:spcBef>
                <a:spcPts val="300"/>
              </a:spcBef>
              <a:buFont typeface="Arial" panose="020B0604020202020204" pitchFamily="34" charset="0"/>
              <a:buChar char="•"/>
            </a:pPr>
            <a:r>
              <a:rPr lang="en-US"/>
              <a:t>Assess program duration</a:t>
            </a:r>
          </a:p>
          <a:p>
            <a:pPr marL="171450" indent="-171450" algn="l">
              <a:spcBef>
                <a:spcPts val="300"/>
              </a:spcBef>
              <a:buFont typeface="Arial" panose="020B0604020202020204" pitchFamily="34" charset="0"/>
              <a:buChar char="•"/>
            </a:pPr>
            <a:r>
              <a:rPr lang="en-US"/>
              <a:t>Consider credit for work experience</a:t>
            </a:r>
          </a:p>
          <a:p>
            <a:pPr marL="171450" indent="-171450" algn="l">
              <a:spcBef>
                <a:spcPts val="300"/>
              </a:spcBef>
              <a:buFont typeface="Arial" panose="020B0604020202020204" pitchFamily="34" charset="0"/>
              <a:buChar char="•"/>
            </a:pPr>
            <a:r>
              <a:rPr lang="en-US"/>
              <a:t>Offer solutions via content marketing</a:t>
            </a:r>
          </a:p>
          <a:p>
            <a:pPr algn="l"/>
            <a:endParaRPr lang="en-US"/>
          </a:p>
        </p:txBody>
      </p:sp>
      <p:sp>
        <p:nvSpPr>
          <p:cNvPr id="9" name="Text Placeholder 8">
            <a:extLst>
              <a:ext uri="{FF2B5EF4-FFF2-40B4-BE49-F238E27FC236}">
                <a16:creationId xmlns:a16="http://schemas.microsoft.com/office/drawing/2014/main" id="{0337FBC9-DF5C-4044-8C69-289344B15D0F}"/>
              </a:ext>
            </a:extLst>
          </p:cNvPr>
          <p:cNvSpPr>
            <a:spLocks noGrp="1"/>
          </p:cNvSpPr>
          <p:nvPr>
            <p:ph type="body" sz="quarter" idx="32"/>
          </p:nvPr>
        </p:nvSpPr>
        <p:spPr/>
        <p:txBody>
          <a:bodyPr/>
          <a:lstStyle/>
          <a:p>
            <a:r>
              <a:rPr lang="en-US"/>
              <a:t>Time Investment</a:t>
            </a:r>
          </a:p>
        </p:txBody>
      </p:sp>
      <p:pic>
        <p:nvPicPr>
          <p:cNvPr id="34" name="Picture Placeholder 33">
            <a:extLst>
              <a:ext uri="{FF2B5EF4-FFF2-40B4-BE49-F238E27FC236}">
                <a16:creationId xmlns:a16="http://schemas.microsoft.com/office/drawing/2014/main" id="{91064D3F-536C-2D47-B2EB-D2C9F9FA4469}"/>
              </a:ext>
            </a:extLst>
          </p:cNvPr>
          <p:cNvPicPr>
            <a:picLocks noGrp="1" noChangeAspect="1"/>
          </p:cNvPicPr>
          <p:nvPr>
            <p:ph type="pic" sz="quarter" idx="33"/>
          </p:nvPr>
        </p:nvPicPr>
        <p:blipFill>
          <a:blip r:embed="rId4" cstate="screen">
            <a:extLst>
              <a:ext uri="{28A0092B-C50C-407E-A947-70E740481C1C}">
                <a14:useLocalDpi xmlns:a14="http://schemas.microsoft.com/office/drawing/2010/main"/>
              </a:ext>
            </a:extLst>
          </a:blip>
          <a:srcRect/>
          <a:stretch>
            <a:fillRect/>
          </a:stretch>
        </p:blipFill>
        <p:spPr/>
      </p:pic>
      <p:sp>
        <p:nvSpPr>
          <p:cNvPr id="11" name="Text Placeholder 10">
            <a:extLst>
              <a:ext uri="{FF2B5EF4-FFF2-40B4-BE49-F238E27FC236}">
                <a16:creationId xmlns:a16="http://schemas.microsoft.com/office/drawing/2014/main" id="{3C57FA04-4BDC-C44C-9F73-1A04EB94B21B}"/>
              </a:ext>
            </a:extLst>
          </p:cNvPr>
          <p:cNvSpPr>
            <a:spLocks noGrp="1"/>
          </p:cNvSpPr>
          <p:nvPr>
            <p:ph type="body" sz="quarter" idx="34"/>
          </p:nvPr>
        </p:nvSpPr>
        <p:spPr/>
        <p:txBody>
          <a:bodyPr>
            <a:normAutofit fontScale="92500" lnSpcReduction="10000"/>
          </a:bodyPr>
          <a:lstStyle/>
          <a:p>
            <a:pPr algn="l"/>
            <a:r>
              <a:rPr lang="en-US"/>
              <a:t>Times passed since graduate-level prospects have been in an academic setting. Online learning may be foreign, and many can’t focus solely on academic studies. They doubt their ability to succeed.</a:t>
            </a:r>
          </a:p>
          <a:p>
            <a:pPr algn="l"/>
            <a:endParaRPr lang="en-US"/>
          </a:p>
          <a:p>
            <a:pPr algn="l">
              <a:spcBef>
                <a:spcPts val="300"/>
              </a:spcBef>
            </a:pPr>
            <a:r>
              <a:rPr lang="en-US" b="1"/>
              <a:t>Recommendations</a:t>
            </a:r>
          </a:p>
          <a:p>
            <a:pPr marL="171450" indent="-171450" algn="l">
              <a:spcBef>
                <a:spcPts val="300"/>
              </a:spcBef>
              <a:buFont typeface="Arial" panose="020B0604020202020204" pitchFamily="34" charset="0"/>
              <a:buChar char="•"/>
            </a:pPr>
            <a:r>
              <a:rPr lang="en-US"/>
              <a:t>Offer a teaser course (test-drive)</a:t>
            </a:r>
          </a:p>
          <a:p>
            <a:pPr marL="171450" indent="-171450" algn="l">
              <a:spcBef>
                <a:spcPts val="300"/>
              </a:spcBef>
              <a:buFont typeface="Arial" panose="020B0604020202020204" pitchFamily="34" charset="0"/>
              <a:buChar char="•"/>
            </a:pPr>
            <a:r>
              <a:rPr lang="en-US"/>
              <a:t>Explain the online student experience</a:t>
            </a:r>
          </a:p>
          <a:p>
            <a:pPr marL="171450" indent="-171450" algn="l">
              <a:spcBef>
                <a:spcPts val="300"/>
              </a:spcBef>
              <a:buFont typeface="Arial" panose="020B0604020202020204" pitchFamily="34" charset="0"/>
              <a:buChar char="•"/>
            </a:pPr>
            <a:r>
              <a:rPr lang="en-US"/>
              <a:t>Leverage current student testimonials</a:t>
            </a:r>
          </a:p>
          <a:p>
            <a:pPr algn="l"/>
            <a:endParaRPr lang="en-US"/>
          </a:p>
        </p:txBody>
      </p:sp>
      <p:sp>
        <p:nvSpPr>
          <p:cNvPr id="12" name="Text Placeholder 11">
            <a:extLst>
              <a:ext uri="{FF2B5EF4-FFF2-40B4-BE49-F238E27FC236}">
                <a16:creationId xmlns:a16="http://schemas.microsoft.com/office/drawing/2014/main" id="{3EC6669E-C385-0847-B64E-08BCF4536B72}"/>
              </a:ext>
            </a:extLst>
          </p:cNvPr>
          <p:cNvSpPr>
            <a:spLocks noGrp="1"/>
          </p:cNvSpPr>
          <p:nvPr>
            <p:ph type="body" sz="quarter" idx="35"/>
          </p:nvPr>
        </p:nvSpPr>
        <p:spPr/>
        <p:txBody>
          <a:bodyPr/>
          <a:lstStyle/>
          <a:p>
            <a:r>
              <a:rPr lang="en-US"/>
              <a:t>Lack of Confidence</a:t>
            </a:r>
          </a:p>
        </p:txBody>
      </p:sp>
      <p:pic>
        <p:nvPicPr>
          <p:cNvPr id="15" name="Picture Placeholder 14">
            <a:extLst>
              <a:ext uri="{FF2B5EF4-FFF2-40B4-BE49-F238E27FC236}">
                <a16:creationId xmlns:a16="http://schemas.microsoft.com/office/drawing/2014/main" id="{5E37DE7A-DFB4-B541-93F8-828777960615}"/>
              </a:ext>
            </a:extLst>
          </p:cNvPr>
          <p:cNvPicPr>
            <a:picLocks noGrp="1" noChangeAspect="1"/>
          </p:cNvPicPr>
          <p:nvPr>
            <p:ph type="pic" sz="quarter" idx="36"/>
          </p:nvPr>
        </p:nvPicPr>
        <p:blipFill>
          <a:blip r:embed="rId5" cstate="screen">
            <a:extLst>
              <a:ext uri="{28A0092B-C50C-407E-A947-70E740481C1C}">
                <a14:useLocalDpi xmlns:a14="http://schemas.microsoft.com/office/drawing/2010/main"/>
              </a:ext>
            </a:extLst>
          </a:blip>
          <a:srcRect/>
          <a:stretch>
            <a:fillRect/>
          </a:stretch>
        </p:blipFill>
        <p:spPr/>
      </p:pic>
      <p:sp>
        <p:nvSpPr>
          <p:cNvPr id="14" name="Text Placeholder 16">
            <a:extLst>
              <a:ext uri="{FF2B5EF4-FFF2-40B4-BE49-F238E27FC236}">
                <a16:creationId xmlns:a16="http://schemas.microsoft.com/office/drawing/2014/main" id="{7724C94E-E7D8-344E-AB55-90E0B5844EBE}"/>
              </a:ext>
            </a:extLst>
          </p:cNvPr>
          <p:cNvSpPr txBox="1">
            <a:spLocks/>
          </p:cNvSpPr>
          <p:nvPr/>
        </p:nvSpPr>
        <p:spPr>
          <a:xfrm>
            <a:off x="142291" y="762000"/>
            <a:ext cx="11900483" cy="279760"/>
          </a:xfrm>
          <a:prstGeom prst="rect">
            <a:avLst/>
          </a:prstGeom>
        </p:spPr>
        <p:txBody>
          <a:bodyPr>
            <a:noAutofit/>
          </a:bodyPr>
          <a:lstStyle>
            <a:lvl1pPr marL="0" indent="0" algn="l" defTabSz="914400" rtl="0" eaLnBrk="1" latinLnBrk="0" hangingPunct="1">
              <a:lnSpc>
                <a:spcPct val="90000"/>
              </a:lnSpc>
              <a:spcBef>
                <a:spcPts val="1000"/>
              </a:spcBef>
              <a:buClr>
                <a:schemeClr val="accent3"/>
              </a:buClr>
              <a:buFontTx/>
              <a:buNone/>
              <a:defRPr sz="1600" b="0" i="0" kern="120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1700"/>
              </a:spcBef>
              <a:buClr>
                <a:schemeClr val="accent3"/>
              </a:buClr>
              <a:buSzPct val="120000"/>
              <a:buFont typeface="Arial" panose="020B0604020202020204" pitchFamily="34" charset="0"/>
              <a:buChar char="•"/>
              <a:defRPr sz="1600" b="0" i="0" kern="120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defRPr>
            </a:lvl2pPr>
            <a:lvl3pPr marL="868680" indent="-228600" algn="l" defTabSz="914400" rtl="0" eaLnBrk="1" latinLnBrk="0" hangingPunct="1">
              <a:lnSpc>
                <a:spcPct val="90000"/>
              </a:lnSpc>
              <a:spcBef>
                <a:spcPts val="500"/>
              </a:spcBef>
              <a:buClr>
                <a:schemeClr val="accent3"/>
              </a:buClr>
              <a:buSzPct val="75000"/>
              <a:buFont typeface="Courier New" panose="02070309020205020404" pitchFamily="49" charset="0"/>
              <a:buChar char="o"/>
              <a:defRPr sz="1600" b="0" i="0" kern="120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143000" indent="-228600" algn="l" defTabSz="914400" rtl="0" eaLnBrk="1" latinLnBrk="0" hangingPunct="1">
              <a:lnSpc>
                <a:spcPct val="90000"/>
              </a:lnSpc>
              <a:spcBef>
                <a:spcPts val="500"/>
              </a:spcBef>
              <a:buClr>
                <a:schemeClr val="accent3"/>
              </a:buClr>
              <a:buFont typeface="Wingdings" pitchFamily="2" charset="2"/>
              <a:buChar char="§"/>
              <a:defRPr sz="1600" b="0" i="0" kern="120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417320" indent="-228600" algn="l" defTabSz="914400" rtl="0" eaLnBrk="1" latinLnBrk="0" hangingPunct="1">
              <a:lnSpc>
                <a:spcPct val="90000"/>
              </a:lnSpc>
              <a:spcBef>
                <a:spcPts val="500"/>
              </a:spcBef>
              <a:buClr>
                <a:schemeClr val="accent3"/>
              </a:buClr>
              <a:buSzPct val="115000"/>
              <a:buFont typeface="Arial" panose="020B0604020202020204" pitchFamily="34" charset="0"/>
              <a:buChar char="•"/>
              <a:defRPr sz="1600" b="0" i="0" kern="1200" baseline="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defRPr>
            </a:lvl5pPr>
            <a:lvl6pPr marL="1691640" indent="-228600" algn="l" defTabSz="914400" rtl="0" eaLnBrk="1" latinLnBrk="0" hangingPunct="1">
              <a:lnSpc>
                <a:spcPct val="90000"/>
              </a:lnSpc>
              <a:spcBef>
                <a:spcPts val="500"/>
              </a:spcBef>
              <a:buClr>
                <a:schemeClr val="accent3"/>
              </a:buClr>
              <a:buSzPct val="80000"/>
              <a:buFont typeface="Courier New" charset="0"/>
              <a:buChar char="o"/>
              <a:defRPr sz="1600" b="0" i="0" kern="1200" baseline="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2000" b="1">
                <a:solidFill>
                  <a:schemeClr val="accent3"/>
                </a:solidFill>
              </a:rPr>
              <a:t>Primary Barriers to Enrollment</a:t>
            </a:r>
          </a:p>
        </p:txBody>
      </p:sp>
    </p:spTree>
    <p:extLst>
      <p:ext uri="{BB962C8B-B14F-4D97-AF65-F5344CB8AC3E}">
        <p14:creationId xmlns:p14="http://schemas.microsoft.com/office/powerpoint/2010/main" val="2980953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fade">
                                      <p:cBhvr>
                                        <p:cTn id="10" dur="500"/>
                                        <p:tgtEl>
                                          <p:spTgt spid="4">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fade">
                                      <p:cBhvr>
                                        <p:cTn id="13" dur="500"/>
                                        <p:tgtEl>
                                          <p:spTgt spid="4">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
                                            <p:txEl>
                                              <p:pRg st="3" end="3"/>
                                            </p:txEl>
                                          </p:spTgt>
                                        </p:tgtEl>
                                        <p:attrNameLst>
                                          <p:attrName>style.visibility</p:attrName>
                                        </p:attrNameLst>
                                      </p:cBhvr>
                                      <p:to>
                                        <p:strVal val="visible"/>
                                      </p:to>
                                    </p:set>
                                    <p:animEffect transition="in" filter="fade">
                                      <p:cBhvr>
                                        <p:cTn id="16" dur="500"/>
                                        <p:tgtEl>
                                          <p:spTgt spid="4">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animEffect transition="in" filter="fade">
                                      <p:cBhvr>
                                        <p:cTn id="19" dur="500"/>
                                        <p:tgtEl>
                                          <p:spTgt spid="4">
                                            <p:txEl>
                                              <p:pRg st="4" end="4"/>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4">
                                            <p:txEl>
                                              <p:pRg st="5" end="5"/>
                                            </p:txEl>
                                          </p:spTgt>
                                        </p:tgtEl>
                                        <p:attrNameLst>
                                          <p:attrName>style.visibility</p:attrName>
                                        </p:attrNameLst>
                                      </p:cBhvr>
                                      <p:to>
                                        <p:strVal val="visible"/>
                                      </p:to>
                                    </p:set>
                                    <p:animEffect transition="in" filter="fade">
                                      <p:cBhvr>
                                        <p:cTn id="22" dur="500"/>
                                        <p:tgtEl>
                                          <p:spTgt spid="4">
                                            <p:txEl>
                                              <p:pRg st="5" end="5"/>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4">
                                            <p:txEl>
                                              <p:pRg st="6" end="6"/>
                                            </p:txEl>
                                          </p:spTgt>
                                        </p:tgtEl>
                                        <p:attrNameLst>
                                          <p:attrName>style.visibility</p:attrName>
                                        </p:attrNameLst>
                                      </p:cBhvr>
                                      <p:to>
                                        <p:strVal val="visible"/>
                                      </p:to>
                                    </p:set>
                                    <p:animEffect transition="in" filter="fade">
                                      <p:cBhvr>
                                        <p:cTn id="25" dur="500"/>
                                        <p:tgtEl>
                                          <p:spTgt spid="4">
                                            <p:txEl>
                                              <p:pRg st="6" end="6"/>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5">
                                            <p:txEl>
                                              <p:pRg st="0" end="0"/>
                                            </p:txEl>
                                          </p:spTgt>
                                        </p:tgtEl>
                                        <p:attrNameLst>
                                          <p:attrName>style.visibility</p:attrName>
                                        </p:attrNameLst>
                                      </p:cBhvr>
                                      <p:to>
                                        <p:strVal val="visible"/>
                                      </p:to>
                                    </p:set>
                                    <p:animEffect transition="in" filter="fade">
                                      <p:cBhvr>
                                        <p:cTn id="28" dur="500"/>
                                        <p:tgtEl>
                                          <p:spTgt spid="5">
                                            <p:txEl>
                                              <p:pRg st="0" end="0"/>
                                            </p:txEl>
                                          </p:spTgt>
                                        </p:tgtEl>
                                      </p:cBhvr>
                                    </p:animEffec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fade">
                                      <p:cBhvr>
                                        <p:cTn id="32" dur="500"/>
                                        <p:tgtEl>
                                          <p:spTgt spid="34"/>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8">
                                            <p:txEl>
                                              <p:pRg st="0" end="0"/>
                                            </p:txEl>
                                          </p:spTgt>
                                        </p:tgtEl>
                                        <p:attrNameLst>
                                          <p:attrName>style.visibility</p:attrName>
                                        </p:attrNameLst>
                                      </p:cBhvr>
                                      <p:to>
                                        <p:strVal val="visible"/>
                                      </p:to>
                                    </p:set>
                                    <p:animEffect transition="in" filter="fade">
                                      <p:cBhvr>
                                        <p:cTn id="35" dur="500"/>
                                        <p:tgtEl>
                                          <p:spTgt spid="8">
                                            <p:txEl>
                                              <p:pRg st="0" end="0"/>
                                            </p:txEl>
                                          </p:spTgt>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8">
                                            <p:txEl>
                                              <p:pRg st="2" end="2"/>
                                            </p:txEl>
                                          </p:spTgt>
                                        </p:tgtEl>
                                        <p:attrNameLst>
                                          <p:attrName>style.visibility</p:attrName>
                                        </p:attrNameLst>
                                      </p:cBhvr>
                                      <p:to>
                                        <p:strVal val="visible"/>
                                      </p:to>
                                    </p:set>
                                    <p:animEffect transition="in" filter="fade">
                                      <p:cBhvr>
                                        <p:cTn id="38" dur="500"/>
                                        <p:tgtEl>
                                          <p:spTgt spid="8">
                                            <p:txEl>
                                              <p:pRg st="2" end="2"/>
                                            </p:txEl>
                                          </p:spTgt>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8">
                                            <p:txEl>
                                              <p:pRg st="3" end="3"/>
                                            </p:txEl>
                                          </p:spTgt>
                                        </p:tgtEl>
                                        <p:attrNameLst>
                                          <p:attrName>style.visibility</p:attrName>
                                        </p:attrNameLst>
                                      </p:cBhvr>
                                      <p:to>
                                        <p:strVal val="visible"/>
                                      </p:to>
                                    </p:set>
                                    <p:animEffect transition="in" filter="fade">
                                      <p:cBhvr>
                                        <p:cTn id="41" dur="500"/>
                                        <p:tgtEl>
                                          <p:spTgt spid="8">
                                            <p:txEl>
                                              <p:pRg st="3" end="3"/>
                                            </p:txEl>
                                          </p:spTgt>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8">
                                            <p:txEl>
                                              <p:pRg st="4" end="4"/>
                                            </p:txEl>
                                          </p:spTgt>
                                        </p:tgtEl>
                                        <p:attrNameLst>
                                          <p:attrName>style.visibility</p:attrName>
                                        </p:attrNameLst>
                                      </p:cBhvr>
                                      <p:to>
                                        <p:strVal val="visible"/>
                                      </p:to>
                                    </p:set>
                                    <p:animEffect transition="in" filter="fade">
                                      <p:cBhvr>
                                        <p:cTn id="44" dur="500"/>
                                        <p:tgtEl>
                                          <p:spTgt spid="8">
                                            <p:txEl>
                                              <p:pRg st="4" end="4"/>
                                            </p:txEl>
                                          </p:spTgt>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8">
                                            <p:txEl>
                                              <p:pRg st="5" end="5"/>
                                            </p:txEl>
                                          </p:spTgt>
                                        </p:tgtEl>
                                        <p:attrNameLst>
                                          <p:attrName>style.visibility</p:attrName>
                                        </p:attrNameLst>
                                      </p:cBhvr>
                                      <p:to>
                                        <p:strVal val="visible"/>
                                      </p:to>
                                    </p:set>
                                    <p:animEffect transition="in" filter="fade">
                                      <p:cBhvr>
                                        <p:cTn id="47" dur="500"/>
                                        <p:tgtEl>
                                          <p:spTgt spid="8">
                                            <p:txEl>
                                              <p:pRg st="5" end="5"/>
                                            </p:txEl>
                                          </p:spTgt>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9">
                                            <p:txEl>
                                              <p:pRg st="0" end="0"/>
                                            </p:txEl>
                                          </p:spTgt>
                                        </p:tgtEl>
                                        <p:attrNameLst>
                                          <p:attrName>style.visibility</p:attrName>
                                        </p:attrNameLst>
                                      </p:cBhvr>
                                      <p:to>
                                        <p:strVal val="visible"/>
                                      </p:to>
                                    </p:set>
                                    <p:animEffect transition="in" filter="fade">
                                      <p:cBhvr>
                                        <p:cTn id="50" dur="500"/>
                                        <p:tgtEl>
                                          <p:spTgt spid="9">
                                            <p:txEl>
                                              <p:pRg st="0" end="0"/>
                                            </p:txEl>
                                          </p:spTgt>
                                        </p:tgtEl>
                                      </p:cBhvr>
                                    </p:animEffect>
                                  </p:childTnLst>
                                </p:cTn>
                              </p:par>
                            </p:childTnLst>
                          </p:cTn>
                        </p:par>
                        <p:par>
                          <p:cTn id="51" fill="hold">
                            <p:stCondLst>
                              <p:cond delay="1000"/>
                            </p:stCondLst>
                            <p:childTnLst>
                              <p:par>
                                <p:cTn id="52" presetID="10" presetClass="entr" presetSubtype="0" fill="hold" nodeType="afterEffect">
                                  <p:stCondLst>
                                    <p:cond delay="0"/>
                                  </p:stCondLst>
                                  <p:childTnLst>
                                    <p:set>
                                      <p:cBhvr>
                                        <p:cTn id="53" dur="1" fill="hold">
                                          <p:stCondLst>
                                            <p:cond delay="0"/>
                                          </p:stCondLst>
                                        </p:cTn>
                                        <p:tgtEl>
                                          <p:spTgt spid="15"/>
                                        </p:tgtEl>
                                        <p:attrNameLst>
                                          <p:attrName>style.visibility</p:attrName>
                                        </p:attrNameLst>
                                      </p:cBhvr>
                                      <p:to>
                                        <p:strVal val="visible"/>
                                      </p:to>
                                    </p:set>
                                    <p:animEffect transition="in" filter="fade">
                                      <p:cBhvr>
                                        <p:cTn id="54" dur="500"/>
                                        <p:tgtEl>
                                          <p:spTgt spid="15"/>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11">
                                            <p:txEl>
                                              <p:pRg st="0" end="0"/>
                                            </p:txEl>
                                          </p:spTgt>
                                        </p:tgtEl>
                                        <p:attrNameLst>
                                          <p:attrName>style.visibility</p:attrName>
                                        </p:attrNameLst>
                                      </p:cBhvr>
                                      <p:to>
                                        <p:strVal val="visible"/>
                                      </p:to>
                                    </p:set>
                                    <p:animEffect transition="in" filter="fade">
                                      <p:cBhvr>
                                        <p:cTn id="57" dur="500"/>
                                        <p:tgtEl>
                                          <p:spTgt spid="11">
                                            <p:txEl>
                                              <p:pRg st="0" end="0"/>
                                            </p:txEl>
                                          </p:spTgt>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11">
                                            <p:txEl>
                                              <p:pRg st="2" end="2"/>
                                            </p:txEl>
                                          </p:spTgt>
                                        </p:tgtEl>
                                        <p:attrNameLst>
                                          <p:attrName>style.visibility</p:attrName>
                                        </p:attrNameLst>
                                      </p:cBhvr>
                                      <p:to>
                                        <p:strVal val="visible"/>
                                      </p:to>
                                    </p:set>
                                    <p:animEffect transition="in" filter="fade">
                                      <p:cBhvr>
                                        <p:cTn id="60" dur="500"/>
                                        <p:tgtEl>
                                          <p:spTgt spid="11">
                                            <p:txEl>
                                              <p:pRg st="2" end="2"/>
                                            </p:txEl>
                                          </p:spTgt>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11">
                                            <p:txEl>
                                              <p:pRg st="3" end="3"/>
                                            </p:txEl>
                                          </p:spTgt>
                                        </p:tgtEl>
                                        <p:attrNameLst>
                                          <p:attrName>style.visibility</p:attrName>
                                        </p:attrNameLst>
                                      </p:cBhvr>
                                      <p:to>
                                        <p:strVal val="visible"/>
                                      </p:to>
                                    </p:set>
                                    <p:animEffect transition="in" filter="fade">
                                      <p:cBhvr>
                                        <p:cTn id="63" dur="500"/>
                                        <p:tgtEl>
                                          <p:spTgt spid="11">
                                            <p:txEl>
                                              <p:pRg st="3" end="3"/>
                                            </p:txEl>
                                          </p:spTgt>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11">
                                            <p:txEl>
                                              <p:pRg st="4" end="4"/>
                                            </p:txEl>
                                          </p:spTgt>
                                        </p:tgtEl>
                                        <p:attrNameLst>
                                          <p:attrName>style.visibility</p:attrName>
                                        </p:attrNameLst>
                                      </p:cBhvr>
                                      <p:to>
                                        <p:strVal val="visible"/>
                                      </p:to>
                                    </p:set>
                                    <p:animEffect transition="in" filter="fade">
                                      <p:cBhvr>
                                        <p:cTn id="66" dur="500"/>
                                        <p:tgtEl>
                                          <p:spTgt spid="11">
                                            <p:txEl>
                                              <p:pRg st="4" end="4"/>
                                            </p:txEl>
                                          </p:spTgt>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11">
                                            <p:txEl>
                                              <p:pRg st="5" end="5"/>
                                            </p:txEl>
                                          </p:spTgt>
                                        </p:tgtEl>
                                        <p:attrNameLst>
                                          <p:attrName>style.visibility</p:attrName>
                                        </p:attrNameLst>
                                      </p:cBhvr>
                                      <p:to>
                                        <p:strVal val="visible"/>
                                      </p:to>
                                    </p:set>
                                    <p:animEffect transition="in" filter="fade">
                                      <p:cBhvr>
                                        <p:cTn id="69" dur="500"/>
                                        <p:tgtEl>
                                          <p:spTgt spid="11">
                                            <p:txEl>
                                              <p:pRg st="5" end="5"/>
                                            </p:txEl>
                                          </p:spTgt>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12">
                                            <p:txEl>
                                              <p:pRg st="0" end="0"/>
                                            </p:txEl>
                                          </p:spTgt>
                                        </p:tgtEl>
                                        <p:attrNameLst>
                                          <p:attrName>style.visibility</p:attrName>
                                        </p:attrNameLst>
                                      </p:cBhvr>
                                      <p:to>
                                        <p:strVal val="visible"/>
                                      </p:to>
                                    </p:set>
                                    <p:animEffect transition="in" filter="fade">
                                      <p:cBhvr>
                                        <p:cTn id="72"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build="p"/>
      <p:bldP spid="8" grpId="0" build="p"/>
      <p:bldP spid="9" grpId="0" build="p"/>
      <p:bldP spid="11" grpId="0" build="p"/>
      <p:bldP spid="12"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2C9DF9C-6B68-804B-9DDB-3B1333BA6BC0}"/>
              </a:ext>
            </a:extLst>
          </p:cNvPr>
          <p:cNvSpPr>
            <a:spLocks noGrp="1"/>
          </p:cNvSpPr>
          <p:nvPr>
            <p:ph type="dt" sz="half" idx="10"/>
          </p:nvPr>
        </p:nvSpPr>
        <p:spPr/>
        <p:txBody>
          <a:bodyPr/>
          <a:lstStyle/>
          <a:p>
            <a:fld id="{DB4888D4-3616-E842-AE0B-F67567F59619}" type="datetime1">
              <a:rPr lang="en-US" smtClean="0"/>
              <a:pPr/>
              <a:t>4/9/2019</a:t>
            </a:fld>
            <a:endParaRPr lang="en-US"/>
          </a:p>
        </p:txBody>
      </p:sp>
      <p:sp>
        <p:nvSpPr>
          <p:cNvPr id="3" name="Slide Number Placeholder 2">
            <a:extLst>
              <a:ext uri="{FF2B5EF4-FFF2-40B4-BE49-F238E27FC236}">
                <a16:creationId xmlns:a16="http://schemas.microsoft.com/office/drawing/2014/main" id="{D04F8331-A859-E845-9E53-0363A7B059C6}"/>
              </a:ext>
            </a:extLst>
          </p:cNvPr>
          <p:cNvSpPr>
            <a:spLocks noGrp="1"/>
          </p:cNvSpPr>
          <p:nvPr>
            <p:ph type="sldNum" sz="quarter" idx="11"/>
          </p:nvPr>
        </p:nvSpPr>
        <p:spPr/>
        <p:txBody>
          <a:bodyPr/>
          <a:lstStyle/>
          <a:p>
            <a:fld id="{29BEA89B-AEB9-EC4E-ACDE-73189EA191E7}" type="slidenum">
              <a:rPr lang="en-US" smtClean="0"/>
              <a:pPr/>
              <a:t>33</a:t>
            </a:fld>
            <a:endParaRPr lang="en-US"/>
          </a:p>
        </p:txBody>
      </p:sp>
      <p:sp>
        <p:nvSpPr>
          <p:cNvPr id="4" name="Text Placeholder 3">
            <a:extLst>
              <a:ext uri="{FF2B5EF4-FFF2-40B4-BE49-F238E27FC236}">
                <a16:creationId xmlns:a16="http://schemas.microsoft.com/office/drawing/2014/main" id="{389FBC64-6A60-BF47-8979-ECD5EB7C0675}"/>
              </a:ext>
            </a:extLst>
          </p:cNvPr>
          <p:cNvSpPr>
            <a:spLocks noGrp="1"/>
          </p:cNvSpPr>
          <p:nvPr>
            <p:ph type="body" sz="quarter" idx="12"/>
          </p:nvPr>
        </p:nvSpPr>
        <p:spPr/>
        <p:txBody>
          <a:bodyPr>
            <a:normAutofit/>
          </a:bodyPr>
          <a:lstStyle/>
          <a:p>
            <a:pPr marL="285750" indent="-285750" algn="l">
              <a:buFont typeface="Arial" panose="020B0604020202020204" pitchFamily="34" charset="0"/>
              <a:buChar char="•"/>
            </a:pPr>
            <a:r>
              <a:rPr lang="en-US"/>
              <a:t>We identify the student persona early in the recruitment process and use that knowledge to customize the experience</a:t>
            </a:r>
          </a:p>
          <a:p>
            <a:pPr marL="285750" indent="-285750" algn="l">
              <a:buFont typeface="Arial" panose="020B0604020202020204" pitchFamily="34" charset="0"/>
              <a:buChar char="•"/>
            </a:pPr>
            <a:r>
              <a:rPr lang="en-US"/>
              <a:t>61% of our students identified as Advancers</a:t>
            </a:r>
          </a:p>
          <a:p>
            <a:pPr marL="285750" indent="-285750" algn="l">
              <a:buFont typeface="Arial" panose="020B0604020202020204" pitchFamily="34" charset="0"/>
              <a:buChar char="•"/>
            </a:pPr>
            <a:r>
              <a:rPr lang="en-US"/>
              <a:t>Advancers are more likely to move forward and apply </a:t>
            </a:r>
          </a:p>
          <a:p>
            <a:pPr marL="285750" indent="-285750" algn="l">
              <a:buFont typeface="Arial" panose="020B0604020202020204" pitchFamily="34" charset="0"/>
              <a:buChar char="•"/>
            </a:pPr>
            <a:r>
              <a:rPr lang="en-US"/>
              <a:t>Education programs have a higher % of students identified as Altruists</a:t>
            </a:r>
          </a:p>
          <a:p>
            <a:pPr marL="285750" indent="-285750" algn="l">
              <a:buFont typeface="Arial" panose="020B0604020202020204" pitchFamily="34" charset="0"/>
              <a:buChar char="•"/>
            </a:pPr>
            <a:endParaRPr lang="en-US"/>
          </a:p>
        </p:txBody>
      </p:sp>
      <p:sp>
        <p:nvSpPr>
          <p:cNvPr id="6" name="Text Placeholder 5">
            <a:extLst>
              <a:ext uri="{FF2B5EF4-FFF2-40B4-BE49-F238E27FC236}">
                <a16:creationId xmlns:a16="http://schemas.microsoft.com/office/drawing/2014/main" id="{C464DDF8-1016-5F4A-BDD8-C8CE5AE36D27}"/>
              </a:ext>
            </a:extLst>
          </p:cNvPr>
          <p:cNvSpPr>
            <a:spLocks noGrp="1"/>
          </p:cNvSpPr>
          <p:nvPr>
            <p:ph type="body" sz="quarter" idx="19"/>
          </p:nvPr>
        </p:nvSpPr>
        <p:spPr/>
        <p:txBody>
          <a:bodyPr/>
          <a:lstStyle/>
          <a:p>
            <a:r>
              <a:rPr lang="en-US"/>
              <a:t>Customize Engagement</a:t>
            </a:r>
          </a:p>
        </p:txBody>
      </p:sp>
      <p:sp>
        <p:nvSpPr>
          <p:cNvPr id="7" name="Text Placeholder 6">
            <a:extLst>
              <a:ext uri="{FF2B5EF4-FFF2-40B4-BE49-F238E27FC236}">
                <a16:creationId xmlns:a16="http://schemas.microsoft.com/office/drawing/2014/main" id="{0AFD4925-0DF7-4342-8BF7-F091CD027E7F}"/>
              </a:ext>
            </a:extLst>
          </p:cNvPr>
          <p:cNvSpPr>
            <a:spLocks noGrp="1"/>
          </p:cNvSpPr>
          <p:nvPr>
            <p:ph type="body" sz="quarter" idx="20"/>
          </p:nvPr>
        </p:nvSpPr>
        <p:spPr>
          <a:xfrm>
            <a:off x="4480360" y="2684905"/>
            <a:ext cx="3200400" cy="3715895"/>
          </a:xfrm>
        </p:spPr>
        <p:txBody>
          <a:bodyPr>
            <a:normAutofit fontScale="92500" lnSpcReduction="10000"/>
          </a:bodyPr>
          <a:lstStyle/>
          <a:p>
            <a:pPr marL="285750" indent="-285750" algn="l">
              <a:buFont typeface="Arial" panose="020B0604020202020204" pitchFamily="34" charset="0"/>
              <a:buChar char="•"/>
            </a:pPr>
            <a:r>
              <a:rPr lang="en-US" sz="1500"/>
              <a:t>We survey students who began their program of choice as well as those who fell out of the process</a:t>
            </a:r>
          </a:p>
          <a:p>
            <a:pPr marL="285750" indent="-285750" algn="l">
              <a:buFont typeface="Arial" panose="020B0604020202020204" pitchFamily="34" charset="0"/>
              <a:buChar char="•"/>
            </a:pPr>
            <a:r>
              <a:rPr lang="en-US" sz="1500"/>
              <a:t>Students tell us the 4 primary factors in their decision are:</a:t>
            </a:r>
          </a:p>
          <a:p>
            <a:pPr algn="l"/>
            <a:r>
              <a:rPr lang="en-US" sz="1500"/>
              <a:t>      - Course availability </a:t>
            </a:r>
          </a:p>
          <a:p>
            <a:pPr algn="l"/>
            <a:r>
              <a:rPr lang="en-US" sz="1500"/>
              <a:t>      - University reputation</a:t>
            </a:r>
          </a:p>
          <a:p>
            <a:pPr algn="l"/>
            <a:r>
              <a:rPr lang="en-US" sz="1500"/>
              <a:t>      - Quality of the online experience</a:t>
            </a:r>
          </a:p>
          <a:p>
            <a:pPr algn="l"/>
            <a:r>
              <a:rPr lang="en-US" sz="1500"/>
              <a:t>      - Ability to advance career</a:t>
            </a:r>
          </a:p>
          <a:p>
            <a:pPr marL="171450" indent="-171450" algn="l">
              <a:buFont typeface="Arial" panose="020B0604020202020204" pitchFamily="34" charset="0"/>
              <a:buChar char="•"/>
            </a:pPr>
            <a:r>
              <a:rPr lang="en-US" sz="1500"/>
              <a:t>60% of students who didn’t continue with their application cited concerns with cost and finances</a:t>
            </a:r>
            <a:endParaRPr lang="en-US" sz="1400"/>
          </a:p>
          <a:p>
            <a:pPr algn="l"/>
            <a:r>
              <a:rPr lang="en-US"/>
              <a:t>	</a:t>
            </a:r>
          </a:p>
          <a:p>
            <a:pPr marL="285750" indent="-285750" algn="l">
              <a:buFont typeface="Arial" panose="020B0604020202020204" pitchFamily="34" charset="0"/>
              <a:buChar char="•"/>
            </a:pPr>
            <a:endParaRPr lang="en-US"/>
          </a:p>
        </p:txBody>
      </p:sp>
      <p:sp>
        <p:nvSpPr>
          <p:cNvPr id="9" name="Text Placeholder 8">
            <a:extLst>
              <a:ext uri="{FF2B5EF4-FFF2-40B4-BE49-F238E27FC236}">
                <a16:creationId xmlns:a16="http://schemas.microsoft.com/office/drawing/2014/main" id="{5809B223-DF0C-394C-A16C-6331C5DB1920}"/>
              </a:ext>
            </a:extLst>
          </p:cNvPr>
          <p:cNvSpPr>
            <a:spLocks noGrp="1"/>
          </p:cNvSpPr>
          <p:nvPr>
            <p:ph type="body" sz="quarter" idx="22"/>
          </p:nvPr>
        </p:nvSpPr>
        <p:spPr/>
        <p:txBody>
          <a:bodyPr/>
          <a:lstStyle/>
          <a:p>
            <a:r>
              <a:rPr lang="en-US"/>
              <a:t>Continue to Listen</a:t>
            </a:r>
          </a:p>
        </p:txBody>
      </p:sp>
      <p:sp>
        <p:nvSpPr>
          <p:cNvPr id="10" name="Text Placeholder 9">
            <a:extLst>
              <a:ext uri="{FF2B5EF4-FFF2-40B4-BE49-F238E27FC236}">
                <a16:creationId xmlns:a16="http://schemas.microsoft.com/office/drawing/2014/main" id="{A153F75E-91BF-324F-A538-F2EE7F433217}"/>
              </a:ext>
            </a:extLst>
          </p:cNvPr>
          <p:cNvSpPr>
            <a:spLocks noGrp="1"/>
          </p:cNvSpPr>
          <p:nvPr>
            <p:ph type="body" sz="quarter" idx="23"/>
          </p:nvPr>
        </p:nvSpPr>
        <p:spPr/>
        <p:txBody>
          <a:bodyPr/>
          <a:lstStyle/>
          <a:p>
            <a:pPr marL="285750" indent="-285750" algn="l">
              <a:buFont typeface="Arial" panose="020B0604020202020204" pitchFamily="34" charset="0"/>
              <a:buChar char="•"/>
            </a:pPr>
            <a:r>
              <a:rPr lang="en-US"/>
              <a:t>Digitally native, adult learners are increasingly responding to non voice-to-voice engagement</a:t>
            </a:r>
          </a:p>
          <a:p>
            <a:pPr marL="285750" indent="-285750" algn="l">
              <a:buFont typeface="Arial" panose="020B0604020202020204" pitchFamily="34" charset="0"/>
              <a:buChar char="•"/>
            </a:pPr>
            <a:r>
              <a:rPr lang="en-US"/>
              <a:t>Click-to-Chat is a meaningful lead generation channel </a:t>
            </a:r>
          </a:p>
          <a:p>
            <a:pPr marL="285750" indent="-285750" algn="l">
              <a:buFont typeface="Arial" panose="020B0604020202020204" pitchFamily="34" charset="0"/>
              <a:buChar char="•"/>
            </a:pPr>
            <a:r>
              <a:rPr lang="en-US"/>
              <a:t>E-mail averages a 2-3% response rate; SMS averages 40%+</a:t>
            </a:r>
          </a:p>
          <a:p>
            <a:pPr marL="285750" indent="-285750" algn="l">
              <a:buFont typeface="Arial" panose="020B0604020202020204" pitchFamily="34" charset="0"/>
              <a:buChar char="•"/>
            </a:pPr>
            <a:r>
              <a:rPr lang="en-US"/>
              <a:t>Ongoing SMS campaigns that address students personally have allowed us to achieve a 64% response rate and improve application completion rates</a:t>
            </a:r>
          </a:p>
          <a:p>
            <a:pPr marL="285750" indent="-285750" algn="l">
              <a:buFont typeface="Arial" panose="020B0604020202020204" pitchFamily="34" charset="0"/>
              <a:buChar char="•"/>
            </a:pPr>
            <a:endParaRPr lang="en-US"/>
          </a:p>
          <a:p>
            <a:pPr marL="285750" indent="-285750" algn="l">
              <a:buFont typeface="Arial" panose="020B0604020202020204" pitchFamily="34" charset="0"/>
              <a:buChar char="•"/>
            </a:pPr>
            <a:endParaRPr lang="en-US"/>
          </a:p>
        </p:txBody>
      </p:sp>
      <p:sp>
        <p:nvSpPr>
          <p:cNvPr id="12" name="Text Placeholder 11">
            <a:extLst>
              <a:ext uri="{FF2B5EF4-FFF2-40B4-BE49-F238E27FC236}">
                <a16:creationId xmlns:a16="http://schemas.microsoft.com/office/drawing/2014/main" id="{2F803C49-9C01-154B-A77D-EA14C0BF0A69}"/>
              </a:ext>
            </a:extLst>
          </p:cNvPr>
          <p:cNvSpPr>
            <a:spLocks noGrp="1"/>
          </p:cNvSpPr>
          <p:nvPr>
            <p:ph type="body" sz="quarter" idx="25"/>
          </p:nvPr>
        </p:nvSpPr>
        <p:spPr/>
        <p:txBody>
          <a:bodyPr>
            <a:normAutofit/>
          </a:bodyPr>
          <a:lstStyle/>
          <a:p>
            <a:r>
              <a:rPr lang="en-US"/>
              <a:t>Communicate Digitally</a:t>
            </a:r>
          </a:p>
        </p:txBody>
      </p:sp>
      <p:sp>
        <p:nvSpPr>
          <p:cNvPr id="13" name="Title 12">
            <a:extLst>
              <a:ext uri="{FF2B5EF4-FFF2-40B4-BE49-F238E27FC236}">
                <a16:creationId xmlns:a16="http://schemas.microsoft.com/office/drawing/2014/main" id="{77CB9F4E-1942-4647-AE11-DBA62013BD6F}"/>
              </a:ext>
            </a:extLst>
          </p:cNvPr>
          <p:cNvSpPr>
            <a:spLocks noGrp="1"/>
          </p:cNvSpPr>
          <p:nvPr>
            <p:ph type="title"/>
          </p:nvPr>
        </p:nvSpPr>
        <p:spPr/>
        <p:txBody>
          <a:bodyPr/>
          <a:lstStyle/>
          <a:p>
            <a:r>
              <a:rPr lang="en-US"/>
              <a:t>Operationalizing The Learns: Enrollment Services</a:t>
            </a:r>
          </a:p>
        </p:txBody>
      </p:sp>
      <p:pic>
        <p:nvPicPr>
          <p:cNvPr id="14" name="Picture Placeholder 11">
            <a:extLst>
              <a:ext uri="{FF2B5EF4-FFF2-40B4-BE49-F238E27FC236}">
                <a16:creationId xmlns:a16="http://schemas.microsoft.com/office/drawing/2014/main" id="{2031D84E-9CF6-7646-BC33-27E82AF9379A}"/>
              </a:ext>
            </a:extLst>
          </p:cNvPr>
          <p:cNvPicPr>
            <a:picLocks noGrp="1" noChangeAspect="1"/>
          </p:cNvPicPr>
          <p:nvPr>
            <p:ph type="pic" sz="quarter" idx="16"/>
          </p:nvPr>
        </p:nvPicPr>
        <p:blipFill rotWithShape="1">
          <a:blip r:embed="rId3" cstate="screen">
            <a:extLst>
              <a:ext uri="{28A0092B-C50C-407E-A947-70E740481C1C}">
                <a14:useLocalDpi xmlns:a14="http://schemas.microsoft.com/office/drawing/2010/main"/>
              </a:ext>
            </a:extLst>
          </a:blip>
          <a:srcRect/>
          <a:stretch/>
        </p:blipFill>
        <p:spPr>
          <a:xfrm>
            <a:off x="1844675" y="1078497"/>
            <a:ext cx="730250" cy="685800"/>
          </a:xfrm>
        </p:spPr>
      </p:pic>
      <p:pic>
        <p:nvPicPr>
          <p:cNvPr id="15" name="Picture Placeholder 15">
            <a:extLst>
              <a:ext uri="{FF2B5EF4-FFF2-40B4-BE49-F238E27FC236}">
                <a16:creationId xmlns:a16="http://schemas.microsoft.com/office/drawing/2014/main" id="{1341FFF5-49FA-CC4A-AA74-E55720FEEC1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791200" y="1098093"/>
            <a:ext cx="709384" cy="666204"/>
          </a:xfrm>
          <a:prstGeom prst="rect">
            <a:avLst/>
          </a:prstGeom>
        </p:spPr>
      </p:pic>
      <p:pic>
        <p:nvPicPr>
          <p:cNvPr id="16" name="Picture Placeholder 23">
            <a:extLst>
              <a:ext uri="{FF2B5EF4-FFF2-40B4-BE49-F238E27FC236}">
                <a16:creationId xmlns:a16="http://schemas.microsoft.com/office/drawing/2014/main" id="{40945CA5-62EB-2943-8A99-87866D492190}"/>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9561740" y="1086935"/>
            <a:ext cx="688519" cy="688519"/>
          </a:xfrm>
          <a:prstGeom prst="rect">
            <a:avLst/>
          </a:prstGeom>
        </p:spPr>
      </p:pic>
    </p:spTree>
    <p:extLst>
      <p:ext uri="{BB962C8B-B14F-4D97-AF65-F5344CB8AC3E}">
        <p14:creationId xmlns:p14="http://schemas.microsoft.com/office/powerpoint/2010/main" val="30629577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ADCB7415-E2EA-9F4E-98D0-5D3B37C02C93}"/>
              </a:ext>
            </a:extLst>
          </p:cNvPr>
          <p:cNvSpPr>
            <a:spLocks noGrp="1"/>
          </p:cNvSpPr>
          <p:nvPr>
            <p:ph type="dt" sz="half" idx="10"/>
          </p:nvPr>
        </p:nvSpPr>
        <p:spPr/>
        <p:txBody>
          <a:bodyPr/>
          <a:lstStyle/>
          <a:p>
            <a:fld id="{DB4888D4-3616-E842-AE0B-F67567F59619}" type="datetime1">
              <a:rPr lang="en-US" smtClean="0"/>
              <a:pPr/>
              <a:t>4/9/2019</a:t>
            </a:fld>
            <a:endParaRPr lang="en-US"/>
          </a:p>
        </p:txBody>
      </p:sp>
      <p:sp>
        <p:nvSpPr>
          <p:cNvPr id="4" name="Slide Number Placeholder 3">
            <a:extLst>
              <a:ext uri="{FF2B5EF4-FFF2-40B4-BE49-F238E27FC236}">
                <a16:creationId xmlns:a16="http://schemas.microsoft.com/office/drawing/2014/main" id="{7CC43F04-306F-EC46-A166-AC1070D4DCB5}"/>
              </a:ext>
            </a:extLst>
          </p:cNvPr>
          <p:cNvSpPr>
            <a:spLocks noGrp="1"/>
          </p:cNvSpPr>
          <p:nvPr>
            <p:ph type="sldNum" sz="quarter" idx="11"/>
          </p:nvPr>
        </p:nvSpPr>
        <p:spPr/>
        <p:txBody>
          <a:bodyPr/>
          <a:lstStyle/>
          <a:p>
            <a:fld id="{29BEA89B-AEB9-EC4E-ACDE-73189EA191E7}" type="slidenum">
              <a:rPr lang="en-US" smtClean="0"/>
              <a:pPr/>
              <a:t>34</a:t>
            </a:fld>
            <a:endParaRPr lang="en-US"/>
          </a:p>
        </p:txBody>
      </p:sp>
      <p:sp>
        <p:nvSpPr>
          <p:cNvPr id="5" name="Title 4">
            <a:extLst>
              <a:ext uri="{FF2B5EF4-FFF2-40B4-BE49-F238E27FC236}">
                <a16:creationId xmlns:a16="http://schemas.microsoft.com/office/drawing/2014/main" id="{BD682D39-BAE0-9543-853A-FBCA68A81ED3}"/>
              </a:ext>
            </a:extLst>
          </p:cNvPr>
          <p:cNvSpPr>
            <a:spLocks noGrp="1"/>
          </p:cNvSpPr>
          <p:nvPr>
            <p:ph type="title"/>
          </p:nvPr>
        </p:nvSpPr>
        <p:spPr>
          <a:xfrm>
            <a:off x="286989" y="340110"/>
            <a:ext cx="11591059" cy="458484"/>
          </a:xfrm>
        </p:spPr>
        <p:txBody>
          <a:bodyPr/>
          <a:lstStyle/>
          <a:p>
            <a:r>
              <a:rPr lang="en-US"/>
              <a:t>Behavioral Analytics: Measuring Quality Engagement</a:t>
            </a:r>
          </a:p>
        </p:txBody>
      </p:sp>
      <p:grpSp>
        <p:nvGrpSpPr>
          <p:cNvPr id="19" name="Group 18">
            <a:extLst>
              <a:ext uri="{FF2B5EF4-FFF2-40B4-BE49-F238E27FC236}">
                <a16:creationId xmlns:a16="http://schemas.microsoft.com/office/drawing/2014/main" id="{03846AAD-8D5A-AD41-B857-6ACE58CABC3D}"/>
              </a:ext>
            </a:extLst>
          </p:cNvPr>
          <p:cNvGrpSpPr/>
          <p:nvPr/>
        </p:nvGrpSpPr>
        <p:grpSpPr>
          <a:xfrm>
            <a:off x="2258751" y="2735076"/>
            <a:ext cx="1208814" cy="1189557"/>
            <a:chOff x="404119" y="2749114"/>
            <a:chExt cx="1208814" cy="1189557"/>
          </a:xfrm>
        </p:grpSpPr>
        <p:grpSp>
          <p:nvGrpSpPr>
            <p:cNvPr id="20" name="Group 19">
              <a:extLst>
                <a:ext uri="{FF2B5EF4-FFF2-40B4-BE49-F238E27FC236}">
                  <a16:creationId xmlns:a16="http://schemas.microsoft.com/office/drawing/2014/main" id="{9F868C41-00F1-9C4E-B808-3DBE1528DCCC}"/>
                </a:ext>
              </a:extLst>
            </p:cNvPr>
            <p:cNvGrpSpPr/>
            <p:nvPr/>
          </p:nvGrpSpPr>
          <p:grpSpPr>
            <a:xfrm>
              <a:off x="404119" y="2801261"/>
              <a:ext cx="1208814" cy="1137410"/>
              <a:chOff x="2971800" y="2500083"/>
              <a:chExt cx="1600200" cy="1600200"/>
            </a:xfrm>
          </p:grpSpPr>
          <p:sp>
            <p:nvSpPr>
              <p:cNvPr id="22" name="Rounded Rectangle 21">
                <a:extLst>
                  <a:ext uri="{FF2B5EF4-FFF2-40B4-BE49-F238E27FC236}">
                    <a16:creationId xmlns:a16="http://schemas.microsoft.com/office/drawing/2014/main" id="{878B4A7C-0D6E-884D-9F5B-C3A1F9A826B8}"/>
                  </a:ext>
                </a:extLst>
              </p:cNvPr>
              <p:cNvSpPr/>
              <p:nvPr/>
            </p:nvSpPr>
            <p:spPr>
              <a:xfrm>
                <a:off x="2971800" y="2500083"/>
                <a:ext cx="1600200" cy="1600200"/>
              </a:xfrm>
              <a:prstGeom prst="round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23" name="Rectangle 22">
                <a:extLst>
                  <a:ext uri="{FF2B5EF4-FFF2-40B4-BE49-F238E27FC236}">
                    <a16:creationId xmlns:a16="http://schemas.microsoft.com/office/drawing/2014/main" id="{5321BCF8-7428-F348-AC8F-46FD879B856C}"/>
                  </a:ext>
                </a:extLst>
              </p:cNvPr>
              <p:cNvSpPr/>
              <p:nvPr/>
            </p:nvSpPr>
            <p:spPr>
              <a:xfrm>
                <a:off x="2971800" y="3347211"/>
                <a:ext cx="1600200" cy="649508"/>
              </a:xfrm>
              <a:prstGeom prst="rect">
                <a:avLst/>
              </a:prstGeom>
            </p:spPr>
            <p:txBody>
              <a:bodyPr wrap="square">
                <a:spAutoFit/>
              </a:bodyPr>
              <a:lstStyle/>
              <a:p>
                <a:pPr algn="ctr"/>
                <a:r>
                  <a:rPr lang="en-US" sz="1200">
                    <a:solidFill>
                      <a:srgbClr val="FFFFFF"/>
                    </a:solidFill>
                    <a:latin typeface="Open sans"/>
                    <a:cs typeface="Open sans"/>
                  </a:rPr>
                  <a:t>Performance Dashboard</a:t>
                </a:r>
                <a:endParaRPr lang="en-US" sz="1400">
                  <a:solidFill>
                    <a:srgbClr val="FFFFFF"/>
                  </a:solidFill>
                </a:endParaRPr>
              </a:p>
            </p:txBody>
          </p:sp>
        </p:grpSp>
        <p:pic>
          <p:nvPicPr>
            <p:cNvPr id="21" name="Picture 20">
              <a:extLst>
                <a:ext uri="{FF2B5EF4-FFF2-40B4-BE49-F238E27FC236}">
                  <a16:creationId xmlns:a16="http://schemas.microsoft.com/office/drawing/2014/main" id="{61E2B90B-CB90-6C4B-A56C-E69F2C5D601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2341" y="2749114"/>
              <a:ext cx="771324" cy="769157"/>
            </a:xfrm>
            <a:prstGeom prst="rect">
              <a:avLst/>
            </a:prstGeom>
          </p:spPr>
        </p:pic>
      </p:grpSp>
      <p:grpSp>
        <p:nvGrpSpPr>
          <p:cNvPr id="24" name="Group 23">
            <a:extLst>
              <a:ext uri="{FF2B5EF4-FFF2-40B4-BE49-F238E27FC236}">
                <a16:creationId xmlns:a16="http://schemas.microsoft.com/office/drawing/2014/main" id="{C7273946-F31D-9049-94C2-CFAB7DB0216E}"/>
              </a:ext>
            </a:extLst>
          </p:cNvPr>
          <p:cNvGrpSpPr/>
          <p:nvPr/>
        </p:nvGrpSpPr>
        <p:grpSpPr>
          <a:xfrm>
            <a:off x="2863158" y="1063104"/>
            <a:ext cx="6465684" cy="1154825"/>
            <a:chOff x="1191396" y="1109138"/>
            <a:chExt cx="6465684" cy="1154825"/>
          </a:xfrm>
        </p:grpSpPr>
        <p:grpSp>
          <p:nvGrpSpPr>
            <p:cNvPr id="25" name="Group 24">
              <a:extLst>
                <a:ext uri="{FF2B5EF4-FFF2-40B4-BE49-F238E27FC236}">
                  <a16:creationId xmlns:a16="http://schemas.microsoft.com/office/drawing/2014/main" id="{2BB4AB67-4716-5840-9141-8950DC75343C}"/>
                </a:ext>
              </a:extLst>
            </p:cNvPr>
            <p:cNvGrpSpPr/>
            <p:nvPr/>
          </p:nvGrpSpPr>
          <p:grpSpPr>
            <a:xfrm>
              <a:off x="1191396" y="1109138"/>
              <a:ext cx="6465684" cy="1154825"/>
              <a:chOff x="1561095" y="1110967"/>
              <a:chExt cx="6465684" cy="1154825"/>
            </a:xfrm>
          </p:grpSpPr>
          <p:sp>
            <p:nvSpPr>
              <p:cNvPr id="27" name="Rounded Rectangle 26">
                <a:extLst>
                  <a:ext uri="{FF2B5EF4-FFF2-40B4-BE49-F238E27FC236}">
                    <a16:creationId xmlns:a16="http://schemas.microsoft.com/office/drawing/2014/main" id="{29CF3602-3603-0548-96BB-428BEF9B304B}"/>
                  </a:ext>
                </a:extLst>
              </p:cNvPr>
              <p:cNvSpPr/>
              <p:nvPr/>
            </p:nvSpPr>
            <p:spPr>
              <a:xfrm>
                <a:off x="1561095" y="1110967"/>
                <a:ext cx="6465684" cy="1154825"/>
              </a:xfrm>
              <a:prstGeom prst="round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solidFill>
                    <a:srgbClr val="FFFFFF"/>
                  </a:solidFill>
                  <a:latin typeface="Open sans"/>
                  <a:cs typeface="Open sans"/>
                </a:endParaRPr>
              </a:p>
            </p:txBody>
          </p:sp>
          <p:pic>
            <p:nvPicPr>
              <p:cNvPr id="28" name="Picture 27">
                <a:extLst>
                  <a:ext uri="{FF2B5EF4-FFF2-40B4-BE49-F238E27FC236}">
                    <a16:creationId xmlns:a16="http://schemas.microsoft.com/office/drawing/2014/main" id="{868DC286-DFCC-7748-8B3C-80847B6C7D7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646162" y="1239236"/>
                <a:ext cx="914400" cy="914400"/>
              </a:xfrm>
              <a:prstGeom prst="rect">
                <a:avLst/>
              </a:prstGeom>
            </p:spPr>
          </p:pic>
          <p:sp>
            <p:nvSpPr>
              <p:cNvPr id="29" name="Rectangle 28">
                <a:extLst>
                  <a:ext uri="{FF2B5EF4-FFF2-40B4-BE49-F238E27FC236}">
                    <a16:creationId xmlns:a16="http://schemas.microsoft.com/office/drawing/2014/main" id="{7B66D3CF-342A-DE40-9FFA-CF6D2E3229E9}"/>
                  </a:ext>
                </a:extLst>
              </p:cNvPr>
              <p:cNvSpPr/>
              <p:nvPr/>
            </p:nvSpPr>
            <p:spPr>
              <a:xfrm>
                <a:off x="3983261" y="1195359"/>
                <a:ext cx="3855563" cy="1015663"/>
              </a:xfrm>
              <a:prstGeom prst="rect">
                <a:avLst/>
              </a:prstGeom>
            </p:spPr>
            <p:txBody>
              <a:bodyPr wrap="square">
                <a:spAutoFit/>
              </a:bodyPr>
              <a:lstStyle/>
              <a:p>
                <a:pPr algn="ctr"/>
                <a:r>
                  <a:rPr lang="en-US" sz="3200" b="1">
                    <a:solidFill>
                      <a:srgbClr val="FFFFFF"/>
                    </a:solidFill>
                    <a:latin typeface="Open sans"/>
                    <a:cs typeface="Open sans"/>
                  </a:rPr>
                  <a:t>3.5 million</a:t>
                </a:r>
                <a:endParaRPr lang="en-US" sz="1100" b="1">
                  <a:solidFill>
                    <a:srgbClr val="FFFFFF"/>
                  </a:solidFill>
                  <a:latin typeface="Open sans"/>
                  <a:cs typeface="Open sans"/>
                </a:endParaRPr>
              </a:p>
              <a:p>
                <a:pPr algn="ctr"/>
                <a:r>
                  <a:rPr lang="en-US" sz="1400">
                    <a:solidFill>
                      <a:srgbClr val="FFFFFF"/>
                    </a:solidFill>
                    <a:latin typeface="Open sans"/>
                    <a:cs typeface="Open sans"/>
                  </a:rPr>
                  <a:t>&amp; counting conversations have been recorded &amp; analyzed</a:t>
                </a:r>
              </a:p>
            </p:txBody>
          </p:sp>
          <p:pic>
            <p:nvPicPr>
              <p:cNvPr id="30" name="Picture 29">
                <a:extLst>
                  <a:ext uri="{FF2B5EF4-FFF2-40B4-BE49-F238E27FC236}">
                    <a16:creationId xmlns:a16="http://schemas.microsoft.com/office/drawing/2014/main" id="{12DE09AC-5B64-7841-AE2F-8BF80D3C271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042354" y="1249527"/>
                <a:ext cx="1000325" cy="941236"/>
              </a:xfrm>
              <a:prstGeom prst="rect">
                <a:avLst/>
              </a:prstGeom>
            </p:spPr>
          </p:pic>
        </p:grpSp>
        <p:sp>
          <p:nvSpPr>
            <p:cNvPr id="26" name="Right Arrow 25">
              <a:extLst>
                <a:ext uri="{FF2B5EF4-FFF2-40B4-BE49-F238E27FC236}">
                  <a16:creationId xmlns:a16="http://schemas.microsoft.com/office/drawing/2014/main" id="{6BB277CA-3636-474D-BFBE-1248EE5B3A65}"/>
                </a:ext>
              </a:extLst>
            </p:cNvPr>
            <p:cNvSpPr/>
            <p:nvPr/>
          </p:nvSpPr>
          <p:spPr>
            <a:xfrm>
              <a:off x="2190863" y="1614072"/>
              <a:ext cx="356265" cy="144956"/>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grpSp>
        <p:nvGrpSpPr>
          <p:cNvPr id="31" name="Group 30">
            <a:extLst>
              <a:ext uri="{FF2B5EF4-FFF2-40B4-BE49-F238E27FC236}">
                <a16:creationId xmlns:a16="http://schemas.microsoft.com/office/drawing/2014/main" id="{CF4669E1-CA4B-E542-B159-18EE58307F5E}"/>
              </a:ext>
            </a:extLst>
          </p:cNvPr>
          <p:cNvGrpSpPr/>
          <p:nvPr/>
        </p:nvGrpSpPr>
        <p:grpSpPr>
          <a:xfrm>
            <a:off x="3873464" y="2746619"/>
            <a:ext cx="1208814" cy="1176614"/>
            <a:chOff x="2489327" y="2731039"/>
            <a:chExt cx="1208814" cy="1176614"/>
          </a:xfrm>
        </p:grpSpPr>
        <p:grpSp>
          <p:nvGrpSpPr>
            <p:cNvPr id="32" name="Group 31">
              <a:extLst>
                <a:ext uri="{FF2B5EF4-FFF2-40B4-BE49-F238E27FC236}">
                  <a16:creationId xmlns:a16="http://schemas.microsoft.com/office/drawing/2014/main" id="{94F804A1-CBC4-1344-B384-340331F04F13}"/>
                </a:ext>
              </a:extLst>
            </p:cNvPr>
            <p:cNvGrpSpPr/>
            <p:nvPr/>
          </p:nvGrpSpPr>
          <p:grpSpPr>
            <a:xfrm>
              <a:off x="2489327" y="2770243"/>
              <a:ext cx="1208814" cy="1137410"/>
              <a:chOff x="2971800" y="2500083"/>
              <a:chExt cx="1600200" cy="1600200"/>
            </a:xfrm>
          </p:grpSpPr>
          <p:sp>
            <p:nvSpPr>
              <p:cNvPr id="34" name="Rounded Rectangle 33">
                <a:extLst>
                  <a:ext uri="{FF2B5EF4-FFF2-40B4-BE49-F238E27FC236}">
                    <a16:creationId xmlns:a16="http://schemas.microsoft.com/office/drawing/2014/main" id="{FA077996-2FF6-634B-8A1A-3400A2DA970A}"/>
                  </a:ext>
                </a:extLst>
              </p:cNvPr>
              <p:cNvSpPr/>
              <p:nvPr/>
            </p:nvSpPr>
            <p:spPr>
              <a:xfrm>
                <a:off x="2971800" y="2500083"/>
                <a:ext cx="1600200" cy="1600200"/>
              </a:xfrm>
              <a:prstGeom prst="roundRect">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35" name="Rectangle 34">
                <a:extLst>
                  <a:ext uri="{FF2B5EF4-FFF2-40B4-BE49-F238E27FC236}">
                    <a16:creationId xmlns:a16="http://schemas.microsoft.com/office/drawing/2014/main" id="{531529B0-0390-374C-A80B-37020D29ECA3}"/>
                  </a:ext>
                </a:extLst>
              </p:cNvPr>
              <p:cNvSpPr/>
              <p:nvPr/>
            </p:nvSpPr>
            <p:spPr>
              <a:xfrm>
                <a:off x="2971800" y="3347211"/>
                <a:ext cx="1600200" cy="736108"/>
              </a:xfrm>
              <a:prstGeom prst="rect">
                <a:avLst/>
              </a:prstGeom>
            </p:spPr>
            <p:txBody>
              <a:bodyPr wrap="square">
                <a:spAutoFit/>
              </a:bodyPr>
              <a:lstStyle/>
              <a:p>
                <a:pPr algn="ctr"/>
                <a:r>
                  <a:rPr lang="en-US" sz="1400">
                    <a:solidFill>
                      <a:srgbClr val="FFFFFF"/>
                    </a:solidFill>
                    <a:latin typeface="Open sans"/>
                    <a:cs typeface="Open sans"/>
                  </a:rPr>
                  <a:t>Coaching Insights</a:t>
                </a:r>
                <a:endParaRPr lang="en-US" sz="1600">
                  <a:solidFill>
                    <a:srgbClr val="FFFFFF"/>
                  </a:solidFill>
                </a:endParaRPr>
              </a:p>
            </p:txBody>
          </p:sp>
        </p:grpSp>
        <p:pic>
          <p:nvPicPr>
            <p:cNvPr id="33" name="Picture 32">
              <a:extLst>
                <a:ext uri="{FF2B5EF4-FFF2-40B4-BE49-F238E27FC236}">
                  <a16:creationId xmlns:a16="http://schemas.microsoft.com/office/drawing/2014/main" id="{66BA1243-E27D-E54D-8F60-4EBB7F06603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767616" y="2731039"/>
              <a:ext cx="652237" cy="679152"/>
            </a:xfrm>
            <a:prstGeom prst="rect">
              <a:avLst/>
            </a:prstGeom>
            <a:ln>
              <a:noFill/>
            </a:ln>
          </p:spPr>
        </p:pic>
      </p:grpSp>
      <p:grpSp>
        <p:nvGrpSpPr>
          <p:cNvPr id="36" name="Group 35">
            <a:extLst>
              <a:ext uri="{FF2B5EF4-FFF2-40B4-BE49-F238E27FC236}">
                <a16:creationId xmlns:a16="http://schemas.microsoft.com/office/drawing/2014/main" id="{98E4E849-E51B-FB4F-AE83-D99A9EE96EBD}"/>
              </a:ext>
            </a:extLst>
          </p:cNvPr>
          <p:cNvGrpSpPr/>
          <p:nvPr/>
        </p:nvGrpSpPr>
        <p:grpSpPr>
          <a:xfrm>
            <a:off x="7069132" y="2786605"/>
            <a:ext cx="1208814" cy="1137410"/>
            <a:chOff x="5377804" y="2806166"/>
            <a:chExt cx="1208814" cy="1137410"/>
          </a:xfrm>
        </p:grpSpPr>
        <p:grpSp>
          <p:nvGrpSpPr>
            <p:cNvPr id="37" name="Group 36">
              <a:extLst>
                <a:ext uri="{FF2B5EF4-FFF2-40B4-BE49-F238E27FC236}">
                  <a16:creationId xmlns:a16="http://schemas.microsoft.com/office/drawing/2014/main" id="{1958BC6D-8D4C-C64C-A329-5246EB03FB8D}"/>
                </a:ext>
              </a:extLst>
            </p:cNvPr>
            <p:cNvGrpSpPr/>
            <p:nvPr/>
          </p:nvGrpSpPr>
          <p:grpSpPr>
            <a:xfrm>
              <a:off x="5377804" y="2806166"/>
              <a:ext cx="1208814" cy="1137410"/>
              <a:chOff x="2971800" y="2500083"/>
              <a:chExt cx="1600200" cy="1600200"/>
            </a:xfrm>
          </p:grpSpPr>
          <p:sp>
            <p:nvSpPr>
              <p:cNvPr id="39" name="Rounded Rectangle 38">
                <a:extLst>
                  <a:ext uri="{FF2B5EF4-FFF2-40B4-BE49-F238E27FC236}">
                    <a16:creationId xmlns:a16="http://schemas.microsoft.com/office/drawing/2014/main" id="{532ED2D0-8427-F949-905A-3D34B01AB483}"/>
                  </a:ext>
                </a:extLst>
              </p:cNvPr>
              <p:cNvSpPr/>
              <p:nvPr/>
            </p:nvSpPr>
            <p:spPr>
              <a:xfrm>
                <a:off x="2971800" y="2500083"/>
                <a:ext cx="1600200" cy="1600200"/>
              </a:xfrm>
              <a:prstGeom prst="round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40" name="Rectangle 39">
                <a:extLst>
                  <a:ext uri="{FF2B5EF4-FFF2-40B4-BE49-F238E27FC236}">
                    <a16:creationId xmlns:a16="http://schemas.microsoft.com/office/drawing/2014/main" id="{51070D0E-CD16-894E-A60F-B401A7264FFE}"/>
                  </a:ext>
                </a:extLst>
              </p:cNvPr>
              <p:cNvSpPr/>
              <p:nvPr/>
            </p:nvSpPr>
            <p:spPr>
              <a:xfrm>
                <a:off x="2971800" y="3347211"/>
                <a:ext cx="1600200" cy="736108"/>
              </a:xfrm>
              <a:prstGeom prst="rect">
                <a:avLst/>
              </a:prstGeom>
            </p:spPr>
            <p:txBody>
              <a:bodyPr wrap="square">
                <a:spAutoFit/>
              </a:bodyPr>
              <a:lstStyle/>
              <a:p>
                <a:pPr algn="ctr"/>
                <a:r>
                  <a:rPr lang="en-US" sz="1400">
                    <a:solidFill>
                      <a:srgbClr val="FFFFFF"/>
                    </a:solidFill>
                    <a:latin typeface="Open sans"/>
                    <a:cs typeface="Open sans"/>
                  </a:rPr>
                  <a:t>Predictive Insights</a:t>
                </a:r>
                <a:endParaRPr lang="en-US" sz="1600">
                  <a:solidFill>
                    <a:srgbClr val="FFFFFF"/>
                  </a:solidFill>
                </a:endParaRPr>
              </a:p>
            </p:txBody>
          </p:sp>
        </p:grpSp>
        <p:pic>
          <p:nvPicPr>
            <p:cNvPr id="38" name="Picture 37">
              <a:extLst>
                <a:ext uri="{FF2B5EF4-FFF2-40B4-BE49-F238E27FC236}">
                  <a16:creationId xmlns:a16="http://schemas.microsoft.com/office/drawing/2014/main" id="{1475F110-A117-DD4B-A985-BBD2D66AA0A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716968" y="2899182"/>
              <a:ext cx="530485" cy="530485"/>
            </a:xfrm>
            <a:prstGeom prst="rect">
              <a:avLst/>
            </a:prstGeom>
          </p:spPr>
        </p:pic>
      </p:grpSp>
      <p:grpSp>
        <p:nvGrpSpPr>
          <p:cNvPr id="41" name="Group 40">
            <a:extLst>
              <a:ext uri="{FF2B5EF4-FFF2-40B4-BE49-F238E27FC236}">
                <a16:creationId xmlns:a16="http://schemas.microsoft.com/office/drawing/2014/main" id="{CE6D7B50-AE75-BC43-8B1F-FCABAF992950}"/>
              </a:ext>
            </a:extLst>
          </p:cNvPr>
          <p:cNvGrpSpPr/>
          <p:nvPr/>
        </p:nvGrpSpPr>
        <p:grpSpPr>
          <a:xfrm>
            <a:off x="5495008" y="2785823"/>
            <a:ext cx="1208814" cy="1137410"/>
            <a:chOff x="3952856" y="2794108"/>
            <a:chExt cx="1208814" cy="1137410"/>
          </a:xfrm>
        </p:grpSpPr>
        <p:grpSp>
          <p:nvGrpSpPr>
            <p:cNvPr id="42" name="Group 41">
              <a:extLst>
                <a:ext uri="{FF2B5EF4-FFF2-40B4-BE49-F238E27FC236}">
                  <a16:creationId xmlns:a16="http://schemas.microsoft.com/office/drawing/2014/main" id="{9F292680-2A28-3E4F-916D-8819D24CF91A}"/>
                </a:ext>
              </a:extLst>
            </p:cNvPr>
            <p:cNvGrpSpPr/>
            <p:nvPr/>
          </p:nvGrpSpPr>
          <p:grpSpPr>
            <a:xfrm>
              <a:off x="3952856" y="2794108"/>
              <a:ext cx="1208814" cy="1137410"/>
              <a:chOff x="2971800" y="2500083"/>
              <a:chExt cx="1600200" cy="1600200"/>
            </a:xfrm>
          </p:grpSpPr>
          <p:sp>
            <p:nvSpPr>
              <p:cNvPr id="44" name="Rounded Rectangle 43">
                <a:extLst>
                  <a:ext uri="{FF2B5EF4-FFF2-40B4-BE49-F238E27FC236}">
                    <a16:creationId xmlns:a16="http://schemas.microsoft.com/office/drawing/2014/main" id="{74367B88-CA3E-7C41-95A0-28B1E3B31B00}"/>
                  </a:ext>
                </a:extLst>
              </p:cNvPr>
              <p:cNvSpPr/>
              <p:nvPr/>
            </p:nvSpPr>
            <p:spPr>
              <a:xfrm>
                <a:off x="2971800" y="2500083"/>
                <a:ext cx="1600200" cy="1600200"/>
              </a:xfrm>
              <a:prstGeom prst="roundRect">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45" name="Rectangle 44">
                <a:extLst>
                  <a:ext uri="{FF2B5EF4-FFF2-40B4-BE49-F238E27FC236}">
                    <a16:creationId xmlns:a16="http://schemas.microsoft.com/office/drawing/2014/main" id="{7A2865B0-ABDF-744B-9806-87FA21AEE288}"/>
                  </a:ext>
                </a:extLst>
              </p:cNvPr>
              <p:cNvSpPr/>
              <p:nvPr/>
            </p:nvSpPr>
            <p:spPr>
              <a:xfrm>
                <a:off x="2971800" y="3347211"/>
                <a:ext cx="1600200" cy="736108"/>
              </a:xfrm>
              <a:prstGeom prst="rect">
                <a:avLst/>
              </a:prstGeom>
            </p:spPr>
            <p:txBody>
              <a:bodyPr wrap="square">
                <a:spAutoFit/>
              </a:bodyPr>
              <a:lstStyle/>
              <a:p>
                <a:pPr algn="ctr"/>
                <a:r>
                  <a:rPr lang="en-US" sz="1400">
                    <a:solidFill>
                      <a:srgbClr val="FFFFFF"/>
                    </a:solidFill>
                    <a:latin typeface="Open sans"/>
                    <a:cs typeface="Open sans"/>
                  </a:rPr>
                  <a:t>Targeted Metrics</a:t>
                </a:r>
                <a:endParaRPr lang="en-US" sz="1600">
                  <a:solidFill>
                    <a:srgbClr val="FFFFFF"/>
                  </a:solidFill>
                </a:endParaRPr>
              </a:p>
            </p:txBody>
          </p:sp>
        </p:grpSp>
        <p:pic>
          <p:nvPicPr>
            <p:cNvPr id="43" name="Picture 42" descr="Icons-30.png">
              <a:extLst>
                <a:ext uri="{FF2B5EF4-FFF2-40B4-BE49-F238E27FC236}">
                  <a16:creationId xmlns:a16="http://schemas.microsoft.com/office/drawing/2014/main" id="{D2A0CD82-7220-4B40-B39F-D44813BD7973}"/>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234102" y="2806166"/>
              <a:ext cx="651706" cy="651706"/>
            </a:xfrm>
            <a:prstGeom prst="rect">
              <a:avLst/>
            </a:prstGeom>
          </p:spPr>
        </p:pic>
      </p:grpSp>
      <p:grpSp>
        <p:nvGrpSpPr>
          <p:cNvPr id="46" name="Group 45">
            <a:extLst>
              <a:ext uri="{FF2B5EF4-FFF2-40B4-BE49-F238E27FC236}">
                <a16:creationId xmlns:a16="http://schemas.microsoft.com/office/drawing/2014/main" id="{7BAE8FF4-1C59-B74D-8672-B9151AFCC603}"/>
              </a:ext>
            </a:extLst>
          </p:cNvPr>
          <p:cNvGrpSpPr/>
          <p:nvPr/>
        </p:nvGrpSpPr>
        <p:grpSpPr>
          <a:xfrm>
            <a:off x="8724435" y="2785823"/>
            <a:ext cx="1208814" cy="1137410"/>
            <a:chOff x="6802752" y="2827535"/>
            <a:chExt cx="1208814" cy="1137410"/>
          </a:xfrm>
        </p:grpSpPr>
        <p:grpSp>
          <p:nvGrpSpPr>
            <p:cNvPr id="47" name="Group 46">
              <a:extLst>
                <a:ext uri="{FF2B5EF4-FFF2-40B4-BE49-F238E27FC236}">
                  <a16:creationId xmlns:a16="http://schemas.microsoft.com/office/drawing/2014/main" id="{E6F6DF32-20BA-354D-936A-9ADC857789D2}"/>
                </a:ext>
              </a:extLst>
            </p:cNvPr>
            <p:cNvGrpSpPr/>
            <p:nvPr/>
          </p:nvGrpSpPr>
          <p:grpSpPr>
            <a:xfrm>
              <a:off x="6802752" y="2827535"/>
              <a:ext cx="1208814" cy="1137410"/>
              <a:chOff x="2971800" y="2500083"/>
              <a:chExt cx="1600200" cy="1600200"/>
            </a:xfrm>
          </p:grpSpPr>
          <p:sp>
            <p:nvSpPr>
              <p:cNvPr id="49" name="Rounded Rectangle 48">
                <a:extLst>
                  <a:ext uri="{FF2B5EF4-FFF2-40B4-BE49-F238E27FC236}">
                    <a16:creationId xmlns:a16="http://schemas.microsoft.com/office/drawing/2014/main" id="{64ED0D01-97C7-CC4D-BBFA-F107A0EE0316}"/>
                  </a:ext>
                </a:extLst>
              </p:cNvPr>
              <p:cNvSpPr/>
              <p:nvPr/>
            </p:nvSpPr>
            <p:spPr>
              <a:xfrm>
                <a:off x="2971800" y="2500083"/>
                <a:ext cx="1600200" cy="1600200"/>
              </a:xfrm>
              <a:prstGeom prst="round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50" name="Rectangle 49">
                <a:extLst>
                  <a:ext uri="{FF2B5EF4-FFF2-40B4-BE49-F238E27FC236}">
                    <a16:creationId xmlns:a16="http://schemas.microsoft.com/office/drawing/2014/main" id="{99498632-4F85-544D-9FE3-E5CDD01A98DC}"/>
                  </a:ext>
                </a:extLst>
              </p:cNvPr>
              <p:cNvSpPr/>
              <p:nvPr/>
            </p:nvSpPr>
            <p:spPr>
              <a:xfrm>
                <a:off x="2971800" y="3347211"/>
                <a:ext cx="1600200" cy="736108"/>
              </a:xfrm>
              <a:prstGeom prst="rect">
                <a:avLst/>
              </a:prstGeom>
            </p:spPr>
            <p:txBody>
              <a:bodyPr wrap="square">
                <a:spAutoFit/>
              </a:bodyPr>
              <a:lstStyle/>
              <a:p>
                <a:pPr algn="ctr"/>
                <a:r>
                  <a:rPr lang="en-US" sz="1400">
                    <a:solidFill>
                      <a:srgbClr val="FFFFFF"/>
                    </a:solidFill>
                    <a:latin typeface="Open sans"/>
                    <a:cs typeface="Open sans"/>
                  </a:rPr>
                  <a:t>Likelihood </a:t>
                </a:r>
              </a:p>
              <a:p>
                <a:pPr algn="ctr"/>
                <a:r>
                  <a:rPr lang="en-US" sz="1400">
                    <a:solidFill>
                      <a:srgbClr val="FFFFFF"/>
                    </a:solidFill>
                    <a:latin typeface="Open sans"/>
                    <a:cs typeface="Open sans"/>
                  </a:rPr>
                  <a:t>Models</a:t>
                </a:r>
                <a:endParaRPr lang="en-US" sz="1600">
                  <a:solidFill>
                    <a:srgbClr val="FFFFFF"/>
                  </a:solidFill>
                </a:endParaRPr>
              </a:p>
            </p:txBody>
          </p:sp>
        </p:grpSp>
        <p:pic>
          <p:nvPicPr>
            <p:cNvPr id="48" name="Picture 47">
              <a:extLst>
                <a:ext uri="{FF2B5EF4-FFF2-40B4-BE49-F238E27FC236}">
                  <a16:creationId xmlns:a16="http://schemas.microsoft.com/office/drawing/2014/main" id="{80A86E1D-1CB3-2148-ABD8-7162C1FEEBF7}"/>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108370" y="2884203"/>
              <a:ext cx="575285" cy="573669"/>
            </a:xfrm>
            <a:prstGeom prst="rect">
              <a:avLst/>
            </a:prstGeom>
          </p:spPr>
        </p:pic>
      </p:grpSp>
      <p:grpSp>
        <p:nvGrpSpPr>
          <p:cNvPr id="51" name="Group 50">
            <a:extLst>
              <a:ext uri="{FF2B5EF4-FFF2-40B4-BE49-F238E27FC236}">
                <a16:creationId xmlns:a16="http://schemas.microsoft.com/office/drawing/2014/main" id="{599211F4-B254-DD42-A3CA-71C48621AA66}"/>
              </a:ext>
            </a:extLst>
          </p:cNvPr>
          <p:cNvGrpSpPr/>
          <p:nvPr/>
        </p:nvGrpSpPr>
        <p:grpSpPr>
          <a:xfrm>
            <a:off x="2771776" y="2227454"/>
            <a:ext cx="6557067" cy="553011"/>
            <a:chOff x="1247775" y="2217928"/>
            <a:chExt cx="6557067" cy="553011"/>
          </a:xfrm>
        </p:grpSpPr>
        <p:cxnSp>
          <p:nvCxnSpPr>
            <p:cNvPr id="52" name="Straight Connector 51">
              <a:extLst>
                <a:ext uri="{FF2B5EF4-FFF2-40B4-BE49-F238E27FC236}">
                  <a16:creationId xmlns:a16="http://schemas.microsoft.com/office/drawing/2014/main" id="{0A2473F3-BA2C-F54E-AF4F-9FC86EDF9B28}"/>
                </a:ext>
              </a:extLst>
            </p:cNvPr>
            <p:cNvCxnSpPr>
              <a:stCxn id="27" idx="2"/>
            </p:cNvCxnSpPr>
            <p:nvPr/>
          </p:nvCxnSpPr>
          <p:spPr>
            <a:xfrm>
              <a:off x="4558518" y="2217928"/>
              <a:ext cx="0" cy="274549"/>
            </a:xfrm>
            <a:prstGeom prst="lin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534DFE1F-1351-354A-A5E0-480FFBACF0E9}"/>
                </a:ext>
              </a:extLst>
            </p:cNvPr>
            <p:cNvCxnSpPr/>
            <p:nvPr/>
          </p:nvCxnSpPr>
          <p:spPr>
            <a:xfrm>
              <a:off x="1247775" y="2486865"/>
              <a:ext cx="6557067" cy="7255"/>
            </a:xfrm>
            <a:prstGeom prst="lin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B19CFC9B-B684-AB4B-AEBB-DBE966AB9D1D}"/>
                </a:ext>
              </a:extLst>
            </p:cNvPr>
            <p:cNvCxnSpPr/>
            <p:nvPr/>
          </p:nvCxnSpPr>
          <p:spPr>
            <a:xfrm>
              <a:off x="1253882" y="2486865"/>
              <a:ext cx="0" cy="274549"/>
            </a:xfrm>
            <a:prstGeom prst="lin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09F4030C-C6A3-7145-AB65-6854CFF401AB}"/>
                </a:ext>
              </a:extLst>
            </p:cNvPr>
            <p:cNvCxnSpPr/>
            <p:nvPr/>
          </p:nvCxnSpPr>
          <p:spPr>
            <a:xfrm>
              <a:off x="2948925" y="2496390"/>
              <a:ext cx="0" cy="274549"/>
            </a:xfrm>
            <a:prstGeom prst="lin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4DBCB1B6-F8CE-784C-9735-2B4AAAA29DFE}"/>
                </a:ext>
              </a:extLst>
            </p:cNvPr>
            <p:cNvCxnSpPr/>
            <p:nvPr/>
          </p:nvCxnSpPr>
          <p:spPr>
            <a:xfrm>
              <a:off x="4558518" y="2492477"/>
              <a:ext cx="0" cy="274549"/>
            </a:xfrm>
            <a:prstGeom prst="lin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4650029F-8A8A-974F-937F-8327B117B387}"/>
                </a:ext>
              </a:extLst>
            </p:cNvPr>
            <p:cNvCxnSpPr/>
            <p:nvPr/>
          </p:nvCxnSpPr>
          <p:spPr>
            <a:xfrm>
              <a:off x="6127620" y="2494120"/>
              <a:ext cx="0" cy="274549"/>
            </a:xfrm>
            <a:prstGeom prst="lin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5E932D1A-A344-D54E-A2F9-2F88FB686298}"/>
                </a:ext>
              </a:extLst>
            </p:cNvPr>
            <p:cNvCxnSpPr/>
            <p:nvPr/>
          </p:nvCxnSpPr>
          <p:spPr>
            <a:xfrm>
              <a:off x="7804842" y="2486865"/>
              <a:ext cx="0" cy="274549"/>
            </a:xfrm>
            <a:prstGeom prst="lin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sp>
        <p:nvSpPr>
          <p:cNvPr id="59" name="Oval 58">
            <a:extLst>
              <a:ext uri="{FF2B5EF4-FFF2-40B4-BE49-F238E27FC236}">
                <a16:creationId xmlns:a16="http://schemas.microsoft.com/office/drawing/2014/main" id="{B6572CD4-6604-EE4B-90E7-4E4DDEEC5DDE}"/>
              </a:ext>
            </a:extLst>
          </p:cNvPr>
          <p:cNvSpPr/>
          <p:nvPr/>
        </p:nvSpPr>
        <p:spPr>
          <a:xfrm>
            <a:off x="3239924" y="4205410"/>
            <a:ext cx="1808322" cy="1792178"/>
          </a:xfrm>
          <a:prstGeom prst="ellipse">
            <a:avLst/>
          </a:prstGeom>
          <a:ln w="57150"/>
        </p:spPr>
        <p:style>
          <a:lnRef idx="2">
            <a:schemeClr val="accent6"/>
          </a:lnRef>
          <a:fillRef idx="1">
            <a:schemeClr val="lt1"/>
          </a:fillRef>
          <a:effectRef idx="0">
            <a:schemeClr val="accent6"/>
          </a:effectRef>
          <a:fontRef idx="minor">
            <a:schemeClr val="dk1"/>
          </a:fontRef>
        </p:style>
        <p:txBody>
          <a:bodyPr lIns="0" tIns="0" rIns="0" bIns="0" rtlCol="0" anchor="ctr"/>
          <a:lstStyle/>
          <a:p>
            <a:pPr algn="ctr" defTabSz="457200"/>
            <a:r>
              <a:rPr lang="en-US" sz="1200" b="1">
                <a:solidFill>
                  <a:srgbClr val="1F1F1E"/>
                </a:solidFill>
                <a:latin typeface="Open sans"/>
                <a:cs typeface="Open sans"/>
              </a:rPr>
              <a:t>Hitting Target Metrics i</a:t>
            </a:r>
            <a:r>
              <a:rPr lang="en-US" sz="1100" b="1">
                <a:solidFill>
                  <a:srgbClr val="1F1F1E"/>
                </a:solidFill>
                <a:latin typeface="Open sans"/>
                <a:cs typeface="Open sans"/>
              </a:rPr>
              <a:t>ncreases</a:t>
            </a:r>
            <a:r>
              <a:rPr lang="en-US" sz="1100">
                <a:solidFill>
                  <a:srgbClr val="1F1F1E"/>
                </a:solidFill>
                <a:latin typeface="Open sans"/>
                <a:cs typeface="Open sans"/>
              </a:rPr>
              <a:t> conversion rate: </a:t>
            </a:r>
            <a:br>
              <a:rPr lang="en-US" sz="1100">
                <a:solidFill>
                  <a:srgbClr val="1F1F1E"/>
                </a:solidFill>
                <a:latin typeface="Open sans"/>
                <a:cs typeface="Open sans"/>
              </a:rPr>
            </a:br>
            <a:r>
              <a:rPr lang="en-US" sz="1100">
                <a:solidFill>
                  <a:srgbClr val="1F1F1E"/>
                </a:solidFill>
                <a:latin typeface="Open sans"/>
                <a:cs typeface="Open sans"/>
              </a:rPr>
              <a:t>on average </a:t>
            </a:r>
            <a:r>
              <a:rPr lang="en-US" sz="2000" b="1">
                <a:solidFill>
                  <a:srgbClr val="1F1F1E"/>
                </a:solidFill>
                <a:latin typeface="Open sans"/>
                <a:cs typeface="Open sans"/>
              </a:rPr>
              <a:t>17.5%</a:t>
            </a:r>
          </a:p>
        </p:txBody>
      </p:sp>
      <p:sp>
        <p:nvSpPr>
          <p:cNvPr id="60" name="Oval 59">
            <a:extLst>
              <a:ext uri="{FF2B5EF4-FFF2-40B4-BE49-F238E27FC236}">
                <a16:creationId xmlns:a16="http://schemas.microsoft.com/office/drawing/2014/main" id="{11468890-944F-974A-B97B-B2310332E0A4}"/>
              </a:ext>
            </a:extLst>
          </p:cNvPr>
          <p:cNvSpPr/>
          <p:nvPr/>
        </p:nvSpPr>
        <p:spPr>
          <a:xfrm>
            <a:off x="5245044" y="4205410"/>
            <a:ext cx="1808322" cy="1792178"/>
          </a:xfrm>
          <a:prstGeom prst="ellipse">
            <a:avLst/>
          </a:prstGeom>
          <a:ln w="57150"/>
        </p:spPr>
        <p:style>
          <a:lnRef idx="2">
            <a:schemeClr val="accent6"/>
          </a:lnRef>
          <a:fillRef idx="1">
            <a:schemeClr val="lt1"/>
          </a:fillRef>
          <a:effectRef idx="0">
            <a:schemeClr val="accent6"/>
          </a:effectRef>
          <a:fontRef idx="minor">
            <a:schemeClr val="dk1"/>
          </a:fontRef>
        </p:style>
        <p:txBody>
          <a:bodyPr lIns="0" tIns="0" rIns="0" bIns="0" rtlCol="0" anchor="ctr"/>
          <a:lstStyle/>
          <a:p>
            <a:pPr algn="ctr"/>
            <a:r>
              <a:rPr lang="en-US" sz="2800" b="1">
                <a:solidFill>
                  <a:srgbClr val="1F1F1E"/>
                </a:solidFill>
                <a:latin typeface="Open sans"/>
                <a:cs typeface="Open sans"/>
              </a:rPr>
              <a:t>35-40%</a:t>
            </a:r>
            <a:endParaRPr lang="en-US" sz="1050" b="1">
              <a:solidFill>
                <a:srgbClr val="1F1F1E"/>
              </a:solidFill>
              <a:latin typeface="Open sans"/>
              <a:cs typeface="Open sans"/>
            </a:endParaRPr>
          </a:p>
          <a:p>
            <a:pPr algn="ctr"/>
            <a:r>
              <a:rPr lang="en-US" sz="1100">
                <a:solidFill>
                  <a:srgbClr val="1F1F1E"/>
                </a:solidFill>
                <a:latin typeface="Open sans"/>
                <a:cs typeface="Open sans"/>
              </a:rPr>
              <a:t>increase in </a:t>
            </a:r>
          </a:p>
          <a:p>
            <a:pPr algn="ctr"/>
            <a:r>
              <a:rPr lang="en-US" sz="1100">
                <a:solidFill>
                  <a:srgbClr val="1F1F1E"/>
                </a:solidFill>
                <a:latin typeface="Open sans"/>
                <a:cs typeface="Open sans"/>
              </a:rPr>
              <a:t>conversion post-implementation</a:t>
            </a:r>
          </a:p>
        </p:txBody>
      </p:sp>
      <p:sp>
        <p:nvSpPr>
          <p:cNvPr id="61" name="Oval 60">
            <a:extLst>
              <a:ext uri="{FF2B5EF4-FFF2-40B4-BE49-F238E27FC236}">
                <a16:creationId xmlns:a16="http://schemas.microsoft.com/office/drawing/2014/main" id="{AAE22BED-951D-694E-A92C-8E851765697A}"/>
              </a:ext>
            </a:extLst>
          </p:cNvPr>
          <p:cNvSpPr/>
          <p:nvPr/>
        </p:nvSpPr>
        <p:spPr>
          <a:xfrm>
            <a:off x="7250164" y="4205410"/>
            <a:ext cx="1808322" cy="1792178"/>
          </a:xfrm>
          <a:prstGeom prst="ellipse">
            <a:avLst/>
          </a:prstGeom>
          <a:ln w="57150"/>
        </p:spPr>
        <p:style>
          <a:lnRef idx="2">
            <a:schemeClr val="accent6"/>
          </a:lnRef>
          <a:fillRef idx="1">
            <a:schemeClr val="lt1"/>
          </a:fillRef>
          <a:effectRef idx="0">
            <a:schemeClr val="accent6"/>
          </a:effectRef>
          <a:fontRef idx="minor">
            <a:schemeClr val="dk1"/>
          </a:fontRef>
        </p:style>
        <p:txBody>
          <a:bodyPr lIns="0" tIns="0" rIns="0" bIns="0" rtlCol="0" anchor="ctr"/>
          <a:lstStyle/>
          <a:p>
            <a:pPr algn="ctr"/>
            <a:r>
              <a:rPr lang="en-US" sz="1400" b="1">
                <a:solidFill>
                  <a:srgbClr val="1F1F1E"/>
                </a:solidFill>
                <a:latin typeface="Open sans"/>
                <a:cs typeface="Open sans"/>
              </a:rPr>
              <a:t>Likelihood to Apply </a:t>
            </a:r>
          </a:p>
          <a:p>
            <a:pPr algn="ctr"/>
            <a:r>
              <a:rPr lang="en-US" sz="1100">
                <a:solidFill>
                  <a:srgbClr val="1F1F1E"/>
                </a:solidFill>
                <a:latin typeface="Open sans"/>
                <a:cs typeface="Open sans"/>
              </a:rPr>
              <a:t>Improved contact to application  rate by </a:t>
            </a:r>
            <a:r>
              <a:rPr lang="en-US" sz="2000" b="1">
                <a:solidFill>
                  <a:srgbClr val="1F1F1E"/>
                </a:solidFill>
                <a:latin typeface="Open sans"/>
                <a:cs typeface="Open sans"/>
              </a:rPr>
              <a:t>18%</a:t>
            </a:r>
            <a:endParaRPr lang="en-US" sz="2000" b="1">
              <a:solidFill>
                <a:srgbClr val="1F1F1E"/>
              </a:solidFill>
            </a:endParaRPr>
          </a:p>
        </p:txBody>
      </p:sp>
    </p:spTree>
    <p:extLst>
      <p:ext uri="{BB962C8B-B14F-4D97-AF65-F5344CB8AC3E}">
        <p14:creationId xmlns:p14="http://schemas.microsoft.com/office/powerpoint/2010/main" val="319319669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396C3DF-4B50-7545-8C20-A44246D2483C}"/>
              </a:ext>
            </a:extLst>
          </p:cNvPr>
          <p:cNvSpPr>
            <a:spLocks noGrp="1"/>
          </p:cNvSpPr>
          <p:nvPr>
            <p:ph idx="1"/>
          </p:nvPr>
        </p:nvSpPr>
        <p:spPr>
          <a:xfrm>
            <a:off x="533262" y="2017643"/>
            <a:ext cx="1761260" cy="1454426"/>
          </a:xfrm>
        </p:spPr>
        <p:txBody>
          <a:bodyPr>
            <a:normAutofit lnSpcReduction="10000"/>
          </a:bodyPr>
          <a:lstStyle/>
          <a:p>
            <a:r>
              <a:rPr lang="en-US" b="1">
                <a:solidFill>
                  <a:schemeClr val="accent3"/>
                </a:solidFill>
              </a:rPr>
              <a:t>Audience Segment</a:t>
            </a:r>
          </a:p>
          <a:p>
            <a:r>
              <a:rPr lang="en-US">
                <a:solidFill>
                  <a:schemeClr val="bg1">
                    <a:lumMod val="50000"/>
                  </a:schemeClr>
                </a:solidFill>
              </a:rPr>
              <a:t>Advancer</a:t>
            </a:r>
          </a:p>
          <a:p>
            <a:r>
              <a:rPr lang="en-US">
                <a:solidFill>
                  <a:schemeClr val="bg1">
                    <a:lumMod val="50000"/>
                  </a:schemeClr>
                </a:solidFill>
              </a:rPr>
              <a:t>Launcher</a:t>
            </a:r>
          </a:p>
          <a:p>
            <a:r>
              <a:rPr lang="en-US">
                <a:solidFill>
                  <a:schemeClr val="bg1">
                    <a:lumMod val="50000"/>
                  </a:schemeClr>
                </a:solidFill>
              </a:rPr>
              <a:t>Altruist</a:t>
            </a:r>
          </a:p>
        </p:txBody>
      </p:sp>
      <p:sp>
        <p:nvSpPr>
          <p:cNvPr id="3" name="Date Placeholder 2">
            <a:extLst>
              <a:ext uri="{FF2B5EF4-FFF2-40B4-BE49-F238E27FC236}">
                <a16:creationId xmlns:a16="http://schemas.microsoft.com/office/drawing/2014/main" id="{E4D6345A-4060-0F46-8446-6FD733C1C987}"/>
              </a:ext>
            </a:extLst>
          </p:cNvPr>
          <p:cNvSpPr>
            <a:spLocks noGrp="1"/>
          </p:cNvSpPr>
          <p:nvPr>
            <p:ph type="dt" sz="half" idx="10"/>
          </p:nvPr>
        </p:nvSpPr>
        <p:spPr/>
        <p:txBody>
          <a:bodyPr/>
          <a:lstStyle/>
          <a:p>
            <a:fld id="{DB4888D4-3616-E842-AE0B-F67567F59619}" type="datetime1">
              <a:rPr lang="en-US" smtClean="0"/>
              <a:pPr/>
              <a:t>4/9/2019</a:t>
            </a:fld>
            <a:endParaRPr lang="en-US"/>
          </a:p>
        </p:txBody>
      </p:sp>
      <p:sp>
        <p:nvSpPr>
          <p:cNvPr id="4" name="Slide Number Placeholder 3">
            <a:extLst>
              <a:ext uri="{FF2B5EF4-FFF2-40B4-BE49-F238E27FC236}">
                <a16:creationId xmlns:a16="http://schemas.microsoft.com/office/drawing/2014/main" id="{C0F5D202-74CD-2A43-8C10-9BFADA3EDFFD}"/>
              </a:ext>
            </a:extLst>
          </p:cNvPr>
          <p:cNvSpPr>
            <a:spLocks noGrp="1"/>
          </p:cNvSpPr>
          <p:nvPr>
            <p:ph type="sldNum" sz="quarter" idx="11"/>
          </p:nvPr>
        </p:nvSpPr>
        <p:spPr/>
        <p:txBody>
          <a:bodyPr/>
          <a:lstStyle/>
          <a:p>
            <a:fld id="{29BEA89B-AEB9-EC4E-ACDE-73189EA191E7}" type="slidenum">
              <a:rPr lang="en-US" smtClean="0"/>
              <a:pPr/>
              <a:t>35</a:t>
            </a:fld>
            <a:endParaRPr lang="en-US"/>
          </a:p>
        </p:txBody>
      </p:sp>
      <p:sp>
        <p:nvSpPr>
          <p:cNvPr id="5" name="Title 4">
            <a:extLst>
              <a:ext uri="{FF2B5EF4-FFF2-40B4-BE49-F238E27FC236}">
                <a16:creationId xmlns:a16="http://schemas.microsoft.com/office/drawing/2014/main" id="{9DE552D2-6E23-6541-8639-245E09C228CF}"/>
              </a:ext>
            </a:extLst>
          </p:cNvPr>
          <p:cNvSpPr>
            <a:spLocks noGrp="1"/>
          </p:cNvSpPr>
          <p:nvPr>
            <p:ph type="title"/>
          </p:nvPr>
        </p:nvSpPr>
        <p:spPr/>
        <p:txBody>
          <a:bodyPr/>
          <a:lstStyle/>
          <a:p>
            <a:r>
              <a:rPr lang="en-US"/>
              <a:t>Operationalizing The Learns: Personalized Messaging</a:t>
            </a:r>
          </a:p>
        </p:txBody>
      </p:sp>
      <p:sp>
        <p:nvSpPr>
          <p:cNvPr id="6" name="Text Placeholder 5">
            <a:extLst>
              <a:ext uri="{FF2B5EF4-FFF2-40B4-BE49-F238E27FC236}">
                <a16:creationId xmlns:a16="http://schemas.microsoft.com/office/drawing/2014/main" id="{1C3A3985-26F8-4D49-91FA-5B0FEBE63DBE}"/>
              </a:ext>
            </a:extLst>
          </p:cNvPr>
          <p:cNvSpPr>
            <a:spLocks noGrp="1"/>
          </p:cNvSpPr>
          <p:nvPr>
            <p:ph type="body" sz="quarter" idx="14"/>
          </p:nvPr>
        </p:nvSpPr>
        <p:spPr/>
        <p:txBody>
          <a:bodyPr>
            <a:normAutofit fontScale="92500" lnSpcReduction="10000"/>
          </a:bodyPr>
          <a:lstStyle/>
          <a:p>
            <a:r>
              <a:rPr lang="en-US"/>
              <a:t>Producing content and creative that engages and resonates.</a:t>
            </a:r>
          </a:p>
        </p:txBody>
      </p:sp>
      <p:sp>
        <p:nvSpPr>
          <p:cNvPr id="7" name="Content Placeholder 1">
            <a:extLst>
              <a:ext uri="{FF2B5EF4-FFF2-40B4-BE49-F238E27FC236}">
                <a16:creationId xmlns:a16="http://schemas.microsoft.com/office/drawing/2014/main" id="{1D7D59C7-A2D3-5748-B918-9BF17369AF09}"/>
              </a:ext>
            </a:extLst>
          </p:cNvPr>
          <p:cNvSpPr txBox="1">
            <a:spLocks/>
          </p:cNvSpPr>
          <p:nvPr/>
        </p:nvSpPr>
        <p:spPr>
          <a:xfrm>
            <a:off x="4608443" y="1676400"/>
            <a:ext cx="6725410" cy="1795669"/>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Clr>
                <a:schemeClr val="accent3"/>
              </a:buClr>
              <a:buFontTx/>
              <a:buNone/>
              <a:defRPr sz="1600" b="0" i="0" kern="120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1700"/>
              </a:spcBef>
              <a:buClr>
                <a:schemeClr val="accent3"/>
              </a:buClr>
              <a:buSzPct val="120000"/>
              <a:buFont typeface="Arial" panose="020B0604020202020204" pitchFamily="34" charset="0"/>
              <a:buChar char="•"/>
              <a:defRPr sz="1600" b="0" i="0" kern="120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defRPr>
            </a:lvl2pPr>
            <a:lvl3pPr marL="868680" indent="-228600" algn="l" defTabSz="914400" rtl="0" eaLnBrk="1" latinLnBrk="0" hangingPunct="1">
              <a:lnSpc>
                <a:spcPct val="90000"/>
              </a:lnSpc>
              <a:spcBef>
                <a:spcPts val="500"/>
              </a:spcBef>
              <a:buClr>
                <a:schemeClr val="accent3"/>
              </a:buClr>
              <a:buSzPct val="75000"/>
              <a:buFont typeface="Courier New" panose="02070309020205020404" pitchFamily="49" charset="0"/>
              <a:buChar char="o"/>
              <a:defRPr sz="1600" b="0" i="0" kern="120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143000" indent="-228600" algn="l" defTabSz="914400" rtl="0" eaLnBrk="1" latinLnBrk="0" hangingPunct="1">
              <a:lnSpc>
                <a:spcPct val="90000"/>
              </a:lnSpc>
              <a:spcBef>
                <a:spcPts val="500"/>
              </a:spcBef>
              <a:buClr>
                <a:schemeClr val="accent3"/>
              </a:buClr>
              <a:buFont typeface="Wingdings" pitchFamily="2" charset="2"/>
              <a:buChar char="§"/>
              <a:defRPr sz="1600" b="0" i="0" kern="120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417320" marR="0" indent="-228600" algn="l" defTabSz="914400" rtl="0" eaLnBrk="1" fontAlgn="auto" latinLnBrk="0" hangingPunct="1">
              <a:lnSpc>
                <a:spcPct val="90000"/>
              </a:lnSpc>
              <a:spcBef>
                <a:spcPts val="500"/>
              </a:spcBef>
              <a:spcAft>
                <a:spcPts val="0"/>
              </a:spcAft>
              <a:buClr>
                <a:schemeClr val="accent3"/>
              </a:buClr>
              <a:buSzPct val="115000"/>
              <a:buFont typeface="Arial" panose="020B0604020202020204" pitchFamily="34" charset="0"/>
              <a:buChar char="•"/>
              <a:tabLst/>
              <a:defRPr sz="1600" b="0" i="0" kern="1200" baseline="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defRPr>
            </a:lvl5pPr>
            <a:lvl6pPr marL="1691640" indent="-228600" algn="l" defTabSz="914400" rtl="0" eaLnBrk="1" latinLnBrk="0" hangingPunct="1">
              <a:lnSpc>
                <a:spcPct val="90000"/>
              </a:lnSpc>
              <a:spcBef>
                <a:spcPts val="500"/>
              </a:spcBef>
              <a:buClr>
                <a:schemeClr val="accent3"/>
              </a:buClr>
              <a:buSzPct val="80000"/>
              <a:buFont typeface="Courier New" charset="0"/>
              <a:buChar char="o"/>
              <a:defRPr sz="1600" b="0" i="0" kern="1200" baseline="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b="1">
                <a:solidFill>
                  <a:schemeClr val="accent3"/>
                </a:solidFill>
              </a:rPr>
              <a:t>Behavioral Style</a:t>
            </a:r>
          </a:p>
          <a:p>
            <a:r>
              <a:rPr lang="en-US" b="1">
                <a:solidFill>
                  <a:schemeClr val="accent3"/>
                </a:solidFill>
              </a:rPr>
              <a:t>Top Converting         Secondary          Tertiary </a:t>
            </a:r>
          </a:p>
          <a:p>
            <a:r>
              <a:rPr lang="en-US">
                <a:solidFill>
                  <a:schemeClr val="bg1">
                    <a:lumMod val="50000"/>
                  </a:schemeClr>
                </a:solidFill>
              </a:rPr>
              <a:t>Reactions                   Emotions           Thoughts</a:t>
            </a:r>
          </a:p>
          <a:p>
            <a:r>
              <a:rPr lang="en-US">
                <a:solidFill>
                  <a:schemeClr val="bg1">
                    <a:lumMod val="50000"/>
                  </a:schemeClr>
                </a:solidFill>
              </a:rPr>
              <a:t>Reactions                   Opinions            Thoughts</a:t>
            </a:r>
          </a:p>
          <a:p>
            <a:r>
              <a:rPr lang="en-US">
                <a:solidFill>
                  <a:schemeClr val="bg1">
                    <a:lumMod val="50000"/>
                  </a:schemeClr>
                </a:solidFill>
              </a:rPr>
              <a:t>Opinions                     Thoughts           Reactions</a:t>
            </a:r>
          </a:p>
        </p:txBody>
      </p:sp>
      <p:sp>
        <p:nvSpPr>
          <p:cNvPr id="8" name="Content Placeholder 1">
            <a:extLst>
              <a:ext uri="{FF2B5EF4-FFF2-40B4-BE49-F238E27FC236}">
                <a16:creationId xmlns:a16="http://schemas.microsoft.com/office/drawing/2014/main" id="{20D7C449-3580-3442-A5AA-C4A3BCB21E80}"/>
              </a:ext>
            </a:extLst>
          </p:cNvPr>
          <p:cNvSpPr txBox="1">
            <a:spLocks/>
          </p:cNvSpPr>
          <p:nvPr/>
        </p:nvSpPr>
        <p:spPr>
          <a:xfrm>
            <a:off x="2570853" y="2017643"/>
            <a:ext cx="1761260" cy="1454426"/>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Clr>
                <a:schemeClr val="accent3"/>
              </a:buClr>
              <a:buFontTx/>
              <a:buNone/>
              <a:defRPr sz="1600" b="0" i="0" kern="120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1700"/>
              </a:spcBef>
              <a:buClr>
                <a:schemeClr val="accent3"/>
              </a:buClr>
              <a:buSzPct val="120000"/>
              <a:buFont typeface="Arial" panose="020B0604020202020204" pitchFamily="34" charset="0"/>
              <a:buChar char="•"/>
              <a:defRPr sz="1600" b="0" i="0" kern="120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defRPr>
            </a:lvl2pPr>
            <a:lvl3pPr marL="868680" indent="-228600" algn="l" defTabSz="914400" rtl="0" eaLnBrk="1" latinLnBrk="0" hangingPunct="1">
              <a:lnSpc>
                <a:spcPct val="90000"/>
              </a:lnSpc>
              <a:spcBef>
                <a:spcPts val="500"/>
              </a:spcBef>
              <a:buClr>
                <a:schemeClr val="accent3"/>
              </a:buClr>
              <a:buSzPct val="75000"/>
              <a:buFont typeface="Courier New" panose="02070309020205020404" pitchFamily="49" charset="0"/>
              <a:buChar char="o"/>
              <a:defRPr sz="1600" b="0" i="0" kern="120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143000" indent="-228600" algn="l" defTabSz="914400" rtl="0" eaLnBrk="1" latinLnBrk="0" hangingPunct="1">
              <a:lnSpc>
                <a:spcPct val="90000"/>
              </a:lnSpc>
              <a:spcBef>
                <a:spcPts val="500"/>
              </a:spcBef>
              <a:buClr>
                <a:schemeClr val="accent3"/>
              </a:buClr>
              <a:buFont typeface="Wingdings" pitchFamily="2" charset="2"/>
              <a:buChar char="§"/>
              <a:defRPr sz="1600" b="0" i="0" kern="120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417320" marR="0" indent="-228600" algn="l" defTabSz="914400" rtl="0" eaLnBrk="1" fontAlgn="auto" latinLnBrk="0" hangingPunct="1">
              <a:lnSpc>
                <a:spcPct val="90000"/>
              </a:lnSpc>
              <a:spcBef>
                <a:spcPts val="500"/>
              </a:spcBef>
              <a:spcAft>
                <a:spcPts val="0"/>
              </a:spcAft>
              <a:buClr>
                <a:schemeClr val="accent3"/>
              </a:buClr>
              <a:buSzPct val="115000"/>
              <a:buFont typeface="Arial" panose="020B0604020202020204" pitchFamily="34" charset="0"/>
              <a:buChar char="•"/>
              <a:tabLst/>
              <a:defRPr sz="1600" b="0" i="0" kern="1200" baseline="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defRPr>
            </a:lvl5pPr>
            <a:lvl6pPr marL="1691640" indent="-228600" algn="l" defTabSz="914400" rtl="0" eaLnBrk="1" latinLnBrk="0" hangingPunct="1">
              <a:lnSpc>
                <a:spcPct val="90000"/>
              </a:lnSpc>
              <a:spcBef>
                <a:spcPts val="500"/>
              </a:spcBef>
              <a:buClr>
                <a:schemeClr val="accent3"/>
              </a:buClr>
              <a:buSzPct val="80000"/>
              <a:buFont typeface="Courier New" charset="0"/>
              <a:buChar char="o"/>
              <a:defRPr sz="1600" b="0" i="0" kern="1200" baseline="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b="1">
                <a:solidFill>
                  <a:schemeClr val="accent3"/>
                </a:solidFill>
              </a:rPr>
              <a:t>Vertical of Study</a:t>
            </a:r>
          </a:p>
          <a:p>
            <a:r>
              <a:rPr lang="en-US">
                <a:solidFill>
                  <a:schemeClr val="bg1">
                    <a:lumMod val="50000"/>
                  </a:schemeClr>
                </a:solidFill>
              </a:rPr>
              <a:t>Nursing</a:t>
            </a:r>
          </a:p>
          <a:p>
            <a:r>
              <a:rPr lang="en-US">
                <a:solidFill>
                  <a:schemeClr val="bg1">
                    <a:lumMod val="50000"/>
                  </a:schemeClr>
                </a:solidFill>
              </a:rPr>
              <a:t>Cybersecurity</a:t>
            </a:r>
          </a:p>
          <a:p>
            <a:r>
              <a:rPr lang="en-US">
                <a:solidFill>
                  <a:schemeClr val="bg1">
                    <a:lumMod val="50000"/>
                  </a:schemeClr>
                </a:solidFill>
              </a:rPr>
              <a:t>Social Work</a:t>
            </a:r>
          </a:p>
        </p:txBody>
      </p:sp>
      <p:sp>
        <p:nvSpPr>
          <p:cNvPr id="9" name="Content Placeholder 1">
            <a:extLst>
              <a:ext uri="{FF2B5EF4-FFF2-40B4-BE49-F238E27FC236}">
                <a16:creationId xmlns:a16="http://schemas.microsoft.com/office/drawing/2014/main" id="{835CEB87-F673-5842-ABD2-5E6CFAC5C728}"/>
              </a:ext>
            </a:extLst>
          </p:cNvPr>
          <p:cNvSpPr txBox="1">
            <a:spLocks/>
          </p:cNvSpPr>
          <p:nvPr/>
        </p:nvSpPr>
        <p:spPr>
          <a:xfrm>
            <a:off x="3824719" y="1231901"/>
            <a:ext cx="4533900" cy="30480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Clr>
                <a:schemeClr val="accent3"/>
              </a:buClr>
              <a:buFontTx/>
              <a:buNone/>
              <a:defRPr sz="1600" b="0" i="0" kern="120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1700"/>
              </a:spcBef>
              <a:buClr>
                <a:schemeClr val="accent3"/>
              </a:buClr>
              <a:buSzPct val="120000"/>
              <a:buFont typeface="Arial" panose="020B0604020202020204" pitchFamily="34" charset="0"/>
              <a:buChar char="•"/>
              <a:defRPr sz="1600" b="0" i="0" kern="120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defRPr>
            </a:lvl2pPr>
            <a:lvl3pPr marL="868680" indent="-228600" algn="l" defTabSz="914400" rtl="0" eaLnBrk="1" latinLnBrk="0" hangingPunct="1">
              <a:lnSpc>
                <a:spcPct val="90000"/>
              </a:lnSpc>
              <a:spcBef>
                <a:spcPts val="500"/>
              </a:spcBef>
              <a:buClr>
                <a:schemeClr val="accent3"/>
              </a:buClr>
              <a:buSzPct val="75000"/>
              <a:buFont typeface="Courier New" panose="02070309020205020404" pitchFamily="49" charset="0"/>
              <a:buChar char="o"/>
              <a:defRPr sz="1600" b="0" i="0" kern="120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143000" indent="-228600" algn="l" defTabSz="914400" rtl="0" eaLnBrk="1" latinLnBrk="0" hangingPunct="1">
              <a:lnSpc>
                <a:spcPct val="90000"/>
              </a:lnSpc>
              <a:spcBef>
                <a:spcPts val="500"/>
              </a:spcBef>
              <a:buClr>
                <a:schemeClr val="accent3"/>
              </a:buClr>
              <a:buFont typeface="Wingdings" pitchFamily="2" charset="2"/>
              <a:buChar char="§"/>
              <a:defRPr sz="1600" b="0" i="0" kern="120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417320" marR="0" indent="-228600" algn="l" defTabSz="914400" rtl="0" eaLnBrk="1" fontAlgn="auto" latinLnBrk="0" hangingPunct="1">
              <a:lnSpc>
                <a:spcPct val="90000"/>
              </a:lnSpc>
              <a:spcBef>
                <a:spcPts val="500"/>
              </a:spcBef>
              <a:spcAft>
                <a:spcPts val="0"/>
              </a:spcAft>
              <a:buClr>
                <a:schemeClr val="accent3"/>
              </a:buClr>
              <a:buSzPct val="115000"/>
              <a:buFont typeface="Arial" panose="020B0604020202020204" pitchFamily="34" charset="0"/>
              <a:buChar char="•"/>
              <a:tabLst/>
              <a:defRPr sz="1600" b="0" i="0" kern="1200" baseline="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defRPr>
            </a:lvl5pPr>
            <a:lvl6pPr marL="1691640" indent="-228600" algn="l" defTabSz="914400" rtl="0" eaLnBrk="1" latinLnBrk="0" hangingPunct="1">
              <a:lnSpc>
                <a:spcPct val="90000"/>
              </a:lnSpc>
              <a:spcBef>
                <a:spcPts val="500"/>
              </a:spcBef>
              <a:buClr>
                <a:schemeClr val="accent3"/>
              </a:buClr>
              <a:buSzPct val="80000"/>
              <a:buFont typeface="Courier New" charset="0"/>
              <a:buChar char="o"/>
              <a:defRPr sz="1600" b="0" i="0" kern="1200" baseline="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r>
              <a:rPr lang="en-US" sz="2000" b="1">
                <a:solidFill>
                  <a:schemeClr val="accent3"/>
                </a:solidFill>
              </a:rPr>
              <a:t>COMMUNICATION PREFERENCE</a:t>
            </a:r>
          </a:p>
        </p:txBody>
      </p:sp>
      <p:sp>
        <p:nvSpPr>
          <p:cNvPr id="11" name="Right Arrow 10">
            <a:extLst>
              <a:ext uri="{FF2B5EF4-FFF2-40B4-BE49-F238E27FC236}">
                <a16:creationId xmlns:a16="http://schemas.microsoft.com/office/drawing/2014/main" id="{7F3AB2CB-BE7A-164A-A0E0-7235D207C798}"/>
              </a:ext>
            </a:extLst>
          </p:cNvPr>
          <p:cNvSpPr/>
          <p:nvPr/>
        </p:nvSpPr>
        <p:spPr>
          <a:xfrm rot="5400000">
            <a:off x="2002669" y="3384271"/>
            <a:ext cx="520141" cy="609600"/>
          </a:xfrm>
          <a:prstGeom prst="rightArrow">
            <a:avLst/>
          </a:prstGeom>
          <a:solidFill>
            <a:srgbClr val="6A1C3F"/>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Arrow 11">
            <a:extLst>
              <a:ext uri="{FF2B5EF4-FFF2-40B4-BE49-F238E27FC236}">
                <a16:creationId xmlns:a16="http://schemas.microsoft.com/office/drawing/2014/main" id="{2BFF00E2-01A3-C940-AD1A-930CD0A32D1C}"/>
              </a:ext>
            </a:extLst>
          </p:cNvPr>
          <p:cNvSpPr/>
          <p:nvPr/>
        </p:nvSpPr>
        <p:spPr>
          <a:xfrm>
            <a:off x="7948398" y="4953000"/>
            <a:ext cx="520141" cy="609600"/>
          </a:xfrm>
          <a:prstGeom prst="rightArrow">
            <a:avLst/>
          </a:prstGeom>
          <a:solidFill>
            <a:srgbClr val="6A1C3F"/>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ontent Placeholder 1">
            <a:extLst>
              <a:ext uri="{FF2B5EF4-FFF2-40B4-BE49-F238E27FC236}">
                <a16:creationId xmlns:a16="http://schemas.microsoft.com/office/drawing/2014/main" id="{7A6DFA0A-944C-0E48-8273-8B3D2C5F27F8}"/>
              </a:ext>
            </a:extLst>
          </p:cNvPr>
          <p:cNvSpPr txBox="1">
            <a:spLocks/>
          </p:cNvSpPr>
          <p:nvPr/>
        </p:nvSpPr>
        <p:spPr>
          <a:xfrm>
            <a:off x="9069936" y="3885398"/>
            <a:ext cx="1993558" cy="58304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Clr>
                <a:schemeClr val="accent3"/>
              </a:buClr>
              <a:buFontTx/>
              <a:buNone/>
              <a:defRPr sz="1600" b="0" i="0" kern="120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1700"/>
              </a:spcBef>
              <a:buClr>
                <a:schemeClr val="accent3"/>
              </a:buClr>
              <a:buSzPct val="120000"/>
              <a:buFont typeface="Arial" panose="020B0604020202020204" pitchFamily="34" charset="0"/>
              <a:buChar char="•"/>
              <a:defRPr sz="1600" b="0" i="0" kern="120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defRPr>
            </a:lvl2pPr>
            <a:lvl3pPr marL="868680" indent="-228600" algn="l" defTabSz="914400" rtl="0" eaLnBrk="1" latinLnBrk="0" hangingPunct="1">
              <a:lnSpc>
                <a:spcPct val="90000"/>
              </a:lnSpc>
              <a:spcBef>
                <a:spcPts val="500"/>
              </a:spcBef>
              <a:buClr>
                <a:schemeClr val="accent3"/>
              </a:buClr>
              <a:buSzPct val="75000"/>
              <a:buFont typeface="Courier New" panose="02070309020205020404" pitchFamily="49" charset="0"/>
              <a:buChar char="o"/>
              <a:defRPr sz="1600" b="0" i="0" kern="120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143000" indent="-228600" algn="l" defTabSz="914400" rtl="0" eaLnBrk="1" latinLnBrk="0" hangingPunct="1">
              <a:lnSpc>
                <a:spcPct val="90000"/>
              </a:lnSpc>
              <a:spcBef>
                <a:spcPts val="500"/>
              </a:spcBef>
              <a:buClr>
                <a:schemeClr val="accent3"/>
              </a:buClr>
              <a:buFont typeface="Wingdings" pitchFamily="2" charset="2"/>
              <a:buChar char="§"/>
              <a:defRPr sz="1600" b="0" i="0" kern="120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417320" marR="0" indent="-228600" algn="l" defTabSz="914400" rtl="0" eaLnBrk="1" fontAlgn="auto" latinLnBrk="0" hangingPunct="1">
              <a:lnSpc>
                <a:spcPct val="90000"/>
              </a:lnSpc>
              <a:spcBef>
                <a:spcPts val="500"/>
              </a:spcBef>
              <a:spcAft>
                <a:spcPts val="0"/>
              </a:spcAft>
              <a:buClr>
                <a:schemeClr val="accent3"/>
              </a:buClr>
              <a:buSzPct val="115000"/>
              <a:buFont typeface="Arial" panose="020B0604020202020204" pitchFamily="34" charset="0"/>
              <a:buChar char="•"/>
              <a:tabLst/>
              <a:defRPr sz="1600" b="0" i="0" kern="1200" baseline="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defRPr>
            </a:lvl5pPr>
            <a:lvl6pPr marL="1691640" indent="-228600" algn="l" defTabSz="914400" rtl="0" eaLnBrk="1" latinLnBrk="0" hangingPunct="1">
              <a:lnSpc>
                <a:spcPct val="90000"/>
              </a:lnSpc>
              <a:spcBef>
                <a:spcPts val="500"/>
              </a:spcBef>
              <a:buClr>
                <a:schemeClr val="accent3"/>
              </a:buClr>
              <a:buSzPct val="80000"/>
              <a:buFont typeface="Courier New" charset="0"/>
              <a:buChar char="o"/>
              <a:defRPr sz="1600" b="0" i="0" kern="1200" baseline="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spcBef>
                <a:spcPts val="0"/>
              </a:spcBef>
            </a:pPr>
            <a:r>
              <a:rPr lang="en-US" b="1"/>
              <a:t>Omnichannel </a:t>
            </a:r>
          </a:p>
          <a:p>
            <a:pPr algn="ctr">
              <a:spcBef>
                <a:spcPts val="0"/>
              </a:spcBef>
            </a:pPr>
            <a:r>
              <a:rPr lang="en-US" b="1"/>
              <a:t>Marketing Efforts</a:t>
            </a:r>
          </a:p>
        </p:txBody>
      </p:sp>
      <p:grpSp>
        <p:nvGrpSpPr>
          <p:cNvPr id="29" name="Group 28">
            <a:extLst>
              <a:ext uri="{FF2B5EF4-FFF2-40B4-BE49-F238E27FC236}">
                <a16:creationId xmlns:a16="http://schemas.microsoft.com/office/drawing/2014/main" id="{4783FEBC-DAD9-9F44-9AEA-89D7062F7D68}"/>
              </a:ext>
            </a:extLst>
          </p:cNvPr>
          <p:cNvGrpSpPr/>
          <p:nvPr/>
        </p:nvGrpSpPr>
        <p:grpSpPr>
          <a:xfrm>
            <a:off x="457200" y="4058285"/>
            <a:ext cx="3586442" cy="2075617"/>
            <a:chOff x="457200" y="3982085"/>
            <a:chExt cx="3586442" cy="2075617"/>
          </a:xfrm>
        </p:grpSpPr>
        <p:grpSp>
          <p:nvGrpSpPr>
            <p:cNvPr id="18" name="Group 17">
              <a:extLst>
                <a:ext uri="{FF2B5EF4-FFF2-40B4-BE49-F238E27FC236}">
                  <a16:creationId xmlns:a16="http://schemas.microsoft.com/office/drawing/2014/main" id="{DDCE5C98-D243-8948-B3D7-C9435978207F}"/>
                </a:ext>
              </a:extLst>
            </p:cNvPr>
            <p:cNvGrpSpPr/>
            <p:nvPr/>
          </p:nvGrpSpPr>
          <p:grpSpPr>
            <a:xfrm>
              <a:off x="1066800" y="3982085"/>
              <a:ext cx="2327344" cy="513715"/>
              <a:chOff x="1312828" y="4568151"/>
              <a:chExt cx="2327344" cy="513715"/>
            </a:xfrm>
          </p:grpSpPr>
          <p:sp>
            <p:nvSpPr>
              <p:cNvPr id="14" name="Content Placeholder 1">
                <a:extLst>
                  <a:ext uri="{FF2B5EF4-FFF2-40B4-BE49-F238E27FC236}">
                    <a16:creationId xmlns:a16="http://schemas.microsoft.com/office/drawing/2014/main" id="{5B9C4BEC-BB3F-C543-9BA9-CD3773BF25FF}"/>
                  </a:ext>
                </a:extLst>
              </p:cNvPr>
              <p:cNvSpPr txBox="1">
                <a:spLocks/>
              </p:cNvSpPr>
              <p:nvPr/>
            </p:nvSpPr>
            <p:spPr>
              <a:xfrm>
                <a:off x="1662439" y="4568151"/>
                <a:ext cx="1600200" cy="304800"/>
              </a:xfrm>
              <a:prstGeom prst="rect">
                <a:avLst/>
              </a:prstGeom>
            </p:spPr>
            <p:txBody>
              <a:bodyPr vert="horz" lIns="91440" tIns="45720" rIns="91440" bIns="45720" rtlCol="0">
                <a:normAutofit fontScale="85000" lnSpcReduction="10000"/>
              </a:bodyPr>
              <a:lstStyle>
                <a:lvl1pPr marL="0" indent="0" algn="l" defTabSz="914400" rtl="0" eaLnBrk="1" latinLnBrk="0" hangingPunct="1">
                  <a:lnSpc>
                    <a:spcPct val="90000"/>
                  </a:lnSpc>
                  <a:spcBef>
                    <a:spcPts val="1000"/>
                  </a:spcBef>
                  <a:buClr>
                    <a:schemeClr val="accent3"/>
                  </a:buClr>
                  <a:buFontTx/>
                  <a:buNone/>
                  <a:defRPr sz="1600" b="0" i="0" kern="120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1700"/>
                  </a:spcBef>
                  <a:buClr>
                    <a:schemeClr val="accent3"/>
                  </a:buClr>
                  <a:buSzPct val="120000"/>
                  <a:buFont typeface="Arial" panose="020B0604020202020204" pitchFamily="34" charset="0"/>
                  <a:buChar char="•"/>
                  <a:defRPr sz="1600" b="0" i="0" kern="120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defRPr>
                </a:lvl2pPr>
                <a:lvl3pPr marL="868680" indent="-228600" algn="l" defTabSz="914400" rtl="0" eaLnBrk="1" latinLnBrk="0" hangingPunct="1">
                  <a:lnSpc>
                    <a:spcPct val="90000"/>
                  </a:lnSpc>
                  <a:spcBef>
                    <a:spcPts val="500"/>
                  </a:spcBef>
                  <a:buClr>
                    <a:schemeClr val="accent3"/>
                  </a:buClr>
                  <a:buSzPct val="75000"/>
                  <a:buFont typeface="Courier New" panose="02070309020205020404" pitchFamily="49" charset="0"/>
                  <a:buChar char="o"/>
                  <a:defRPr sz="1600" b="0" i="0" kern="120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143000" indent="-228600" algn="l" defTabSz="914400" rtl="0" eaLnBrk="1" latinLnBrk="0" hangingPunct="1">
                  <a:lnSpc>
                    <a:spcPct val="90000"/>
                  </a:lnSpc>
                  <a:spcBef>
                    <a:spcPts val="500"/>
                  </a:spcBef>
                  <a:buClr>
                    <a:schemeClr val="accent3"/>
                  </a:buClr>
                  <a:buFont typeface="Wingdings" pitchFamily="2" charset="2"/>
                  <a:buChar char="§"/>
                  <a:defRPr sz="1600" b="0" i="0" kern="120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417320" marR="0" indent="-228600" algn="l" defTabSz="914400" rtl="0" eaLnBrk="1" fontAlgn="auto" latinLnBrk="0" hangingPunct="1">
                  <a:lnSpc>
                    <a:spcPct val="90000"/>
                  </a:lnSpc>
                  <a:spcBef>
                    <a:spcPts val="500"/>
                  </a:spcBef>
                  <a:spcAft>
                    <a:spcPts val="0"/>
                  </a:spcAft>
                  <a:buClr>
                    <a:schemeClr val="accent3"/>
                  </a:buClr>
                  <a:buSzPct val="115000"/>
                  <a:buFont typeface="Arial" panose="020B0604020202020204" pitchFamily="34" charset="0"/>
                  <a:buChar char="•"/>
                  <a:tabLst/>
                  <a:defRPr sz="1600" b="0" i="0" kern="1200" baseline="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defRPr>
                </a:lvl5pPr>
                <a:lvl6pPr marL="1691640" indent="-228600" algn="l" defTabSz="914400" rtl="0" eaLnBrk="1" latinLnBrk="0" hangingPunct="1">
                  <a:lnSpc>
                    <a:spcPct val="90000"/>
                  </a:lnSpc>
                  <a:spcBef>
                    <a:spcPts val="500"/>
                  </a:spcBef>
                  <a:buClr>
                    <a:schemeClr val="accent3"/>
                  </a:buClr>
                  <a:buSzPct val="80000"/>
                  <a:buFont typeface="Courier New" charset="0"/>
                  <a:buChar char="o"/>
                  <a:defRPr sz="1600" b="0" i="0" kern="1200" baseline="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r>
                  <a:rPr lang="en-US" b="1"/>
                  <a:t>Student Persona</a:t>
                </a:r>
              </a:p>
            </p:txBody>
          </p:sp>
          <p:sp>
            <p:nvSpPr>
              <p:cNvPr id="17" name="Content Placeholder 1">
                <a:extLst>
                  <a:ext uri="{FF2B5EF4-FFF2-40B4-BE49-F238E27FC236}">
                    <a16:creationId xmlns:a16="http://schemas.microsoft.com/office/drawing/2014/main" id="{7EA7909A-C35B-474C-A132-BCE6FB5E4CD4}"/>
                  </a:ext>
                </a:extLst>
              </p:cNvPr>
              <p:cNvSpPr txBox="1">
                <a:spLocks/>
              </p:cNvSpPr>
              <p:nvPr/>
            </p:nvSpPr>
            <p:spPr>
              <a:xfrm>
                <a:off x="1312828" y="4777066"/>
                <a:ext cx="2327344" cy="30480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Clr>
                    <a:schemeClr val="accent3"/>
                  </a:buClr>
                  <a:buFontTx/>
                  <a:buNone/>
                  <a:defRPr sz="1600" b="0" i="0" kern="120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1700"/>
                  </a:spcBef>
                  <a:buClr>
                    <a:schemeClr val="accent3"/>
                  </a:buClr>
                  <a:buSzPct val="120000"/>
                  <a:buFont typeface="Arial" panose="020B0604020202020204" pitchFamily="34" charset="0"/>
                  <a:buChar char="•"/>
                  <a:defRPr sz="1600" b="0" i="0" kern="120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defRPr>
                </a:lvl2pPr>
                <a:lvl3pPr marL="868680" indent="-228600" algn="l" defTabSz="914400" rtl="0" eaLnBrk="1" latinLnBrk="0" hangingPunct="1">
                  <a:lnSpc>
                    <a:spcPct val="90000"/>
                  </a:lnSpc>
                  <a:spcBef>
                    <a:spcPts val="500"/>
                  </a:spcBef>
                  <a:buClr>
                    <a:schemeClr val="accent3"/>
                  </a:buClr>
                  <a:buSzPct val="75000"/>
                  <a:buFont typeface="Courier New" panose="02070309020205020404" pitchFamily="49" charset="0"/>
                  <a:buChar char="o"/>
                  <a:defRPr sz="1600" b="0" i="0" kern="120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143000" indent="-228600" algn="l" defTabSz="914400" rtl="0" eaLnBrk="1" latinLnBrk="0" hangingPunct="1">
                  <a:lnSpc>
                    <a:spcPct val="90000"/>
                  </a:lnSpc>
                  <a:spcBef>
                    <a:spcPts val="500"/>
                  </a:spcBef>
                  <a:buClr>
                    <a:schemeClr val="accent3"/>
                  </a:buClr>
                  <a:buFont typeface="Wingdings" pitchFamily="2" charset="2"/>
                  <a:buChar char="§"/>
                  <a:defRPr sz="1600" b="0" i="0" kern="120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417320" marR="0" indent="-228600" algn="l" defTabSz="914400" rtl="0" eaLnBrk="1" fontAlgn="auto" latinLnBrk="0" hangingPunct="1">
                  <a:lnSpc>
                    <a:spcPct val="90000"/>
                  </a:lnSpc>
                  <a:spcBef>
                    <a:spcPts val="500"/>
                  </a:spcBef>
                  <a:spcAft>
                    <a:spcPts val="0"/>
                  </a:spcAft>
                  <a:buClr>
                    <a:schemeClr val="accent3"/>
                  </a:buClr>
                  <a:buSzPct val="115000"/>
                  <a:buFont typeface="Arial" panose="020B0604020202020204" pitchFamily="34" charset="0"/>
                  <a:buChar char="•"/>
                  <a:tabLst/>
                  <a:defRPr sz="1600" b="0" i="0" kern="1200" baseline="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defRPr>
                </a:lvl5pPr>
                <a:lvl6pPr marL="1691640" indent="-228600" algn="l" defTabSz="914400" rtl="0" eaLnBrk="1" latinLnBrk="0" hangingPunct="1">
                  <a:lnSpc>
                    <a:spcPct val="90000"/>
                  </a:lnSpc>
                  <a:spcBef>
                    <a:spcPts val="500"/>
                  </a:spcBef>
                  <a:buClr>
                    <a:schemeClr val="accent3"/>
                  </a:buClr>
                  <a:buSzPct val="80000"/>
                  <a:buFont typeface="Courier New" charset="0"/>
                  <a:buChar char="o"/>
                  <a:defRPr sz="1600" b="0" i="0" kern="1200" baseline="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r>
                  <a:rPr lang="en-US" sz="1400"/>
                  <a:t>(quantitative + qualitative)</a:t>
                </a:r>
              </a:p>
            </p:txBody>
          </p:sp>
        </p:grpSp>
        <p:pic>
          <p:nvPicPr>
            <p:cNvPr id="24" name="Picture 23">
              <a:extLst>
                <a:ext uri="{FF2B5EF4-FFF2-40B4-BE49-F238E27FC236}">
                  <a16:creationId xmlns:a16="http://schemas.microsoft.com/office/drawing/2014/main" id="{CECDC011-BE1D-EF42-AF99-3C74AAE7E30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57200" y="4572001"/>
              <a:ext cx="1148042" cy="1485701"/>
            </a:xfrm>
            <a:prstGeom prst="rect">
              <a:avLst/>
            </a:prstGeom>
          </p:spPr>
        </p:pic>
        <p:pic>
          <p:nvPicPr>
            <p:cNvPr id="26" name="Picture 25">
              <a:extLst>
                <a:ext uri="{FF2B5EF4-FFF2-40B4-BE49-F238E27FC236}">
                  <a16:creationId xmlns:a16="http://schemas.microsoft.com/office/drawing/2014/main" id="{1A54FF55-2555-1946-9C4E-24CD2CEF699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895600" y="4572000"/>
              <a:ext cx="1148042" cy="1485701"/>
            </a:xfrm>
            <a:prstGeom prst="rect">
              <a:avLst/>
            </a:prstGeom>
          </p:spPr>
        </p:pic>
        <p:pic>
          <p:nvPicPr>
            <p:cNvPr id="28" name="Picture 27">
              <a:extLst>
                <a:ext uri="{FF2B5EF4-FFF2-40B4-BE49-F238E27FC236}">
                  <a16:creationId xmlns:a16="http://schemas.microsoft.com/office/drawing/2014/main" id="{CCE62794-34C8-2044-8474-6F236BE1C37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676400" y="4572000"/>
              <a:ext cx="1148042" cy="1485701"/>
            </a:xfrm>
            <a:prstGeom prst="rect">
              <a:avLst/>
            </a:prstGeom>
          </p:spPr>
        </p:pic>
      </p:grpSp>
      <p:grpSp>
        <p:nvGrpSpPr>
          <p:cNvPr id="45" name="Group 44">
            <a:extLst>
              <a:ext uri="{FF2B5EF4-FFF2-40B4-BE49-F238E27FC236}">
                <a16:creationId xmlns:a16="http://schemas.microsoft.com/office/drawing/2014/main" id="{A1CEBB36-BCC6-6E43-A201-135EA4120B7A}"/>
              </a:ext>
            </a:extLst>
          </p:cNvPr>
          <p:cNvGrpSpPr/>
          <p:nvPr/>
        </p:nvGrpSpPr>
        <p:grpSpPr>
          <a:xfrm>
            <a:off x="4991308" y="3733800"/>
            <a:ext cx="2552492" cy="2282466"/>
            <a:chOff x="4970202" y="3982085"/>
            <a:chExt cx="2552492" cy="2282466"/>
          </a:xfrm>
        </p:grpSpPr>
        <p:sp>
          <p:nvSpPr>
            <p:cNvPr id="19" name="Content Placeholder 1">
              <a:extLst>
                <a:ext uri="{FF2B5EF4-FFF2-40B4-BE49-F238E27FC236}">
                  <a16:creationId xmlns:a16="http://schemas.microsoft.com/office/drawing/2014/main" id="{BFD7D267-9BE6-164D-8947-4771A5EA5A2D}"/>
                </a:ext>
              </a:extLst>
            </p:cNvPr>
            <p:cNvSpPr txBox="1">
              <a:spLocks/>
            </p:cNvSpPr>
            <p:nvPr/>
          </p:nvSpPr>
          <p:spPr>
            <a:xfrm>
              <a:off x="5666287" y="3982085"/>
              <a:ext cx="1208915" cy="304800"/>
            </a:xfrm>
            <a:prstGeom prst="rect">
              <a:avLst/>
            </a:prstGeom>
          </p:spPr>
          <p:txBody>
            <a:bodyPr vert="horz" lIns="91440" tIns="45720" rIns="91440" bIns="45720" rtlCol="0">
              <a:normAutofit fontScale="92500"/>
            </a:bodyPr>
            <a:lstStyle>
              <a:lvl1pPr marL="0" indent="0" algn="l" defTabSz="914400" rtl="0" eaLnBrk="1" latinLnBrk="0" hangingPunct="1">
                <a:lnSpc>
                  <a:spcPct val="90000"/>
                </a:lnSpc>
                <a:spcBef>
                  <a:spcPts val="1000"/>
                </a:spcBef>
                <a:buClr>
                  <a:schemeClr val="accent3"/>
                </a:buClr>
                <a:buFontTx/>
                <a:buNone/>
                <a:defRPr sz="1600" b="0" i="0" kern="120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1700"/>
                </a:spcBef>
                <a:buClr>
                  <a:schemeClr val="accent3"/>
                </a:buClr>
                <a:buSzPct val="120000"/>
                <a:buFont typeface="Arial" panose="020B0604020202020204" pitchFamily="34" charset="0"/>
                <a:buChar char="•"/>
                <a:defRPr sz="1600" b="0" i="0" kern="120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defRPr>
              </a:lvl2pPr>
              <a:lvl3pPr marL="868680" indent="-228600" algn="l" defTabSz="914400" rtl="0" eaLnBrk="1" latinLnBrk="0" hangingPunct="1">
                <a:lnSpc>
                  <a:spcPct val="90000"/>
                </a:lnSpc>
                <a:spcBef>
                  <a:spcPts val="500"/>
                </a:spcBef>
                <a:buClr>
                  <a:schemeClr val="accent3"/>
                </a:buClr>
                <a:buSzPct val="75000"/>
                <a:buFont typeface="Courier New" panose="02070309020205020404" pitchFamily="49" charset="0"/>
                <a:buChar char="o"/>
                <a:defRPr sz="1600" b="0" i="0" kern="120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143000" indent="-228600" algn="l" defTabSz="914400" rtl="0" eaLnBrk="1" latinLnBrk="0" hangingPunct="1">
                <a:lnSpc>
                  <a:spcPct val="90000"/>
                </a:lnSpc>
                <a:spcBef>
                  <a:spcPts val="500"/>
                </a:spcBef>
                <a:buClr>
                  <a:schemeClr val="accent3"/>
                </a:buClr>
                <a:buFont typeface="Wingdings" pitchFamily="2" charset="2"/>
                <a:buChar char="§"/>
                <a:defRPr sz="1600" b="0" i="0" kern="120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417320" marR="0" indent="-228600" algn="l" defTabSz="914400" rtl="0" eaLnBrk="1" fontAlgn="auto" latinLnBrk="0" hangingPunct="1">
                <a:lnSpc>
                  <a:spcPct val="90000"/>
                </a:lnSpc>
                <a:spcBef>
                  <a:spcPts val="500"/>
                </a:spcBef>
                <a:spcAft>
                  <a:spcPts val="0"/>
                </a:spcAft>
                <a:buClr>
                  <a:schemeClr val="accent3"/>
                </a:buClr>
                <a:buSzPct val="115000"/>
                <a:buFont typeface="Arial" panose="020B0604020202020204" pitchFamily="34" charset="0"/>
                <a:buChar char="•"/>
                <a:tabLst/>
                <a:defRPr sz="1600" b="0" i="0" kern="1200" baseline="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defRPr>
              </a:lvl5pPr>
              <a:lvl6pPr marL="1691640" indent="-228600" algn="l" defTabSz="914400" rtl="0" eaLnBrk="1" latinLnBrk="0" hangingPunct="1">
                <a:lnSpc>
                  <a:spcPct val="90000"/>
                </a:lnSpc>
                <a:spcBef>
                  <a:spcPts val="500"/>
                </a:spcBef>
                <a:buClr>
                  <a:schemeClr val="accent3"/>
                </a:buClr>
                <a:buSzPct val="80000"/>
                <a:buFont typeface="Courier New" charset="0"/>
                <a:buChar char="o"/>
                <a:defRPr sz="1600" b="0" i="0" kern="1200" baseline="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r>
                <a:rPr lang="en-US" b="1"/>
                <a:t>Style Sheet</a:t>
              </a:r>
            </a:p>
          </p:txBody>
        </p:sp>
        <p:sp>
          <p:nvSpPr>
            <p:cNvPr id="20" name="Content Placeholder 1">
              <a:extLst>
                <a:ext uri="{FF2B5EF4-FFF2-40B4-BE49-F238E27FC236}">
                  <a16:creationId xmlns:a16="http://schemas.microsoft.com/office/drawing/2014/main" id="{1683304E-FC98-2248-B942-4030BA3C2AA1}"/>
                </a:ext>
              </a:extLst>
            </p:cNvPr>
            <p:cNvSpPr txBox="1">
              <a:spLocks/>
            </p:cNvSpPr>
            <p:nvPr/>
          </p:nvSpPr>
          <p:spPr>
            <a:xfrm>
              <a:off x="4970202" y="5687252"/>
              <a:ext cx="2338421" cy="577299"/>
            </a:xfrm>
            <a:prstGeom prst="rect">
              <a:avLst/>
            </a:prstGeom>
          </p:spPr>
          <p:txBody>
            <a:bodyPr vert="horz" lIns="91440" tIns="45720" rIns="91440" bIns="45720" rtlCol="0">
              <a:normAutofit fontScale="92500"/>
            </a:bodyPr>
            <a:lstStyle>
              <a:lvl1pPr marL="0" indent="0" algn="l" defTabSz="914400" rtl="0" eaLnBrk="1" latinLnBrk="0" hangingPunct="1">
                <a:lnSpc>
                  <a:spcPct val="90000"/>
                </a:lnSpc>
                <a:spcBef>
                  <a:spcPts val="1000"/>
                </a:spcBef>
                <a:buClr>
                  <a:schemeClr val="accent3"/>
                </a:buClr>
                <a:buFontTx/>
                <a:buNone/>
                <a:defRPr sz="1600" b="0" i="0" kern="120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1700"/>
                </a:spcBef>
                <a:buClr>
                  <a:schemeClr val="accent3"/>
                </a:buClr>
                <a:buSzPct val="120000"/>
                <a:buFont typeface="Arial" panose="020B0604020202020204" pitchFamily="34" charset="0"/>
                <a:buChar char="•"/>
                <a:defRPr sz="1600" b="0" i="0" kern="120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defRPr>
              </a:lvl2pPr>
              <a:lvl3pPr marL="868680" indent="-228600" algn="l" defTabSz="914400" rtl="0" eaLnBrk="1" latinLnBrk="0" hangingPunct="1">
                <a:lnSpc>
                  <a:spcPct val="90000"/>
                </a:lnSpc>
                <a:spcBef>
                  <a:spcPts val="500"/>
                </a:spcBef>
                <a:buClr>
                  <a:schemeClr val="accent3"/>
                </a:buClr>
                <a:buSzPct val="75000"/>
                <a:buFont typeface="Courier New" panose="02070309020205020404" pitchFamily="49" charset="0"/>
                <a:buChar char="o"/>
                <a:defRPr sz="1600" b="0" i="0" kern="120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143000" indent="-228600" algn="l" defTabSz="914400" rtl="0" eaLnBrk="1" latinLnBrk="0" hangingPunct="1">
                <a:lnSpc>
                  <a:spcPct val="90000"/>
                </a:lnSpc>
                <a:spcBef>
                  <a:spcPts val="500"/>
                </a:spcBef>
                <a:buClr>
                  <a:schemeClr val="accent3"/>
                </a:buClr>
                <a:buFont typeface="Wingdings" pitchFamily="2" charset="2"/>
                <a:buChar char="§"/>
                <a:defRPr sz="1600" b="0" i="0" kern="120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417320" marR="0" indent="-228600" algn="l" defTabSz="914400" rtl="0" eaLnBrk="1" fontAlgn="auto" latinLnBrk="0" hangingPunct="1">
                <a:lnSpc>
                  <a:spcPct val="90000"/>
                </a:lnSpc>
                <a:spcBef>
                  <a:spcPts val="500"/>
                </a:spcBef>
                <a:spcAft>
                  <a:spcPts val="0"/>
                </a:spcAft>
                <a:buClr>
                  <a:schemeClr val="accent3"/>
                </a:buClr>
                <a:buSzPct val="115000"/>
                <a:buFont typeface="Arial" panose="020B0604020202020204" pitchFamily="34" charset="0"/>
                <a:buChar char="•"/>
                <a:tabLst/>
                <a:defRPr sz="1600" b="0" i="0" kern="1200" baseline="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defRPr>
              </a:lvl5pPr>
              <a:lvl6pPr marL="1691640" indent="-228600" algn="l" defTabSz="914400" rtl="0" eaLnBrk="1" latinLnBrk="0" hangingPunct="1">
                <a:lnSpc>
                  <a:spcPct val="90000"/>
                </a:lnSpc>
                <a:spcBef>
                  <a:spcPts val="500"/>
                </a:spcBef>
                <a:buClr>
                  <a:schemeClr val="accent3"/>
                </a:buClr>
                <a:buSzPct val="80000"/>
                <a:buFont typeface="Courier New" charset="0"/>
                <a:buChar char="o"/>
                <a:defRPr sz="1600" b="0" i="0" kern="1200" baseline="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spcBef>
                  <a:spcPts val="0"/>
                </a:spcBef>
              </a:pPr>
              <a:r>
                <a:rPr lang="en-US" b="1"/>
                <a:t>UNIVERSITY </a:t>
              </a:r>
            </a:p>
            <a:p>
              <a:pPr algn="ctr">
                <a:spcBef>
                  <a:spcPts val="0"/>
                </a:spcBef>
              </a:pPr>
              <a:r>
                <a:rPr lang="en-US" b="1"/>
                <a:t>EDITORIAL STANDARDS</a:t>
              </a:r>
            </a:p>
          </p:txBody>
        </p:sp>
        <p:sp>
          <p:nvSpPr>
            <p:cNvPr id="21" name="Content Placeholder 1">
              <a:extLst>
                <a:ext uri="{FF2B5EF4-FFF2-40B4-BE49-F238E27FC236}">
                  <a16:creationId xmlns:a16="http://schemas.microsoft.com/office/drawing/2014/main" id="{C14EA73F-3B59-C94A-8A87-61E8C2050DA6}"/>
                </a:ext>
              </a:extLst>
            </p:cNvPr>
            <p:cNvSpPr txBox="1">
              <a:spLocks/>
            </p:cNvSpPr>
            <p:nvPr/>
          </p:nvSpPr>
          <p:spPr>
            <a:xfrm>
              <a:off x="5878804" y="5447665"/>
              <a:ext cx="563288" cy="304800"/>
            </a:xfrm>
            <a:prstGeom prst="rect">
              <a:avLst/>
            </a:prstGeom>
          </p:spPr>
          <p:txBody>
            <a:bodyPr vert="horz" lIns="91440" tIns="45720" rIns="91440" bIns="45720" rtlCol="0">
              <a:normAutofit lnSpcReduction="10000"/>
            </a:bodyPr>
            <a:lstStyle>
              <a:lvl1pPr marL="0" indent="0" algn="l" defTabSz="914400" rtl="0" eaLnBrk="1" latinLnBrk="0" hangingPunct="1">
                <a:lnSpc>
                  <a:spcPct val="90000"/>
                </a:lnSpc>
                <a:spcBef>
                  <a:spcPts val="1000"/>
                </a:spcBef>
                <a:buClr>
                  <a:schemeClr val="accent3"/>
                </a:buClr>
                <a:buFontTx/>
                <a:buNone/>
                <a:defRPr sz="1600" b="0" i="0" kern="120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1700"/>
                </a:spcBef>
                <a:buClr>
                  <a:schemeClr val="accent3"/>
                </a:buClr>
                <a:buSzPct val="120000"/>
                <a:buFont typeface="Arial" panose="020B0604020202020204" pitchFamily="34" charset="0"/>
                <a:buChar char="•"/>
                <a:defRPr sz="1600" b="0" i="0" kern="120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defRPr>
              </a:lvl2pPr>
              <a:lvl3pPr marL="868680" indent="-228600" algn="l" defTabSz="914400" rtl="0" eaLnBrk="1" latinLnBrk="0" hangingPunct="1">
                <a:lnSpc>
                  <a:spcPct val="90000"/>
                </a:lnSpc>
                <a:spcBef>
                  <a:spcPts val="500"/>
                </a:spcBef>
                <a:buClr>
                  <a:schemeClr val="accent3"/>
                </a:buClr>
                <a:buSzPct val="75000"/>
                <a:buFont typeface="Courier New" panose="02070309020205020404" pitchFamily="49" charset="0"/>
                <a:buChar char="o"/>
                <a:defRPr sz="1600" b="0" i="0" kern="120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143000" indent="-228600" algn="l" defTabSz="914400" rtl="0" eaLnBrk="1" latinLnBrk="0" hangingPunct="1">
                <a:lnSpc>
                  <a:spcPct val="90000"/>
                </a:lnSpc>
                <a:spcBef>
                  <a:spcPts val="500"/>
                </a:spcBef>
                <a:buClr>
                  <a:schemeClr val="accent3"/>
                </a:buClr>
                <a:buFont typeface="Wingdings" pitchFamily="2" charset="2"/>
                <a:buChar char="§"/>
                <a:defRPr sz="1600" b="0" i="0" kern="120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417320" marR="0" indent="-228600" algn="l" defTabSz="914400" rtl="0" eaLnBrk="1" fontAlgn="auto" latinLnBrk="0" hangingPunct="1">
                <a:lnSpc>
                  <a:spcPct val="90000"/>
                </a:lnSpc>
                <a:spcBef>
                  <a:spcPts val="500"/>
                </a:spcBef>
                <a:spcAft>
                  <a:spcPts val="0"/>
                </a:spcAft>
                <a:buClr>
                  <a:schemeClr val="accent3"/>
                </a:buClr>
                <a:buSzPct val="115000"/>
                <a:buFont typeface="Arial" panose="020B0604020202020204" pitchFamily="34" charset="0"/>
                <a:buChar char="•"/>
                <a:tabLst/>
                <a:defRPr sz="1600" b="0" i="0" kern="1200" baseline="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defRPr>
              </a:lvl5pPr>
              <a:lvl6pPr marL="1691640" indent="-228600" algn="l" defTabSz="914400" rtl="0" eaLnBrk="1" latinLnBrk="0" hangingPunct="1">
                <a:lnSpc>
                  <a:spcPct val="90000"/>
                </a:lnSpc>
                <a:spcBef>
                  <a:spcPts val="500"/>
                </a:spcBef>
                <a:buClr>
                  <a:schemeClr val="accent3"/>
                </a:buClr>
                <a:buSzPct val="80000"/>
                <a:buFont typeface="Courier New" charset="0"/>
                <a:buChar char="o"/>
                <a:defRPr sz="1600" b="0" i="0" kern="1200" baseline="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r>
                <a:rPr lang="en-US" b="1"/>
                <a:t>+</a:t>
              </a:r>
            </a:p>
          </p:txBody>
        </p:sp>
        <p:pic>
          <p:nvPicPr>
            <p:cNvPr id="31" name="Picture 30">
              <a:extLst>
                <a:ext uri="{FF2B5EF4-FFF2-40B4-BE49-F238E27FC236}">
                  <a16:creationId xmlns:a16="http://schemas.microsoft.com/office/drawing/2014/main" id="{BD105489-7E9C-2C48-B8F2-D951ADB481F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640044" y="4331252"/>
              <a:ext cx="882650" cy="1092200"/>
            </a:xfrm>
            <a:prstGeom prst="rect">
              <a:avLst/>
            </a:prstGeom>
          </p:spPr>
        </p:pic>
        <p:pic>
          <p:nvPicPr>
            <p:cNvPr id="37" name="Picture 36">
              <a:extLst>
                <a:ext uri="{FF2B5EF4-FFF2-40B4-BE49-F238E27FC236}">
                  <a16:creationId xmlns:a16="http://schemas.microsoft.com/office/drawing/2014/main" id="{7CB6B67D-F378-2D4C-8133-935635ED119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792112" y="4321175"/>
              <a:ext cx="927100" cy="1092200"/>
            </a:xfrm>
            <a:prstGeom prst="rect">
              <a:avLst/>
            </a:prstGeom>
          </p:spPr>
        </p:pic>
        <p:pic>
          <p:nvPicPr>
            <p:cNvPr id="41" name="Picture 40">
              <a:extLst>
                <a:ext uri="{FF2B5EF4-FFF2-40B4-BE49-F238E27FC236}">
                  <a16:creationId xmlns:a16="http://schemas.microsoft.com/office/drawing/2014/main" id="{FEBBE0F8-9BAA-6640-8E25-D48AD7A2D514}"/>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983454" y="4324350"/>
              <a:ext cx="895350" cy="1085850"/>
            </a:xfrm>
            <a:prstGeom prst="rect">
              <a:avLst/>
            </a:prstGeom>
          </p:spPr>
        </p:pic>
      </p:grpSp>
      <p:sp>
        <p:nvSpPr>
          <p:cNvPr id="44" name="Right Arrow 43">
            <a:extLst>
              <a:ext uri="{FF2B5EF4-FFF2-40B4-BE49-F238E27FC236}">
                <a16:creationId xmlns:a16="http://schemas.microsoft.com/office/drawing/2014/main" id="{80095B8D-6102-404F-BA3C-8459B04C3D32}"/>
              </a:ext>
            </a:extLst>
          </p:cNvPr>
          <p:cNvSpPr/>
          <p:nvPr/>
        </p:nvSpPr>
        <p:spPr>
          <a:xfrm>
            <a:off x="4356659" y="4953000"/>
            <a:ext cx="520141" cy="609600"/>
          </a:xfrm>
          <a:prstGeom prst="rightArrow">
            <a:avLst/>
          </a:prstGeom>
          <a:solidFill>
            <a:srgbClr val="6A1C3F"/>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ounded Rectangle 45">
            <a:extLst>
              <a:ext uri="{FF2B5EF4-FFF2-40B4-BE49-F238E27FC236}">
                <a16:creationId xmlns:a16="http://schemas.microsoft.com/office/drawing/2014/main" id="{86C337B2-4603-9741-9ADC-EE64EDB8CC2D}"/>
              </a:ext>
            </a:extLst>
          </p:cNvPr>
          <p:cNvSpPr/>
          <p:nvPr/>
        </p:nvSpPr>
        <p:spPr>
          <a:xfrm>
            <a:off x="8814059" y="4555434"/>
            <a:ext cx="1208814" cy="1137410"/>
          </a:xfrm>
          <a:prstGeom prst="round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16" name="Content Placeholder 1">
            <a:extLst>
              <a:ext uri="{FF2B5EF4-FFF2-40B4-BE49-F238E27FC236}">
                <a16:creationId xmlns:a16="http://schemas.microsoft.com/office/drawing/2014/main" id="{EC16DC99-A6FD-BC41-8762-6C6398A2DFEE}"/>
              </a:ext>
            </a:extLst>
          </p:cNvPr>
          <p:cNvSpPr txBox="1">
            <a:spLocks/>
          </p:cNvSpPr>
          <p:nvPr/>
        </p:nvSpPr>
        <p:spPr>
          <a:xfrm>
            <a:off x="8887031" y="4872417"/>
            <a:ext cx="992724" cy="503444"/>
          </a:xfrm>
          <a:prstGeom prst="rect">
            <a:avLst/>
          </a:prstGeom>
        </p:spPr>
        <p:txBody>
          <a:bodyPr vert="horz" lIns="91440" tIns="45720" rIns="91440" bIns="45720" rtlCol="0">
            <a:normAutofit lnSpcReduction="10000"/>
          </a:bodyPr>
          <a:lstStyle>
            <a:lvl1pPr marL="0" indent="0" algn="l" defTabSz="914400" rtl="0" eaLnBrk="1" latinLnBrk="0" hangingPunct="1">
              <a:lnSpc>
                <a:spcPct val="90000"/>
              </a:lnSpc>
              <a:spcBef>
                <a:spcPts val="1000"/>
              </a:spcBef>
              <a:buClr>
                <a:schemeClr val="accent3"/>
              </a:buClr>
              <a:buFontTx/>
              <a:buNone/>
              <a:defRPr sz="1600" b="0" i="0" kern="120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1700"/>
              </a:spcBef>
              <a:buClr>
                <a:schemeClr val="accent3"/>
              </a:buClr>
              <a:buSzPct val="120000"/>
              <a:buFont typeface="Arial" panose="020B0604020202020204" pitchFamily="34" charset="0"/>
              <a:buChar char="•"/>
              <a:defRPr sz="1600" b="0" i="0" kern="120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defRPr>
            </a:lvl2pPr>
            <a:lvl3pPr marL="868680" indent="-228600" algn="l" defTabSz="914400" rtl="0" eaLnBrk="1" latinLnBrk="0" hangingPunct="1">
              <a:lnSpc>
                <a:spcPct val="90000"/>
              </a:lnSpc>
              <a:spcBef>
                <a:spcPts val="500"/>
              </a:spcBef>
              <a:buClr>
                <a:schemeClr val="accent3"/>
              </a:buClr>
              <a:buSzPct val="75000"/>
              <a:buFont typeface="Courier New" panose="02070309020205020404" pitchFamily="49" charset="0"/>
              <a:buChar char="o"/>
              <a:defRPr sz="1600" b="0" i="0" kern="120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143000" indent="-228600" algn="l" defTabSz="914400" rtl="0" eaLnBrk="1" latinLnBrk="0" hangingPunct="1">
              <a:lnSpc>
                <a:spcPct val="90000"/>
              </a:lnSpc>
              <a:spcBef>
                <a:spcPts val="500"/>
              </a:spcBef>
              <a:buClr>
                <a:schemeClr val="accent3"/>
              </a:buClr>
              <a:buFont typeface="Wingdings" pitchFamily="2" charset="2"/>
              <a:buChar char="§"/>
              <a:defRPr sz="1600" b="0" i="0" kern="120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417320" marR="0" indent="-228600" algn="l" defTabSz="914400" rtl="0" eaLnBrk="1" fontAlgn="auto" latinLnBrk="0" hangingPunct="1">
              <a:lnSpc>
                <a:spcPct val="90000"/>
              </a:lnSpc>
              <a:spcBef>
                <a:spcPts val="500"/>
              </a:spcBef>
              <a:spcAft>
                <a:spcPts val="0"/>
              </a:spcAft>
              <a:buClr>
                <a:schemeClr val="accent3"/>
              </a:buClr>
              <a:buSzPct val="115000"/>
              <a:buFont typeface="Arial" panose="020B0604020202020204" pitchFamily="34" charset="0"/>
              <a:buChar char="•"/>
              <a:tabLst/>
              <a:defRPr sz="1600" b="0" i="0" kern="1200" baseline="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defRPr>
            </a:lvl5pPr>
            <a:lvl6pPr marL="1691640" indent="-228600" algn="l" defTabSz="914400" rtl="0" eaLnBrk="1" latinLnBrk="0" hangingPunct="1">
              <a:lnSpc>
                <a:spcPct val="90000"/>
              </a:lnSpc>
              <a:spcBef>
                <a:spcPts val="500"/>
              </a:spcBef>
              <a:buClr>
                <a:schemeClr val="accent3"/>
              </a:buClr>
              <a:buSzPct val="80000"/>
              <a:buFont typeface="Courier New" charset="0"/>
              <a:buChar char="o"/>
              <a:defRPr sz="1600" b="0" i="0" kern="1200" baseline="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spcBef>
                <a:spcPts val="0"/>
              </a:spcBef>
            </a:pPr>
            <a:r>
              <a:rPr lang="en-US" b="1">
                <a:solidFill>
                  <a:schemeClr val="bg1"/>
                </a:solidFill>
              </a:rPr>
              <a:t>Content </a:t>
            </a:r>
          </a:p>
          <a:p>
            <a:pPr algn="ctr">
              <a:spcBef>
                <a:spcPts val="0"/>
              </a:spcBef>
            </a:pPr>
            <a:r>
              <a:rPr lang="en-US" b="1">
                <a:solidFill>
                  <a:schemeClr val="bg1"/>
                </a:solidFill>
              </a:rPr>
              <a:t>Strategy</a:t>
            </a:r>
          </a:p>
        </p:txBody>
      </p:sp>
      <p:sp>
        <p:nvSpPr>
          <p:cNvPr id="47" name="Rounded Rectangle 46">
            <a:extLst>
              <a:ext uri="{FF2B5EF4-FFF2-40B4-BE49-F238E27FC236}">
                <a16:creationId xmlns:a16="http://schemas.microsoft.com/office/drawing/2014/main" id="{E5F1006B-2259-4C4E-A92A-61A089F596FD}"/>
              </a:ext>
            </a:extLst>
          </p:cNvPr>
          <p:cNvSpPr/>
          <p:nvPr/>
        </p:nvSpPr>
        <p:spPr>
          <a:xfrm>
            <a:off x="10215993" y="4538855"/>
            <a:ext cx="1208814" cy="1137410"/>
          </a:xfrm>
          <a:prstGeom prst="round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22" name="Content Placeholder 1">
            <a:extLst>
              <a:ext uri="{FF2B5EF4-FFF2-40B4-BE49-F238E27FC236}">
                <a16:creationId xmlns:a16="http://schemas.microsoft.com/office/drawing/2014/main" id="{8FFA5D92-D213-BC44-A454-FD5B7C5FE007}"/>
              </a:ext>
            </a:extLst>
          </p:cNvPr>
          <p:cNvSpPr txBox="1">
            <a:spLocks/>
          </p:cNvSpPr>
          <p:nvPr/>
        </p:nvSpPr>
        <p:spPr>
          <a:xfrm>
            <a:off x="10210800" y="4881769"/>
            <a:ext cx="1219200" cy="75206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Clr>
                <a:schemeClr val="accent3"/>
              </a:buClr>
              <a:buFontTx/>
              <a:buNone/>
              <a:defRPr sz="1600" b="0" i="0" kern="120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1700"/>
              </a:spcBef>
              <a:buClr>
                <a:schemeClr val="accent3"/>
              </a:buClr>
              <a:buSzPct val="120000"/>
              <a:buFont typeface="Arial" panose="020B0604020202020204" pitchFamily="34" charset="0"/>
              <a:buChar char="•"/>
              <a:defRPr sz="1600" b="0" i="0" kern="120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defRPr>
            </a:lvl2pPr>
            <a:lvl3pPr marL="868680" indent="-228600" algn="l" defTabSz="914400" rtl="0" eaLnBrk="1" latinLnBrk="0" hangingPunct="1">
              <a:lnSpc>
                <a:spcPct val="90000"/>
              </a:lnSpc>
              <a:spcBef>
                <a:spcPts val="500"/>
              </a:spcBef>
              <a:buClr>
                <a:schemeClr val="accent3"/>
              </a:buClr>
              <a:buSzPct val="75000"/>
              <a:buFont typeface="Courier New" panose="02070309020205020404" pitchFamily="49" charset="0"/>
              <a:buChar char="o"/>
              <a:defRPr sz="1600" b="0" i="0" kern="120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143000" indent="-228600" algn="l" defTabSz="914400" rtl="0" eaLnBrk="1" latinLnBrk="0" hangingPunct="1">
              <a:lnSpc>
                <a:spcPct val="90000"/>
              </a:lnSpc>
              <a:spcBef>
                <a:spcPts val="500"/>
              </a:spcBef>
              <a:buClr>
                <a:schemeClr val="accent3"/>
              </a:buClr>
              <a:buFont typeface="Wingdings" pitchFamily="2" charset="2"/>
              <a:buChar char="§"/>
              <a:defRPr sz="1600" b="0" i="0" kern="120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417320" marR="0" indent="-228600" algn="l" defTabSz="914400" rtl="0" eaLnBrk="1" fontAlgn="auto" latinLnBrk="0" hangingPunct="1">
              <a:lnSpc>
                <a:spcPct val="90000"/>
              </a:lnSpc>
              <a:spcBef>
                <a:spcPts val="500"/>
              </a:spcBef>
              <a:spcAft>
                <a:spcPts val="0"/>
              </a:spcAft>
              <a:buClr>
                <a:schemeClr val="accent3"/>
              </a:buClr>
              <a:buSzPct val="115000"/>
              <a:buFont typeface="Arial" panose="020B0604020202020204" pitchFamily="34" charset="0"/>
              <a:buChar char="•"/>
              <a:tabLst/>
              <a:defRPr sz="1600" b="0" i="0" kern="1200" baseline="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defRPr>
            </a:lvl5pPr>
            <a:lvl6pPr marL="1691640" indent="-228600" algn="l" defTabSz="914400" rtl="0" eaLnBrk="1" latinLnBrk="0" hangingPunct="1">
              <a:lnSpc>
                <a:spcPct val="90000"/>
              </a:lnSpc>
              <a:spcBef>
                <a:spcPts val="500"/>
              </a:spcBef>
              <a:buClr>
                <a:schemeClr val="accent3"/>
              </a:buClr>
              <a:buSzPct val="80000"/>
              <a:buFont typeface="Courier New" charset="0"/>
              <a:buChar char="o"/>
              <a:defRPr sz="1600" b="0" i="0" kern="1200" baseline="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spcBef>
                <a:spcPts val="0"/>
              </a:spcBef>
            </a:pPr>
            <a:r>
              <a:rPr lang="en-US" b="1">
                <a:solidFill>
                  <a:schemeClr val="bg1"/>
                </a:solidFill>
              </a:rPr>
              <a:t>Media </a:t>
            </a:r>
          </a:p>
          <a:p>
            <a:pPr algn="ctr">
              <a:spcBef>
                <a:spcPts val="0"/>
              </a:spcBef>
            </a:pPr>
            <a:r>
              <a:rPr lang="en-US" b="1">
                <a:solidFill>
                  <a:schemeClr val="bg1"/>
                </a:solidFill>
              </a:rPr>
              <a:t>Strategy</a:t>
            </a:r>
          </a:p>
        </p:txBody>
      </p:sp>
      <p:cxnSp>
        <p:nvCxnSpPr>
          <p:cNvPr id="49" name="Straight Connector 48">
            <a:extLst>
              <a:ext uri="{FF2B5EF4-FFF2-40B4-BE49-F238E27FC236}">
                <a16:creationId xmlns:a16="http://schemas.microsoft.com/office/drawing/2014/main" id="{363D43EA-8CA0-2642-887D-BADAE741ED36}"/>
              </a:ext>
            </a:extLst>
          </p:cNvPr>
          <p:cNvCxnSpPr>
            <a:cxnSpLocks/>
          </p:cNvCxnSpPr>
          <p:nvPr/>
        </p:nvCxnSpPr>
        <p:spPr>
          <a:xfrm flipV="1">
            <a:off x="6172200" y="2135657"/>
            <a:ext cx="0" cy="1218398"/>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BF168D70-B60B-AE40-B561-5EDB843CFD2A}"/>
              </a:ext>
            </a:extLst>
          </p:cNvPr>
          <p:cNvCxnSpPr>
            <a:cxnSpLocks/>
          </p:cNvCxnSpPr>
          <p:nvPr/>
        </p:nvCxnSpPr>
        <p:spPr>
          <a:xfrm flipV="1">
            <a:off x="7696200" y="2135657"/>
            <a:ext cx="0" cy="1218398"/>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09259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strVal val="#ppt_w*0.70"/>
                                          </p:val>
                                        </p:tav>
                                        <p:tav tm="100000">
                                          <p:val>
                                            <p:strVal val="#ppt_w"/>
                                          </p:val>
                                        </p:tav>
                                      </p:tavLst>
                                    </p:anim>
                                    <p:anim calcmode="lin" valueType="num">
                                      <p:cBhvr>
                                        <p:cTn id="8" dur="1000" fill="hold"/>
                                        <p:tgtEl>
                                          <p:spTgt spid="11"/>
                                        </p:tgtEl>
                                        <p:attrNameLst>
                                          <p:attrName>ppt_h</p:attrName>
                                        </p:attrNameLst>
                                      </p:cBhvr>
                                      <p:tavLst>
                                        <p:tav tm="0">
                                          <p:val>
                                            <p:strVal val="#ppt_h"/>
                                          </p:val>
                                        </p:tav>
                                        <p:tav tm="100000">
                                          <p:val>
                                            <p:strVal val="#ppt_h"/>
                                          </p:val>
                                        </p:tav>
                                      </p:tavLst>
                                    </p:anim>
                                    <p:animEffect transition="in" filter="fade">
                                      <p:cBhvr>
                                        <p:cTn id="9" dur="1000"/>
                                        <p:tgtEl>
                                          <p:spTgt spid="11"/>
                                        </p:tgtEl>
                                      </p:cBhvr>
                                    </p:animEffect>
                                  </p:childTnLst>
                                </p:cTn>
                              </p:par>
                              <p:par>
                                <p:cTn id="10" presetID="55" presetClass="entr" presetSubtype="0" fill="hold" nodeType="with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p:cTn id="12" dur="1000" fill="hold"/>
                                        <p:tgtEl>
                                          <p:spTgt spid="29"/>
                                        </p:tgtEl>
                                        <p:attrNameLst>
                                          <p:attrName>ppt_w</p:attrName>
                                        </p:attrNameLst>
                                      </p:cBhvr>
                                      <p:tavLst>
                                        <p:tav tm="0">
                                          <p:val>
                                            <p:strVal val="#ppt_w*0.70"/>
                                          </p:val>
                                        </p:tav>
                                        <p:tav tm="100000">
                                          <p:val>
                                            <p:strVal val="#ppt_w"/>
                                          </p:val>
                                        </p:tav>
                                      </p:tavLst>
                                    </p:anim>
                                    <p:anim calcmode="lin" valueType="num">
                                      <p:cBhvr>
                                        <p:cTn id="13" dur="1000" fill="hold"/>
                                        <p:tgtEl>
                                          <p:spTgt spid="29"/>
                                        </p:tgtEl>
                                        <p:attrNameLst>
                                          <p:attrName>ppt_h</p:attrName>
                                        </p:attrNameLst>
                                      </p:cBhvr>
                                      <p:tavLst>
                                        <p:tav tm="0">
                                          <p:val>
                                            <p:strVal val="#ppt_h"/>
                                          </p:val>
                                        </p:tav>
                                        <p:tav tm="100000">
                                          <p:val>
                                            <p:strVal val="#ppt_h"/>
                                          </p:val>
                                        </p:tav>
                                      </p:tavLst>
                                    </p:anim>
                                    <p:animEffect transition="in" filter="fade">
                                      <p:cBhvr>
                                        <p:cTn id="14" dur="1000"/>
                                        <p:tgtEl>
                                          <p:spTgt spid="29"/>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nodeType="clickEffect">
                                  <p:stCondLst>
                                    <p:cond delay="0"/>
                                  </p:stCondLst>
                                  <p:childTnLst>
                                    <p:set>
                                      <p:cBhvr>
                                        <p:cTn id="18" dur="1" fill="hold">
                                          <p:stCondLst>
                                            <p:cond delay="0"/>
                                          </p:stCondLst>
                                        </p:cTn>
                                        <p:tgtEl>
                                          <p:spTgt spid="45"/>
                                        </p:tgtEl>
                                        <p:attrNameLst>
                                          <p:attrName>style.visibility</p:attrName>
                                        </p:attrNameLst>
                                      </p:cBhvr>
                                      <p:to>
                                        <p:strVal val="visible"/>
                                      </p:to>
                                    </p:set>
                                    <p:anim calcmode="lin" valueType="num">
                                      <p:cBhvr>
                                        <p:cTn id="19" dur="1000" fill="hold"/>
                                        <p:tgtEl>
                                          <p:spTgt spid="45"/>
                                        </p:tgtEl>
                                        <p:attrNameLst>
                                          <p:attrName>ppt_w</p:attrName>
                                        </p:attrNameLst>
                                      </p:cBhvr>
                                      <p:tavLst>
                                        <p:tav tm="0">
                                          <p:val>
                                            <p:strVal val="#ppt_w*0.70"/>
                                          </p:val>
                                        </p:tav>
                                        <p:tav tm="100000">
                                          <p:val>
                                            <p:strVal val="#ppt_w"/>
                                          </p:val>
                                        </p:tav>
                                      </p:tavLst>
                                    </p:anim>
                                    <p:anim calcmode="lin" valueType="num">
                                      <p:cBhvr>
                                        <p:cTn id="20" dur="1000" fill="hold"/>
                                        <p:tgtEl>
                                          <p:spTgt spid="45"/>
                                        </p:tgtEl>
                                        <p:attrNameLst>
                                          <p:attrName>ppt_h</p:attrName>
                                        </p:attrNameLst>
                                      </p:cBhvr>
                                      <p:tavLst>
                                        <p:tav tm="0">
                                          <p:val>
                                            <p:strVal val="#ppt_h"/>
                                          </p:val>
                                        </p:tav>
                                        <p:tav tm="100000">
                                          <p:val>
                                            <p:strVal val="#ppt_h"/>
                                          </p:val>
                                        </p:tav>
                                      </p:tavLst>
                                    </p:anim>
                                    <p:animEffect transition="in" filter="fade">
                                      <p:cBhvr>
                                        <p:cTn id="21" dur="1000"/>
                                        <p:tgtEl>
                                          <p:spTgt spid="45"/>
                                        </p:tgtEl>
                                      </p:cBhvr>
                                    </p:animEffect>
                                  </p:childTnLst>
                                </p:cTn>
                              </p:par>
                              <p:par>
                                <p:cTn id="22" presetID="55" presetClass="entr" presetSubtype="0" fill="hold" grpId="0" nodeType="withEffect">
                                  <p:stCondLst>
                                    <p:cond delay="0"/>
                                  </p:stCondLst>
                                  <p:childTnLst>
                                    <p:set>
                                      <p:cBhvr>
                                        <p:cTn id="23" dur="1" fill="hold">
                                          <p:stCondLst>
                                            <p:cond delay="0"/>
                                          </p:stCondLst>
                                        </p:cTn>
                                        <p:tgtEl>
                                          <p:spTgt spid="44"/>
                                        </p:tgtEl>
                                        <p:attrNameLst>
                                          <p:attrName>style.visibility</p:attrName>
                                        </p:attrNameLst>
                                      </p:cBhvr>
                                      <p:to>
                                        <p:strVal val="visible"/>
                                      </p:to>
                                    </p:set>
                                    <p:anim calcmode="lin" valueType="num">
                                      <p:cBhvr>
                                        <p:cTn id="24" dur="1000" fill="hold"/>
                                        <p:tgtEl>
                                          <p:spTgt spid="44"/>
                                        </p:tgtEl>
                                        <p:attrNameLst>
                                          <p:attrName>ppt_w</p:attrName>
                                        </p:attrNameLst>
                                      </p:cBhvr>
                                      <p:tavLst>
                                        <p:tav tm="0">
                                          <p:val>
                                            <p:strVal val="#ppt_w*0.70"/>
                                          </p:val>
                                        </p:tav>
                                        <p:tav tm="100000">
                                          <p:val>
                                            <p:strVal val="#ppt_w"/>
                                          </p:val>
                                        </p:tav>
                                      </p:tavLst>
                                    </p:anim>
                                    <p:anim calcmode="lin" valueType="num">
                                      <p:cBhvr>
                                        <p:cTn id="25" dur="1000" fill="hold"/>
                                        <p:tgtEl>
                                          <p:spTgt spid="44"/>
                                        </p:tgtEl>
                                        <p:attrNameLst>
                                          <p:attrName>ppt_h</p:attrName>
                                        </p:attrNameLst>
                                      </p:cBhvr>
                                      <p:tavLst>
                                        <p:tav tm="0">
                                          <p:val>
                                            <p:strVal val="#ppt_h"/>
                                          </p:val>
                                        </p:tav>
                                        <p:tav tm="100000">
                                          <p:val>
                                            <p:strVal val="#ppt_h"/>
                                          </p:val>
                                        </p:tav>
                                      </p:tavLst>
                                    </p:anim>
                                    <p:animEffect transition="in" filter="fade">
                                      <p:cBhvr>
                                        <p:cTn id="26" dur="1000"/>
                                        <p:tgtEl>
                                          <p:spTgt spid="44"/>
                                        </p:tgtEl>
                                      </p:cBhvr>
                                    </p:animEffect>
                                  </p:childTnLst>
                                </p:cTn>
                              </p:par>
                            </p:childTnLst>
                          </p:cTn>
                        </p:par>
                      </p:childTnLst>
                    </p:cTn>
                  </p:par>
                  <p:par>
                    <p:cTn id="27" fill="hold">
                      <p:stCondLst>
                        <p:cond delay="indefinite"/>
                      </p:stCondLst>
                      <p:childTnLst>
                        <p:par>
                          <p:cTn id="28" fill="hold">
                            <p:stCondLst>
                              <p:cond delay="0"/>
                            </p:stCondLst>
                            <p:childTnLst>
                              <p:par>
                                <p:cTn id="29" presetID="55"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p:cTn id="31" dur="1000" fill="hold"/>
                                        <p:tgtEl>
                                          <p:spTgt spid="12"/>
                                        </p:tgtEl>
                                        <p:attrNameLst>
                                          <p:attrName>ppt_w</p:attrName>
                                        </p:attrNameLst>
                                      </p:cBhvr>
                                      <p:tavLst>
                                        <p:tav tm="0">
                                          <p:val>
                                            <p:strVal val="#ppt_w*0.70"/>
                                          </p:val>
                                        </p:tav>
                                        <p:tav tm="100000">
                                          <p:val>
                                            <p:strVal val="#ppt_w"/>
                                          </p:val>
                                        </p:tav>
                                      </p:tavLst>
                                    </p:anim>
                                    <p:anim calcmode="lin" valueType="num">
                                      <p:cBhvr>
                                        <p:cTn id="32" dur="1000" fill="hold"/>
                                        <p:tgtEl>
                                          <p:spTgt spid="12"/>
                                        </p:tgtEl>
                                        <p:attrNameLst>
                                          <p:attrName>ppt_h</p:attrName>
                                        </p:attrNameLst>
                                      </p:cBhvr>
                                      <p:tavLst>
                                        <p:tav tm="0">
                                          <p:val>
                                            <p:strVal val="#ppt_h"/>
                                          </p:val>
                                        </p:tav>
                                        <p:tav tm="100000">
                                          <p:val>
                                            <p:strVal val="#ppt_h"/>
                                          </p:val>
                                        </p:tav>
                                      </p:tavLst>
                                    </p:anim>
                                    <p:animEffect transition="in" filter="fade">
                                      <p:cBhvr>
                                        <p:cTn id="33" dur="1000"/>
                                        <p:tgtEl>
                                          <p:spTgt spid="12"/>
                                        </p:tgtEl>
                                      </p:cBhvr>
                                    </p:animEffect>
                                  </p:childTnLst>
                                </p:cTn>
                              </p:par>
                              <p:par>
                                <p:cTn id="34" presetID="55" presetClass="entr" presetSubtype="0" fill="hold" grpId="0" nodeType="with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1000" fill="hold"/>
                                        <p:tgtEl>
                                          <p:spTgt spid="15"/>
                                        </p:tgtEl>
                                        <p:attrNameLst>
                                          <p:attrName>ppt_w</p:attrName>
                                        </p:attrNameLst>
                                      </p:cBhvr>
                                      <p:tavLst>
                                        <p:tav tm="0">
                                          <p:val>
                                            <p:strVal val="#ppt_w*0.70"/>
                                          </p:val>
                                        </p:tav>
                                        <p:tav tm="100000">
                                          <p:val>
                                            <p:strVal val="#ppt_w"/>
                                          </p:val>
                                        </p:tav>
                                      </p:tavLst>
                                    </p:anim>
                                    <p:anim calcmode="lin" valueType="num">
                                      <p:cBhvr>
                                        <p:cTn id="37" dur="1000" fill="hold"/>
                                        <p:tgtEl>
                                          <p:spTgt spid="15"/>
                                        </p:tgtEl>
                                        <p:attrNameLst>
                                          <p:attrName>ppt_h</p:attrName>
                                        </p:attrNameLst>
                                      </p:cBhvr>
                                      <p:tavLst>
                                        <p:tav tm="0">
                                          <p:val>
                                            <p:strVal val="#ppt_h"/>
                                          </p:val>
                                        </p:tav>
                                        <p:tav tm="100000">
                                          <p:val>
                                            <p:strVal val="#ppt_h"/>
                                          </p:val>
                                        </p:tav>
                                      </p:tavLst>
                                    </p:anim>
                                    <p:animEffect transition="in" filter="fade">
                                      <p:cBhvr>
                                        <p:cTn id="38" dur="1000"/>
                                        <p:tgtEl>
                                          <p:spTgt spid="15"/>
                                        </p:tgtEl>
                                      </p:cBhvr>
                                    </p:animEffect>
                                  </p:childTnLst>
                                </p:cTn>
                              </p:par>
                              <p:par>
                                <p:cTn id="39" presetID="55" presetClass="entr" presetSubtype="0" fill="hold" grpId="0" nodeType="withEffect">
                                  <p:stCondLst>
                                    <p:cond delay="0"/>
                                  </p:stCondLst>
                                  <p:childTnLst>
                                    <p:set>
                                      <p:cBhvr>
                                        <p:cTn id="40" dur="1" fill="hold">
                                          <p:stCondLst>
                                            <p:cond delay="0"/>
                                          </p:stCondLst>
                                        </p:cTn>
                                        <p:tgtEl>
                                          <p:spTgt spid="46"/>
                                        </p:tgtEl>
                                        <p:attrNameLst>
                                          <p:attrName>style.visibility</p:attrName>
                                        </p:attrNameLst>
                                      </p:cBhvr>
                                      <p:to>
                                        <p:strVal val="visible"/>
                                      </p:to>
                                    </p:set>
                                    <p:anim calcmode="lin" valueType="num">
                                      <p:cBhvr>
                                        <p:cTn id="41" dur="1000" fill="hold"/>
                                        <p:tgtEl>
                                          <p:spTgt spid="46"/>
                                        </p:tgtEl>
                                        <p:attrNameLst>
                                          <p:attrName>ppt_w</p:attrName>
                                        </p:attrNameLst>
                                      </p:cBhvr>
                                      <p:tavLst>
                                        <p:tav tm="0">
                                          <p:val>
                                            <p:strVal val="#ppt_w*0.70"/>
                                          </p:val>
                                        </p:tav>
                                        <p:tav tm="100000">
                                          <p:val>
                                            <p:strVal val="#ppt_w"/>
                                          </p:val>
                                        </p:tav>
                                      </p:tavLst>
                                    </p:anim>
                                    <p:anim calcmode="lin" valueType="num">
                                      <p:cBhvr>
                                        <p:cTn id="42" dur="1000" fill="hold"/>
                                        <p:tgtEl>
                                          <p:spTgt spid="46"/>
                                        </p:tgtEl>
                                        <p:attrNameLst>
                                          <p:attrName>ppt_h</p:attrName>
                                        </p:attrNameLst>
                                      </p:cBhvr>
                                      <p:tavLst>
                                        <p:tav tm="0">
                                          <p:val>
                                            <p:strVal val="#ppt_h"/>
                                          </p:val>
                                        </p:tav>
                                        <p:tav tm="100000">
                                          <p:val>
                                            <p:strVal val="#ppt_h"/>
                                          </p:val>
                                        </p:tav>
                                      </p:tavLst>
                                    </p:anim>
                                    <p:animEffect transition="in" filter="fade">
                                      <p:cBhvr>
                                        <p:cTn id="43" dur="1000"/>
                                        <p:tgtEl>
                                          <p:spTgt spid="46"/>
                                        </p:tgtEl>
                                      </p:cBhvr>
                                    </p:animEffect>
                                  </p:childTnLst>
                                </p:cTn>
                              </p:par>
                              <p:par>
                                <p:cTn id="44" presetID="55" presetClass="entr" presetSubtype="0" fill="hold" grpId="0" nodeType="withEffect">
                                  <p:stCondLst>
                                    <p:cond delay="0"/>
                                  </p:stCondLst>
                                  <p:childTnLst>
                                    <p:set>
                                      <p:cBhvr>
                                        <p:cTn id="45" dur="1" fill="hold">
                                          <p:stCondLst>
                                            <p:cond delay="0"/>
                                          </p:stCondLst>
                                        </p:cTn>
                                        <p:tgtEl>
                                          <p:spTgt spid="16"/>
                                        </p:tgtEl>
                                        <p:attrNameLst>
                                          <p:attrName>style.visibility</p:attrName>
                                        </p:attrNameLst>
                                      </p:cBhvr>
                                      <p:to>
                                        <p:strVal val="visible"/>
                                      </p:to>
                                    </p:set>
                                    <p:anim calcmode="lin" valueType="num">
                                      <p:cBhvr>
                                        <p:cTn id="46" dur="1000" fill="hold"/>
                                        <p:tgtEl>
                                          <p:spTgt spid="16"/>
                                        </p:tgtEl>
                                        <p:attrNameLst>
                                          <p:attrName>ppt_w</p:attrName>
                                        </p:attrNameLst>
                                      </p:cBhvr>
                                      <p:tavLst>
                                        <p:tav tm="0">
                                          <p:val>
                                            <p:strVal val="#ppt_w*0.70"/>
                                          </p:val>
                                        </p:tav>
                                        <p:tav tm="100000">
                                          <p:val>
                                            <p:strVal val="#ppt_w"/>
                                          </p:val>
                                        </p:tav>
                                      </p:tavLst>
                                    </p:anim>
                                    <p:anim calcmode="lin" valueType="num">
                                      <p:cBhvr>
                                        <p:cTn id="47" dur="1000" fill="hold"/>
                                        <p:tgtEl>
                                          <p:spTgt spid="16"/>
                                        </p:tgtEl>
                                        <p:attrNameLst>
                                          <p:attrName>ppt_h</p:attrName>
                                        </p:attrNameLst>
                                      </p:cBhvr>
                                      <p:tavLst>
                                        <p:tav tm="0">
                                          <p:val>
                                            <p:strVal val="#ppt_h"/>
                                          </p:val>
                                        </p:tav>
                                        <p:tav tm="100000">
                                          <p:val>
                                            <p:strVal val="#ppt_h"/>
                                          </p:val>
                                        </p:tav>
                                      </p:tavLst>
                                    </p:anim>
                                    <p:animEffect transition="in" filter="fade">
                                      <p:cBhvr>
                                        <p:cTn id="48" dur="1000"/>
                                        <p:tgtEl>
                                          <p:spTgt spid="16"/>
                                        </p:tgtEl>
                                      </p:cBhvr>
                                    </p:animEffect>
                                  </p:childTnLst>
                                </p:cTn>
                              </p:par>
                              <p:par>
                                <p:cTn id="49" presetID="55" presetClass="entr" presetSubtype="0" fill="hold" grpId="0" nodeType="withEffect">
                                  <p:stCondLst>
                                    <p:cond delay="0"/>
                                  </p:stCondLst>
                                  <p:childTnLst>
                                    <p:set>
                                      <p:cBhvr>
                                        <p:cTn id="50" dur="1" fill="hold">
                                          <p:stCondLst>
                                            <p:cond delay="0"/>
                                          </p:stCondLst>
                                        </p:cTn>
                                        <p:tgtEl>
                                          <p:spTgt spid="47"/>
                                        </p:tgtEl>
                                        <p:attrNameLst>
                                          <p:attrName>style.visibility</p:attrName>
                                        </p:attrNameLst>
                                      </p:cBhvr>
                                      <p:to>
                                        <p:strVal val="visible"/>
                                      </p:to>
                                    </p:set>
                                    <p:anim calcmode="lin" valueType="num">
                                      <p:cBhvr>
                                        <p:cTn id="51" dur="1000" fill="hold"/>
                                        <p:tgtEl>
                                          <p:spTgt spid="47"/>
                                        </p:tgtEl>
                                        <p:attrNameLst>
                                          <p:attrName>ppt_w</p:attrName>
                                        </p:attrNameLst>
                                      </p:cBhvr>
                                      <p:tavLst>
                                        <p:tav tm="0">
                                          <p:val>
                                            <p:strVal val="#ppt_w*0.70"/>
                                          </p:val>
                                        </p:tav>
                                        <p:tav tm="100000">
                                          <p:val>
                                            <p:strVal val="#ppt_w"/>
                                          </p:val>
                                        </p:tav>
                                      </p:tavLst>
                                    </p:anim>
                                    <p:anim calcmode="lin" valueType="num">
                                      <p:cBhvr>
                                        <p:cTn id="52" dur="1000" fill="hold"/>
                                        <p:tgtEl>
                                          <p:spTgt spid="47"/>
                                        </p:tgtEl>
                                        <p:attrNameLst>
                                          <p:attrName>ppt_h</p:attrName>
                                        </p:attrNameLst>
                                      </p:cBhvr>
                                      <p:tavLst>
                                        <p:tav tm="0">
                                          <p:val>
                                            <p:strVal val="#ppt_h"/>
                                          </p:val>
                                        </p:tav>
                                        <p:tav tm="100000">
                                          <p:val>
                                            <p:strVal val="#ppt_h"/>
                                          </p:val>
                                        </p:tav>
                                      </p:tavLst>
                                    </p:anim>
                                    <p:animEffect transition="in" filter="fade">
                                      <p:cBhvr>
                                        <p:cTn id="53" dur="1000"/>
                                        <p:tgtEl>
                                          <p:spTgt spid="47"/>
                                        </p:tgtEl>
                                      </p:cBhvr>
                                    </p:animEffect>
                                  </p:childTnLst>
                                </p:cTn>
                              </p:par>
                              <p:par>
                                <p:cTn id="54" presetID="55" presetClass="entr" presetSubtype="0" fill="hold" grpId="0" nodeType="withEffect">
                                  <p:stCondLst>
                                    <p:cond delay="0"/>
                                  </p:stCondLst>
                                  <p:childTnLst>
                                    <p:set>
                                      <p:cBhvr>
                                        <p:cTn id="55" dur="1" fill="hold">
                                          <p:stCondLst>
                                            <p:cond delay="0"/>
                                          </p:stCondLst>
                                        </p:cTn>
                                        <p:tgtEl>
                                          <p:spTgt spid="22"/>
                                        </p:tgtEl>
                                        <p:attrNameLst>
                                          <p:attrName>style.visibility</p:attrName>
                                        </p:attrNameLst>
                                      </p:cBhvr>
                                      <p:to>
                                        <p:strVal val="visible"/>
                                      </p:to>
                                    </p:set>
                                    <p:anim calcmode="lin" valueType="num">
                                      <p:cBhvr>
                                        <p:cTn id="56" dur="1000" fill="hold"/>
                                        <p:tgtEl>
                                          <p:spTgt spid="22"/>
                                        </p:tgtEl>
                                        <p:attrNameLst>
                                          <p:attrName>ppt_w</p:attrName>
                                        </p:attrNameLst>
                                      </p:cBhvr>
                                      <p:tavLst>
                                        <p:tav tm="0">
                                          <p:val>
                                            <p:strVal val="#ppt_w*0.70"/>
                                          </p:val>
                                        </p:tav>
                                        <p:tav tm="100000">
                                          <p:val>
                                            <p:strVal val="#ppt_w"/>
                                          </p:val>
                                        </p:tav>
                                      </p:tavLst>
                                    </p:anim>
                                    <p:anim calcmode="lin" valueType="num">
                                      <p:cBhvr>
                                        <p:cTn id="57" dur="1000" fill="hold"/>
                                        <p:tgtEl>
                                          <p:spTgt spid="22"/>
                                        </p:tgtEl>
                                        <p:attrNameLst>
                                          <p:attrName>ppt_h</p:attrName>
                                        </p:attrNameLst>
                                      </p:cBhvr>
                                      <p:tavLst>
                                        <p:tav tm="0">
                                          <p:val>
                                            <p:strVal val="#ppt_h"/>
                                          </p:val>
                                        </p:tav>
                                        <p:tav tm="100000">
                                          <p:val>
                                            <p:strVal val="#ppt_h"/>
                                          </p:val>
                                        </p:tav>
                                      </p:tavLst>
                                    </p:anim>
                                    <p:animEffect transition="in" filter="fade">
                                      <p:cBhvr>
                                        <p:cTn id="58"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5" grpId="0"/>
      <p:bldP spid="44" grpId="0" animBg="1"/>
      <p:bldP spid="46" grpId="0" animBg="1"/>
      <p:bldP spid="16" grpId="0"/>
      <p:bldP spid="47" grpId="0" animBg="1"/>
      <p:bldP spid="2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0B3B1567-87FF-264B-B4C1-7EAC5878AE1F}"/>
              </a:ext>
            </a:extLst>
          </p:cNvPr>
          <p:cNvSpPr>
            <a:spLocks noGrp="1"/>
          </p:cNvSpPr>
          <p:nvPr>
            <p:ph type="dt" sz="half" idx="10"/>
          </p:nvPr>
        </p:nvSpPr>
        <p:spPr/>
        <p:txBody>
          <a:bodyPr/>
          <a:lstStyle/>
          <a:p>
            <a:fld id="{6A41FC81-13F3-404B-8DFA-88B26811ED4C}" type="datetime1">
              <a:rPr lang="en-US" smtClean="0"/>
              <a:t>4/9/2019</a:t>
            </a:fld>
            <a:endParaRPr lang="en-US"/>
          </a:p>
        </p:txBody>
      </p:sp>
      <p:sp>
        <p:nvSpPr>
          <p:cNvPr id="5" name="Slide Number Placeholder 4">
            <a:extLst>
              <a:ext uri="{FF2B5EF4-FFF2-40B4-BE49-F238E27FC236}">
                <a16:creationId xmlns:a16="http://schemas.microsoft.com/office/drawing/2014/main" id="{0E0B76BF-0836-BD4C-967C-890312BBF7E8}"/>
              </a:ext>
            </a:extLst>
          </p:cNvPr>
          <p:cNvSpPr>
            <a:spLocks noGrp="1"/>
          </p:cNvSpPr>
          <p:nvPr>
            <p:ph type="sldNum" sz="quarter" idx="11"/>
          </p:nvPr>
        </p:nvSpPr>
        <p:spPr/>
        <p:txBody>
          <a:bodyPr/>
          <a:lstStyle/>
          <a:p>
            <a:fld id="{29BEA89B-AEB9-EC4E-ACDE-73189EA191E7}" type="slidenum">
              <a:rPr lang="en-US" smtClean="0"/>
              <a:pPr/>
              <a:t>36</a:t>
            </a:fld>
            <a:endParaRPr lang="en-US"/>
          </a:p>
        </p:txBody>
      </p:sp>
      <p:sp>
        <p:nvSpPr>
          <p:cNvPr id="6" name="Title 5">
            <a:extLst>
              <a:ext uri="{FF2B5EF4-FFF2-40B4-BE49-F238E27FC236}">
                <a16:creationId xmlns:a16="http://schemas.microsoft.com/office/drawing/2014/main" id="{293055CD-58CD-3443-912D-5FD5BEBE31F1}"/>
              </a:ext>
            </a:extLst>
          </p:cNvPr>
          <p:cNvSpPr>
            <a:spLocks noGrp="1"/>
          </p:cNvSpPr>
          <p:nvPr>
            <p:ph type="title"/>
          </p:nvPr>
        </p:nvSpPr>
        <p:spPr/>
        <p:txBody>
          <a:bodyPr/>
          <a:lstStyle/>
          <a:p>
            <a:r>
              <a:rPr lang="en-US" dirty="0"/>
              <a:t>Results</a:t>
            </a:r>
          </a:p>
        </p:txBody>
      </p:sp>
      <p:pic>
        <p:nvPicPr>
          <p:cNvPr id="24" name="Picture 23">
            <a:extLst>
              <a:ext uri="{FF2B5EF4-FFF2-40B4-BE49-F238E27FC236}">
                <a16:creationId xmlns:a16="http://schemas.microsoft.com/office/drawing/2014/main" id="{DDFBBD68-6BF6-6B48-950D-5252DB9CB43D}"/>
              </a:ext>
            </a:extLst>
          </p:cNvPr>
          <p:cNvPicPr>
            <a:picLocks noChangeAspect="1"/>
          </p:cNvPicPr>
          <p:nvPr/>
        </p:nvPicPr>
        <p:blipFill rotWithShape="1">
          <a:blip r:embed="rId2"/>
          <a:srcRect l="33650" t="52587" r="28850" b="5261"/>
          <a:stretch/>
        </p:blipFill>
        <p:spPr>
          <a:xfrm>
            <a:off x="750004" y="3569306"/>
            <a:ext cx="3540198" cy="2136413"/>
          </a:xfrm>
          <a:prstGeom prst="rect">
            <a:avLst/>
          </a:prstGeom>
        </p:spPr>
      </p:pic>
      <p:pic>
        <p:nvPicPr>
          <p:cNvPr id="26" name="Picture 25">
            <a:extLst>
              <a:ext uri="{FF2B5EF4-FFF2-40B4-BE49-F238E27FC236}">
                <a16:creationId xmlns:a16="http://schemas.microsoft.com/office/drawing/2014/main" id="{27F3F40A-8747-F24A-A939-4F67CA7CC8D9}"/>
              </a:ext>
            </a:extLst>
          </p:cNvPr>
          <p:cNvPicPr>
            <a:picLocks noChangeAspect="1"/>
          </p:cNvPicPr>
          <p:nvPr/>
        </p:nvPicPr>
        <p:blipFill rotWithShape="1">
          <a:blip r:embed="rId2"/>
          <a:srcRect l="32500" t="15487" r="34375" b="48449"/>
          <a:stretch/>
        </p:blipFill>
        <p:spPr>
          <a:xfrm>
            <a:off x="4400308" y="1371600"/>
            <a:ext cx="3197549" cy="1869067"/>
          </a:xfrm>
          <a:prstGeom prst="rect">
            <a:avLst/>
          </a:prstGeom>
        </p:spPr>
      </p:pic>
      <p:pic>
        <p:nvPicPr>
          <p:cNvPr id="31" name="Picture 30">
            <a:extLst>
              <a:ext uri="{FF2B5EF4-FFF2-40B4-BE49-F238E27FC236}">
                <a16:creationId xmlns:a16="http://schemas.microsoft.com/office/drawing/2014/main" id="{24D7DFD6-206E-2543-9444-BE4146F6A580}"/>
              </a:ext>
            </a:extLst>
          </p:cNvPr>
          <p:cNvPicPr>
            <a:picLocks noChangeAspect="1"/>
          </p:cNvPicPr>
          <p:nvPr/>
        </p:nvPicPr>
        <p:blipFill rotWithShape="1">
          <a:blip r:embed="rId2"/>
          <a:srcRect l="67340" t="15486" b="45956"/>
          <a:stretch/>
        </p:blipFill>
        <p:spPr>
          <a:xfrm>
            <a:off x="7708263" y="1373206"/>
            <a:ext cx="2952695" cy="1871524"/>
          </a:xfrm>
          <a:prstGeom prst="rect">
            <a:avLst/>
          </a:prstGeom>
        </p:spPr>
      </p:pic>
      <p:pic>
        <p:nvPicPr>
          <p:cNvPr id="32" name="Picture 31">
            <a:extLst>
              <a:ext uri="{FF2B5EF4-FFF2-40B4-BE49-F238E27FC236}">
                <a16:creationId xmlns:a16="http://schemas.microsoft.com/office/drawing/2014/main" id="{C039CBFA-8DB2-5B4D-BAFD-8EEE106D5835}"/>
              </a:ext>
            </a:extLst>
          </p:cNvPr>
          <p:cNvPicPr>
            <a:picLocks noChangeAspect="1"/>
          </p:cNvPicPr>
          <p:nvPr/>
        </p:nvPicPr>
        <p:blipFill rotWithShape="1">
          <a:blip r:embed="rId2"/>
          <a:srcRect l="66384" t="52587" b="5261"/>
          <a:stretch/>
        </p:blipFill>
        <p:spPr>
          <a:xfrm>
            <a:off x="7597857" y="3569306"/>
            <a:ext cx="3173509" cy="2136413"/>
          </a:xfrm>
          <a:prstGeom prst="rect">
            <a:avLst/>
          </a:prstGeom>
        </p:spPr>
      </p:pic>
      <p:pic>
        <p:nvPicPr>
          <p:cNvPr id="36" name="Picture 35">
            <a:extLst>
              <a:ext uri="{FF2B5EF4-FFF2-40B4-BE49-F238E27FC236}">
                <a16:creationId xmlns:a16="http://schemas.microsoft.com/office/drawing/2014/main" id="{A56DA11E-2314-6548-884E-856C02C176C3}"/>
              </a:ext>
            </a:extLst>
          </p:cNvPr>
          <p:cNvPicPr>
            <a:picLocks noChangeAspect="1"/>
          </p:cNvPicPr>
          <p:nvPr/>
        </p:nvPicPr>
        <p:blipFill rotWithShape="1">
          <a:blip r:embed="rId2"/>
          <a:srcRect t="15486" r="69375" b="45956"/>
          <a:stretch/>
        </p:blipFill>
        <p:spPr>
          <a:xfrm>
            <a:off x="1135741" y="1371600"/>
            <a:ext cx="2768723" cy="1871524"/>
          </a:xfrm>
          <a:prstGeom prst="rect">
            <a:avLst/>
          </a:prstGeom>
        </p:spPr>
      </p:pic>
      <p:pic>
        <p:nvPicPr>
          <p:cNvPr id="38" name="Picture 37">
            <a:extLst>
              <a:ext uri="{FF2B5EF4-FFF2-40B4-BE49-F238E27FC236}">
                <a16:creationId xmlns:a16="http://schemas.microsoft.com/office/drawing/2014/main" id="{9DCA176A-6BCC-854A-8394-308C595A31AA}"/>
              </a:ext>
            </a:extLst>
          </p:cNvPr>
          <p:cNvPicPr>
            <a:picLocks noChangeAspect="1"/>
          </p:cNvPicPr>
          <p:nvPr/>
        </p:nvPicPr>
        <p:blipFill rotWithShape="1">
          <a:blip r:embed="rId2"/>
          <a:srcRect t="52587" r="68125" b="5261"/>
          <a:stretch/>
        </p:blipFill>
        <p:spPr>
          <a:xfrm>
            <a:off x="4457096" y="3569307"/>
            <a:ext cx="3009169" cy="2136413"/>
          </a:xfrm>
          <a:prstGeom prst="rect">
            <a:avLst/>
          </a:prstGeom>
        </p:spPr>
      </p:pic>
    </p:spTree>
    <p:extLst>
      <p:ext uri="{BB962C8B-B14F-4D97-AF65-F5344CB8AC3E}">
        <p14:creationId xmlns:p14="http://schemas.microsoft.com/office/powerpoint/2010/main" val="1041285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500" fill="hold"/>
                                        <p:tgtEl>
                                          <p:spTgt spid="36"/>
                                        </p:tgtEl>
                                        <p:attrNameLst>
                                          <p:attrName>ppt_w</p:attrName>
                                        </p:attrNameLst>
                                      </p:cBhvr>
                                      <p:tavLst>
                                        <p:tav tm="0">
                                          <p:val>
                                            <p:fltVal val="0"/>
                                          </p:val>
                                        </p:tav>
                                        <p:tav tm="100000">
                                          <p:val>
                                            <p:strVal val="#ppt_w"/>
                                          </p:val>
                                        </p:tav>
                                      </p:tavLst>
                                    </p:anim>
                                    <p:anim calcmode="lin" valueType="num">
                                      <p:cBhvr>
                                        <p:cTn id="8" dur="500" fill="hold"/>
                                        <p:tgtEl>
                                          <p:spTgt spid="36"/>
                                        </p:tgtEl>
                                        <p:attrNameLst>
                                          <p:attrName>ppt_h</p:attrName>
                                        </p:attrNameLst>
                                      </p:cBhvr>
                                      <p:tavLst>
                                        <p:tav tm="0">
                                          <p:val>
                                            <p:fltVal val="0"/>
                                          </p:val>
                                        </p:tav>
                                        <p:tav tm="100000">
                                          <p:val>
                                            <p:strVal val="#ppt_h"/>
                                          </p:val>
                                        </p:tav>
                                      </p:tavLst>
                                    </p:anim>
                                    <p:animEffect transition="in" filter="fade">
                                      <p:cBhvr>
                                        <p:cTn id="9" dur="500"/>
                                        <p:tgtEl>
                                          <p:spTgt spid="36"/>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26"/>
                                        </p:tgtEl>
                                        <p:attrNameLst>
                                          <p:attrName>style.visibility</p:attrName>
                                        </p:attrNameLst>
                                      </p:cBhvr>
                                      <p:to>
                                        <p:strVal val="visible"/>
                                      </p:to>
                                    </p:set>
                                    <p:anim calcmode="lin" valueType="num">
                                      <p:cBhvr>
                                        <p:cTn id="13" dur="500" fill="hold"/>
                                        <p:tgtEl>
                                          <p:spTgt spid="26"/>
                                        </p:tgtEl>
                                        <p:attrNameLst>
                                          <p:attrName>ppt_w</p:attrName>
                                        </p:attrNameLst>
                                      </p:cBhvr>
                                      <p:tavLst>
                                        <p:tav tm="0">
                                          <p:val>
                                            <p:fltVal val="0"/>
                                          </p:val>
                                        </p:tav>
                                        <p:tav tm="100000">
                                          <p:val>
                                            <p:strVal val="#ppt_w"/>
                                          </p:val>
                                        </p:tav>
                                      </p:tavLst>
                                    </p:anim>
                                    <p:anim calcmode="lin" valueType="num">
                                      <p:cBhvr>
                                        <p:cTn id="14" dur="500" fill="hold"/>
                                        <p:tgtEl>
                                          <p:spTgt spid="26"/>
                                        </p:tgtEl>
                                        <p:attrNameLst>
                                          <p:attrName>ppt_h</p:attrName>
                                        </p:attrNameLst>
                                      </p:cBhvr>
                                      <p:tavLst>
                                        <p:tav tm="0">
                                          <p:val>
                                            <p:fltVal val="0"/>
                                          </p:val>
                                        </p:tav>
                                        <p:tav tm="100000">
                                          <p:val>
                                            <p:strVal val="#ppt_h"/>
                                          </p:val>
                                        </p:tav>
                                      </p:tavLst>
                                    </p:anim>
                                    <p:animEffect transition="in" filter="fade">
                                      <p:cBhvr>
                                        <p:cTn id="15" dur="500"/>
                                        <p:tgtEl>
                                          <p:spTgt spid="26"/>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31"/>
                                        </p:tgtEl>
                                        <p:attrNameLst>
                                          <p:attrName>style.visibility</p:attrName>
                                        </p:attrNameLst>
                                      </p:cBhvr>
                                      <p:to>
                                        <p:strVal val="visible"/>
                                      </p:to>
                                    </p:set>
                                    <p:anim calcmode="lin" valueType="num">
                                      <p:cBhvr>
                                        <p:cTn id="19" dur="500" fill="hold"/>
                                        <p:tgtEl>
                                          <p:spTgt spid="31"/>
                                        </p:tgtEl>
                                        <p:attrNameLst>
                                          <p:attrName>ppt_w</p:attrName>
                                        </p:attrNameLst>
                                      </p:cBhvr>
                                      <p:tavLst>
                                        <p:tav tm="0">
                                          <p:val>
                                            <p:fltVal val="0"/>
                                          </p:val>
                                        </p:tav>
                                        <p:tav tm="100000">
                                          <p:val>
                                            <p:strVal val="#ppt_w"/>
                                          </p:val>
                                        </p:tav>
                                      </p:tavLst>
                                    </p:anim>
                                    <p:anim calcmode="lin" valueType="num">
                                      <p:cBhvr>
                                        <p:cTn id="20" dur="500" fill="hold"/>
                                        <p:tgtEl>
                                          <p:spTgt spid="31"/>
                                        </p:tgtEl>
                                        <p:attrNameLst>
                                          <p:attrName>ppt_h</p:attrName>
                                        </p:attrNameLst>
                                      </p:cBhvr>
                                      <p:tavLst>
                                        <p:tav tm="0">
                                          <p:val>
                                            <p:fltVal val="0"/>
                                          </p:val>
                                        </p:tav>
                                        <p:tav tm="100000">
                                          <p:val>
                                            <p:strVal val="#ppt_h"/>
                                          </p:val>
                                        </p:tav>
                                      </p:tavLst>
                                    </p:anim>
                                    <p:animEffect transition="in" filter="fade">
                                      <p:cBhvr>
                                        <p:cTn id="21" dur="500"/>
                                        <p:tgtEl>
                                          <p:spTgt spid="31"/>
                                        </p:tgtEl>
                                      </p:cBhvr>
                                    </p:animEffect>
                                  </p:childTnLst>
                                </p:cTn>
                              </p:par>
                            </p:childTnLst>
                          </p:cTn>
                        </p:par>
                        <p:par>
                          <p:cTn id="22" fill="hold">
                            <p:stCondLst>
                              <p:cond delay="1500"/>
                            </p:stCondLst>
                            <p:childTnLst>
                              <p:par>
                                <p:cTn id="23" presetID="53" presetClass="entr" presetSubtype="16" fill="hold" nodeType="afterEffect">
                                  <p:stCondLst>
                                    <p:cond delay="0"/>
                                  </p:stCondLst>
                                  <p:childTnLst>
                                    <p:set>
                                      <p:cBhvr>
                                        <p:cTn id="24" dur="1" fill="hold">
                                          <p:stCondLst>
                                            <p:cond delay="0"/>
                                          </p:stCondLst>
                                        </p:cTn>
                                        <p:tgtEl>
                                          <p:spTgt spid="24"/>
                                        </p:tgtEl>
                                        <p:attrNameLst>
                                          <p:attrName>style.visibility</p:attrName>
                                        </p:attrNameLst>
                                      </p:cBhvr>
                                      <p:to>
                                        <p:strVal val="visible"/>
                                      </p:to>
                                    </p:set>
                                    <p:anim calcmode="lin" valueType="num">
                                      <p:cBhvr>
                                        <p:cTn id="25" dur="500" fill="hold"/>
                                        <p:tgtEl>
                                          <p:spTgt spid="24"/>
                                        </p:tgtEl>
                                        <p:attrNameLst>
                                          <p:attrName>ppt_w</p:attrName>
                                        </p:attrNameLst>
                                      </p:cBhvr>
                                      <p:tavLst>
                                        <p:tav tm="0">
                                          <p:val>
                                            <p:fltVal val="0"/>
                                          </p:val>
                                        </p:tav>
                                        <p:tav tm="100000">
                                          <p:val>
                                            <p:strVal val="#ppt_w"/>
                                          </p:val>
                                        </p:tav>
                                      </p:tavLst>
                                    </p:anim>
                                    <p:anim calcmode="lin" valueType="num">
                                      <p:cBhvr>
                                        <p:cTn id="26" dur="500" fill="hold"/>
                                        <p:tgtEl>
                                          <p:spTgt spid="24"/>
                                        </p:tgtEl>
                                        <p:attrNameLst>
                                          <p:attrName>ppt_h</p:attrName>
                                        </p:attrNameLst>
                                      </p:cBhvr>
                                      <p:tavLst>
                                        <p:tav tm="0">
                                          <p:val>
                                            <p:fltVal val="0"/>
                                          </p:val>
                                        </p:tav>
                                        <p:tav tm="100000">
                                          <p:val>
                                            <p:strVal val="#ppt_h"/>
                                          </p:val>
                                        </p:tav>
                                      </p:tavLst>
                                    </p:anim>
                                    <p:animEffect transition="in" filter="fade">
                                      <p:cBhvr>
                                        <p:cTn id="27" dur="500"/>
                                        <p:tgtEl>
                                          <p:spTgt spid="24"/>
                                        </p:tgtEl>
                                      </p:cBhvr>
                                    </p:animEffect>
                                  </p:childTnLst>
                                </p:cTn>
                              </p:par>
                            </p:childTnLst>
                          </p:cTn>
                        </p:par>
                        <p:par>
                          <p:cTn id="28" fill="hold">
                            <p:stCondLst>
                              <p:cond delay="2000"/>
                            </p:stCondLst>
                            <p:childTnLst>
                              <p:par>
                                <p:cTn id="29" presetID="53" presetClass="entr" presetSubtype="16" fill="hold" nodeType="afterEffect">
                                  <p:stCondLst>
                                    <p:cond delay="0"/>
                                  </p:stCondLst>
                                  <p:childTnLst>
                                    <p:set>
                                      <p:cBhvr>
                                        <p:cTn id="30" dur="1" fill="hold">
                                          <p:stCondLst>
                                            <p:cond delay="0"/>
                                          </p:stCondLst>
                                        </p:cTn>
                                        <p:tgtEl>
                                          <p:spTgt spid="38"/>
                                        </p:tgtEl>
                                        <p:attrNameLst>
                                          <p:attrName>style.visibility</p:attrName>
                                        </p:attrNameLst>
                                      </p:cBhvr>
                                      <p:to>
                                        <p:strVal val="visible"/>
                                      </p:to>
                                    </p:set>
                                    <p:anim calcmode="lin" valueType="num">
                                      <p:cBhvr>
                                        <p:cTn id="31" dur="500" fill="hold"/>
                                        <p:tgtEl>
                                          <p:spTgt spid="38"/>
                                        </p:tgtEl>
                                        <p:attrNameLst>
                                          <p:attrName>ppt_w</p:attrName>
                                        </p:attrNameLst>
                                      </p:cBhvr>
                                      <p:tavLst>
                                        <p:tav tm="0">
                                          <p:val>
                                            <p:fltVal val="0"/>
                                          </p:val>
                                        </p:tav>
                                        <p:tav tm="100000">
                                          <p:val>
                                            <p:strVal val="#ppt_w"/>
                                          </p:val>
                                        </p:tav>
                                      </p:tavLst>
                                    </p:anim>
                                    <p:anim calcmode="lin" valueType="num">
                                      <p:cBhvr>
                                        <p:cTn id="32" dur="500" fill="hold"/>
                                        <p:tgtEl>
                                          <p:spTgt spid="38"/>
                                        </p:tgtEl>
                                        <p:attrNameLst>
                                          <p:attrName>ppt_h</p:attrName>
                                        </p:attrNameLst>
                                      </p:cBhvr>
                                      <p:tavLst>
                                        <p:tav tm="0">
                                          <p:val>
                                            <p:fltVal val="0"/>
                                          </p:val>
                                        </p:tav>
                                        <p:tav tm="100000">
                                          <p:val>
                                            <p:strVal val="#ppt_h"/>
                                          </p:val>
                                        </p:tav>
                                      </p:tavLst>
                                    </p:anim>
                                    <p:animEffect transition="in" filter="fade">
                                      <p:cBhvr>
                                        <p:cTn id="33" dur="500"/>
                                        <p:tgtEl>
                                          <p:spTgt spid="38"/>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nodeType="clickEffect">
                                  <p:stCondLst>
                                    <p:cond delay="0"/>
                                  </p:stCondLst>
                                  <p:childTnLst>
                                    <p:set>
                                      <p:cBhvr>
                                        <p:cTn id="37" dur="1" fill="hold">
                                          <p:stCondLst>
                                            <p:cond delay="0"/>
                                          </p:stCondLst>
                                        </p:cTn>
                                        <p:tgtEl>
                                          <p:spTgt spid="32"/>
                                        </p:tgtEl>
                                        <p:attrNameLst>
                                          <p:attrName>style.visibility</p:attrName>
                                        </p:attrNameLst>
                                      </p:cBhvr>
                                      <p:to>
                                        <p:strVal val="visible"/>
                                      </p:to>
                                    </p:set>
                                    <p:anim calcmode="lin" valueType="num">
                                      <p:cBhvr>
                                        <p:cTn id="38" dur="500" fill="hold"/>
                                        <p:tgtEl>
                                          <p:spTgt spid="32"/>
                                        </p:tgtEl>
                                        <p:attrNameLst>
                                          <p:attrName>ppt_w</p:attrName>
                                        </p:attrNameLst>
                                      </p:cBhvr>
                                      <p:tavLst>
                                        <p:tav tm="0">
                                          <p:val>
                                            <p:fltVal val="0"/>
                                          </p:val>
                                        </p:tav>
                                        <p:tav tm="100000">
                                          <p:val>
                                            <p:strVal val="#ppt_w"/>
                                          </p:val>
                                        </p:tav>
                                      </p:tavLst>
                                    </p:anim>
                                    <p:anim calcmode="lin" valueType="num">
                                      <p:cBhvr>
                                        <p:cTn id="39" dur="500" fill="hold"/>
                                        <p:tgtEl>
                                          <p:spTgt spid="32"/>
                                        </p:tgtEl>
                                        <p:attrNameLst>
                                          <p:attrName>ppt_h</p:attrName>
                                        </p:attrNameLst>
                                      </p:cBhvr>
                                      <p:tavLst>
                                        <p:tav tm="0">
                                          <p:val>
                                            <p:fltVal val="0"/>
                                          </p:val>
                                        </p:tav>
                                        <p:tav tm="100000">
                                          <p:val>
                                            <p:strVal val="#ppt_h"/>
                                          </p:val>
                                        </p:tav>
                                      </p:tavLst>
                                    </p:anim>
                                    <p:animEffect transition="in" filter="fade">
                                      <p:cBhvr>
                                        <p:cTn id="40"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32588E-2263-5743-B254-BC03DBAC438D}"/>
              </a:ext>
            </a:extLst>
          </p:cNvPr>
          <p:cNvSpPr>
            <a:spLocks noGrp="1"/>
          </p:cNvSpPr>
          <p:nvPr>
            <p:ph type="title"/>
          </p:nvPr>
        </p:nvSpPr>
        <p:spPr/>
        <p:txBody>
          <a:bodyPr/>
          <a:lstStyle/>
          <a:p>
            <a:r>
              <a:rPr lang="en-US"/>
              <a:t>Thank You</a:t>
            </a:r>
          </a:p>
        </p:txBody>
      </p:sp>
      <p:sp>
        <p:nvSpPr>
          <p:cNvPr id="3" name="TextBox 2">
            <a:extLst>
              <a:ext uri="{FF2B5EF4-FFF2-40B4-BE49-F238E27FC236}">
                <a16:creationId xmlns:a16="http://schemas.microsoft.com/office/drawing/2014/main" id="{8B37D327-48B6-E54E-9DC7-E00215B4F0A9}"/>
              </a:ext>
            </a:extLst>
          </p:cNvPr>
          <p:cNvSpPr txBox="1"/>
          <p:nvPr/>
        </p:nvSpPr>
        <p:spPr>
          <a:xfrm>
            <a:off x="12738538" y="2207172"/>
            <a:ext cx="473206" cy="338554"/>
          </a:xfrm>
          <a:prstGeom prst="rect">
            <a:avLst/>
          </a:prstGeom>
          <a:noFill/>
        </p:spPr>
        <p:txBody>
          <a:bodyPr wrap="none" rtlCol="0">
            <a:spAutoFit/>
          </a:bodyPr>
          <a:lstStyle/>
          <a:p>
            <a:pPr marL="285750" marR="0" indent="-285750" algn="l" defTabSz="914400" rtl="0" eaLnBrk="1" fontAlgn="auto" latinLnBrk="0" hangingPunct="1">
              <a:lnSpc>
                <a:spcPct val="100000"/>
              </a:lnSpc>
              <a:spcBef>
                <a:spcPts val="0"/>
              </a:spcBef>
              <a:spcAft>
                <a:spcPts val="0"/>
              </a:spcAft>
              <a:buClrTx/>
              <a:buSzPct val="130000"/>
              <a:buFont typeface="Arial" charset="0"/>
              <a:buChar char="•"/>
              <a:tabLst/>
            </a:pPr>
            <a:endParaRPr lang="en-US" sz="1600" b="0">
              <a:solidFill>
                <a:schemeClr val="accent2"/>
              </a:solidFill>
              <a:latin typeface="Open Sans" charset="0"/>
              <a:ea typeface="Open Sans" charset="0"/>
              <a:cs typeface="Open Sans" charset="0"/>
            </a:endParaRPr>
          </a:p>
        </p:txBody>
      </p:sp>
    </p:spTree>
    <p:extLst>
      <p:ext uri="{BB962C8B-B14F-4D97-AF65-F5344CB8AC3E}">
        <p14:creationId xmlns:p14="http://schemas.microsoft.com/office/powerpoint/2010/main" val="34163302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0EECA65E-9AB6-DE4B-A46F-E105CDF4972F}"/>
              </a:ext>
            </a:extLst>
          </p:cNvPr>
          <p:cNvSpPr>
            <a:spLocks noGrp="1"/>
          </p:cNvSpPr>
          <p:nvPr>
            <p:ph type="dt" sz="half" idx="10"/>
          </p:nvPr>
        </p:nvSpPr>
        <p:spPr/>
        <p:txBody>
          <a:bodyPr/>
          <a:lstStyle/>
          <a:p>
            <a:fld id="{DB4888D4-3616-E842-AE0B-F67567F59619}" type="datetime1">
              <a:rPr lang="en-US" smtClean="0"/>
              <a:pPr/>
              <a:t>4/9/2019</a:t>
            </a:fld>
            <a:endParaRPr lang="en-US" dirty="0"/>
          </a:p>
        </p:txBody>
      </p:sp>
      <p:sp>
        <p:nvSpPr>
          <p:cNvPr id="5" name="Slide Number Placeholder 4">
            <a:extLst>
              <a:ext uri="{FF2B5EF4-FFF2-40B4-BE49-F238E27FC236}">
                <a16:creationId xmlns:a16="http://schemas.microsoft.com/office/drawing/2014/main" id="{2F172190-485F-BB44-9B15-AE1AFD740865}"/>
              </a:ext>
            </a:extLst>
          </p:cNvPr>
          <p:cNvSpPr>
            <a:spLocks noGrp="1"/>
          </p:cNvSpPr>
          <p:nvPr>
            <p:ph type="sldNum" sz="quarter" idx="11"/>
          </p:nvPr>
        </p:nvSpPr>
        <p:spPr/>
        <p:txBody>
          <a:bodyPr/>
          <a:lstStyle/>
          <a:p>
            <a:fld id="{29BEA89B-AEB9-EC4E-ACDE-73189EA191E7}" type="slidenum">
              <a:rPr lang="en-US" smtClean="0"/>
              <a:pPr/>
              <a:t>4</a:t>
            </a:fld>
            <a:endParaRPr lang="en-US"/>
          </a:p>
        </p:txBody>
      </p:sp>
      <p:sp>
        <p:nvSpPr>
          <p:cNvPr id="6" name="Title 5">
            <a:extLst>
              <a:ext uri="{FF2B5EF4-FFF2-40B4-BE49-F238E27FC236}">
                <a16:creationId xmlns:a16="http://schemas.microsoft.com/office/drawing/2014/main" id="{0D83F7C7-A3E2-4443-AB5E-CE3F6BF80DEB}"/>
              </a:ext>
            </a:extLst>
          </p:cNvPr>
          <p:cNvSpPr>
            <a:spLocks noGrp="1"/>
          </p:cNvSpPr>
          <p:nvPr>
            <p:ph type="title"/>
          </p:nvPr>
        </p:nvSpPr>
        <p:spPr/>
        <p:txBody>
          <a:bodyPr/>
          <a:lstStyle/>
          <a:p>
            <a:r>
              <a:rPr lang="en-US" dirty="0"/>
              <a:t>Who We Surveyed</a:t>
            </a:r>
          </a:p>
        </p:txBody>
      </p:sp>
      <p:pic>
        <p:nvPicPr>
          <p:cNvPr id="10" name="Picture Placeholder 9">
            <a:extLst>
              <a:ext uri="{FF2B5EF4-FFF2-40B4-BE49-F238E27FC236}">
                <a16:creationId xmlns:a16="http://schemas.microsoft.com/office/drawing/2014/main" id="{FD2181C1-D0E0-3847-BCA6-201CEC346782}"/>
              </a:ext>
            </a:extLst>
          </p:cNvPr>
          <p:cNvPicPr>
            <a:picLocks noGrp="1" noChangeAspect="1"/>
          </p:cNvPicPr>
          <p:nvPr>
            <p:ph type="pic" sz="quarter" idx="18"/>
          </p:nvPr>
        </p:nvPicPr>
        <p:blipFill>
          <a:blip r:embed="rId3"/>
          <a:srcRect t="223" b="223"/>
          <a:stretch>
            <a:fillRect/>
          </a:stretch>
        </p:blipFill>
        <p:spPr/>
      </p:pic>
      <p:sp>
        <p:nvSpPr>
          <p:cNvPr id="8" name="Text Placeholder 7">
            <a:extLst>
              <a:ext uri="{FF2B5EF4-FFF2-40B4-BE49-F238E27FC236}">
                <a16:creationId xmlns:a16="http://schemas.microsoft.com/office/drawing/2014/main" id="{532479A4-0E4F-E942-922E-F56A4126D518}"/>
              </a:ext>
            </a:extLst>
          </p:cNvPr>
          <p:cNvSpPr>
            <a:spLocks noGrp="1"/>
          </p:cNvSpPr>
          <p:nvPr>
            <p:ph type="body" sz="quarter" idx="21"/>
          </p:nvPr>
        </p:nvSpPr>
        <p:spPr/>
        <p:txBody>
          <a:bodyPr>
            <a:normAutofit/>
          </a:bodyPr>
          <a:lstStyle/>
          <a:p>
            <a:r>
              <a:rPr lang="en-US" sz="3200" dirty="0"/>
              <a:t>We covered </a:t>
            </a:r>
            <a:r>
              <a:rPr lang="en-US" sz="3200" b="1" dirty="0">
                <a:latin typeface="Open Sans Semibold" panose="020B0606030504020204" pitchFamily="34" charset="0"/>
                <a:ea typeface="Open Sans Semibold" panose="020B0606030504020204" pitchFamily="34" charset="0"/>
                <a:cs typeface="Open Sans Semibold" panose="020B0606030504020204" pitchFamily="34" charset="0"/>
              </a:rPr>
              <a:t>5</a:t>
            </a:r>
            <a:r>
              <a:rPr lang="en-US" sz="3200" dirty="0"/>
              <a:t> major themes.</a:t>
            </a:r>
          </a:p>
        </p:txBody>
      </p:sp>
      <p:grpSp>
        <p:nvGrpSpPr>
          <p:cNvPr id="11" name="Group 10">
            <a:extLst>
              <a:ext uri="{FF2B5EF4-FFF2-40B4-BE49-F238E27FC236}">
                <a16:creationId xmlns:a16="http://schemas.microsoft.com/office/drawing/2014/main" id="{52CBCC74-8FCA-DB42-97BA-783351612E1C}"/>
              </a:ext>
            </a:extLst>
          </p:cNvPr>
          <p:cNvGrpSpPr/>
          <p:nvPr/>
        </p:nvGrpSpPr>
        <p:grpSpPr>
          <a:xfrm>
            <a:off x="2411316" y="2255946"/>
            <a:ext cx="2318031" cy="1306732"/>
            <a:chOff x="2094569" y="3795993"/>
            <a:chExt cx="1782087" cy="1004607"/>
          </a:xfrm>
        </p:grpSpPr>
        <p:pic>
          <p:nvPicPr>
            <p:cNvPr id="12" name="Picture 11">
              <a:extLst>
                <a:ext uri="{FF2B5EF4-FFF2-40B4-BE49-F238E27FC236}">
                  <a16:creationId xmlns:a16="http://schemas.microsoft.com/office/drawing/2014/main" id="{717187BB-89CF-A847-9245-541865C86E5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2483309" y="3407253"/>
              <a:ext cx="1004607" cy="1782087"/>
            </a:xfrm>
            <a:prstGeom prst="rect">
              <a:avLst/>
            </a:prstGeom>
          </p:spPr>
        </p:pic>
        <p:sp>
          <p:nvSpPr>
            <p:cNvPr id="13" name="Rectangle 12">
              <a:extLst>
                <a:ext uri="{FF2B5EF4-FFF2-40B4-BE49-F238E27FC236}">
                  <a16:creationId xmlns:a16="http://schemas.microsoft.com/office/drawing/2014/main" id="{0CC2E2E1-BC89-6A46-B6F0-2D39FCEA21D8}"/>
                </a:ext>
              </a:extLst>
            </p:cNvPr>
            <p:cNvSpPr/>
            <p:nvPr/>
          </p:nvSpPr>
          <p:spPr>
            <a:xfrm>
              <a:off x="2372220" y="3904018"/>
              <a:ext cx="1372492" cy="738664"/>
            </a:xfrm>
            <a:prstGeom prst="rect">
              <a:avLst/>
            </a:prstGeom>
          </p:spPr>
          <p:txBody>
            <a:bodyPr wrap="none">
              <a:spAutoFit/>
            </a:bodyPr>
            <a:lstStyle/>
            <a:p>
              <a:pPr algn="ctr"/>
              <a:r>
                <a:rPr lang="en-US" sz="4000" b="1" dirty="0">
                  <a:solidFill>
                    <a:schemeClr val="accent3"/>
                  </a:solidFill>
                  <a:latin typeface="Open Sans" panose="020B0606030504020204" pitchFamily="34" charset="0"/>
                  <a:ea typeface="Open Sans" panose="020B0606030504020204" pitchFamily="34" charset="0"/>
                  <a:cs typeface="Open Sans" panose="020B0606030504020204" pitchFamily="34" charset="0"/>
                </a:rPr>
                <a:t>35%</a:t>
              </a:r>
              <a:r>
                <a:rPr lang="en-US" sz="4200" b="1" dirty="0">
                  <a:solidFill>
                    <a:schemeClr val="accent3"/>
                  </a:solidFill>
                  <a:latin typeface="Open Sans" panose="020B0606030504020204" pitchFamily="34" charset="0"/>
                  <a:ea typeface="Open Sans" panose="020B0606030504020204" pitchFamily="34" charset="0"/>
                  <a:cs typeface="Open Sans" panose="020B0606030504020204" pitchFamily="34" charset="0"/>
                </a:rPr>
                <a:t> </a:t>
              </a:r>
            </a:p>
          </p:txBody>
        </p:sp>
        <p:sp>
          <p:nvSpPr>
            <p:cNvPr id="14" name="Rectangle 13">
              <a:extLst>
                <a:ext uri="{FF2B5EF4-FFF2-40B4-BE49-F238E27FC236}">
                  <a16:creationId xmlns:a16="http://schemas.microsoft.com/office/drawing/2014/main" id="{88E42D6A-4E94-3844-BBCC-E43B6ADFEAC5}"/>
                </a:ext>
              </a:extLst>
            </p:cNvPr>
            <p:cNvSpPr/>
            <p:nvPr/>
          </p:nvSpPr>
          <p:spPr>
            <a:xfrm>
              <a:off x="2395250" y="4357425"/>
              <a:ext cx="1207382" cy="338554"/>
            </a:xfrm>
            <a:prstGeom prst="rect">
              <a:avLst/>
            </a:prstGeom>
          </p:spPr>
          <p:txBody>
            <a:bodyPr wrap="none">
              <a:spAutoFit/>
            </a:bodyPr>
            <a:lstStyle/>
            <a:p>
              <a:pPr algn="ctr"/>
              <a:r>
                <a:rPr lang="en-US" sz="1600" dirty="0">
                  <a:solidFill>
                    <a:schemeClr val="tx2"/>
                  </a:solidFill>
                  <a:latin typeface="Open Sans" panose="020B0606030504020204" pitchFamily="34" charset="0"/>
                  <a:ea typeface="Open Sans" panose="020B0606030504020204" pitchFamily="34" charset="0"/>
                  <a:cs typeface="Open Sans" panose="020B0606030504020204" pitchFamily="34" charset="0"/>
                </a:rPr>
                <a:t>Millennials</a:t>
              </a:r>
            </a:p>
          </p:txBody>
        </p:sp>
      </p:grpSp>
      <p:grpSp>
        <p:nvGrpSpPr>
          <p:cNvPr id="15" name="Group 14">
            <a:extLst>
              <a:ext uri="{FF2B5EF4-FFF2-40B4-BE49-F238E27FC236}">
                <a16:creationId xmlns:a16="http://schemas.microsoft.com/office/drawing/2014/main" id="{1701A787-177B-1B4E-A4AB-B619018D3F35}"/>
              </a:ext>
            </a:extLst>
          </p:cNvPr>
          <p:cNvGrpSpPr/>
          <p:nvPr/>
        </p:nvGrpSpPr>
        <p:grpSpPr>
          <a:xfrm>
            <a:off x="7510551" y="1664961"/>
            <a:ext cx="1445076" cy="2161869"/>
            <a:chOff x="6835789" y="1190931"/>
            <a:chExt cx="1445076" cy="2161869"/>
          </a:xfrm>
        </p:grpSpPr>
        <p:pic>
          <p:nvPicPr>
            <p:cNvPr id="16" name="Picture 15">
              <a:extLst>
                <a:ext uri="{FF2B5EF4-FFF2-40B4-BE49-F238E27FC236}">
                  <a16:creationId xmlns:a16="http://schemas.microsoft.com/office/drawing/2014/main" id="{7E129454-3027-E34D-B31A-2E3C45CB56E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77305" y="1912141"/>
              <a:ext cx="1362044" cy="851277"/>
            </a:xfrm>
            <a:prstGeom prst="rect">
              <a:avLst/>
            </a:prstGeom>
          </p:spPr>
        </p:pic>
        <p:sp>
          <p:nvSpPr>
            <p:cNvPr id="17" name="Rectangle 16">
              <a:extLst>
                <a:ext uri="{FF2B5EF4-FFF2-40B4-BE49-F238E27FC236}">
                  <a16:creationId xmlns:a16="http://schemas.microsoft.com/office/drawing/2014/main" id="{22CDDC77-593D-B449-8EC9-9C30715DB6BB}"/>
                </a:ext>
              </a:extLst>
            </p:cNvPr>
            <p:cNvSpPr/>
            <p:nvPr/>
          </p:nvSpPr>
          <p:spPr>
            <a:xfrm>
              <a:off x="6922978" y="1190931"/>
              <a:ext cx="1337226" cy="769441"/>
            </a:xfrm>
            <a:prstGeom prst="rect">
              <a:avLst/>
            </a:prstGeom>
          </p:spPr>
          <p:txBody>
            <a:bodyPr wrap="none">
              <a:spAutoFit/>
            </a:bodyPr>
            <a:lstStyle/>
            <a:p>
              <a:pPr algn="ctr"/>
              <a:r>
                <a:rPr lang="en-US" sz="4400" b="1" dirty="0">
                  <a:solidFill>
                    <a:schemeClr val="accent3"/>
                  </a:solidFill>
                  <a:latin typeface="Open Sans" panose="020B0606030504020204" pitchFamily="34" charset="0"/>
                  <a:ea typeface="Open Sans" panose="020B0606030504020204" pitchFamily="34" charset="0"/>
                  <a:cs typeface="Open Sans" panose="020B0606030504020204" pitchFamily="34" charset="0"/>
                </a:rPr>
                <a:t>43%</a:t>
              </a:r>
            </a:p>
          </p:txBody>
        </p:sp>
        <p:sp>
          <p:nvSpPr>
            <p:cNvPr id="18" name="Rectangle 17">
              <a:extLst>
                <a:ext uri="{FF2B5EF4-FFF2-40B4-BE49-F238E27FC236}">
                  <a16:creationId xmlns:a16="http://schemas.microsoft.com/office/drawing/2014/main" id="{E691C606-40EB-ED47-86D6-C5EF91DB98A2}"/>
                </a:ext>
              </a:extLst>
            </p:cNvPr>
            <p:cNvSpPr/>
            <p:nvPr/>
          </p:nvSpPr>
          <p:spPr>
            <a:xfrm>
              <a:off x="6835789" y="2737247"/>
              <a:ext cx="1445076" cy="615553"/>
            </a:xfrm>
            <a:prstGeom prst="rect">
              <a:avLst/>
            </a:prstGeom>
          </p:spPr>
          <p:txBody>
            <a:bodyPr wrap="none">
              <a:spAutoFit/>
            </a:bodyPr>
            <a:lstStyle/>
            <a:p>
              <a:pPr algn="ctr"/>
              <a:r>
                <a:rPr lang="en-US" sz="1700" dirty="0">
                  <a:solidFill>
                    <a:schemeClr val="tx2"/>
                  </a:solidFill>
                  <a:latin typeface="Open Sans" panose="020B0606030504020204" pitchFamily="34" charset="0"/>
                  <a:ea typeface="Open Sans" panose="020B0606030504020204" pitchFamily="34" charset="0"/>
                  <a:cs typeface="Open Sans" panose="020B0606030504020204" pitchFamily="34" charset="0"/>
                </a:rPr>
                <a:t>C or VP </a:t>
              </a:r>
            </a:p>
            <a:p>
              <a:pPr algn="ctr"/>
              <a:r>
                <a:rPr lang="en-US" sz="1700" dirty="0">
                  <a:solidFill>
                    <a:schemeClr val="tx2"/>
                  </a:solidFill>
                  <a:latin typeface="Open Sans" panose="020B0606030504020204" pitchFamily="34" charset="0"/>
                  <a:ea typeface="Open Sans" panose="020B0606030504020204" pitchFamily="34" charset="0"/>
                  <a:cs typeface="Open Sans" panose="020B0606030504020204" pitchFamily="34" charset="0"/>
                </a:rPr>
                <a:t>level leaders</a:t>
              </a:r>
            </a:p>
          </p:txBody>
        </p:sp>
      </p:grpSp>
      <p:grpSp>
        <p:nvGrpSpPr>
          <p:cNvPr id="19" name="Group 18">
            <a:extLst>
              <a:ext uri="{FF2B5EF4-FFF2-40B4-BE49-F238E27FC236}">
                <a16:creationId xmlns:a16="http://schemas.microsoft.com/office/drawing/2014/main" id="{1985E02F-3A73-F34D-882C-F864A1955DEE}"/>
              </a:ext>
            </a:extLst>
          </p:cNvPr>
          <p:cNvGrpSpPr/>
          <p:nvPr/>
        </p:nvGrpSpPr>
        <p:grpSpPr>
          <a:xfrm>
            <a:off x="423309" y="2013895"/>
            <a:ext cx="1401831" cy="1657367"/>
            <a:chOff x="1116463" y="1543033"/>
            <a:chExt cx="1401831" cy="1657367"/>
          </a:xfrm>
        </p:grpSpPr>
        <p:pic>
          <p:nvPicPr>
            <p:cNvPr id="20" name="Picture 19">
              <a:extLst>
                <a:ext uri="{FF2B5EF4-FFF2-40B4-BE49-F238E27FC236}">
                  <a16:creationId xmlns:a16="http://schemas.microsoft.com/office/drawing/2014/main" id="{C8CE7AF4-0AB3-8A4E-83A3-2AAA0CE2F2A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74020" y="1543033"/>
              <a:ext cx="1286716" cy="1276367"/>
            </a:xfrm>
            <a:prstGeom prst="rect">
              <a:avLst/>
            </a:prstGeom>
          </p:spPr>
        </p:pic>
        <p:sp>
          <p:nvSpPr>
            <p:cNvPr id="21" name="Rectangle 20">
              <a:extLst>
                <a:ext uri="{FF2B5EF4-FFF2-40B4-BE49-F238E27FC236}">
                  <a16:creationId xmlns:a16="http://schemas.microsoft.com/office/drawing/2014/main" id="{802CF358-66DF-4948-8771-B8608CA509D1}"/>
                </a:ext>
              </a:extLst>
            </p:cNvPr>
            <p:cNvSpPr/>
            <p:nvPr/>
          </p:nvSpPr>
          <p:spPr>
            <a:xfrm>
              <a:off x="1116463" y="2318204"/>
              <a:ext cx="1401831" cy="57739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C5512242-07EA-774A-9548-6806914EFC40}"/>
                </a:ext>
              </a:extLst>
            </p:cNvPr>
            <p:cNvSpPr/>
            <p:nvPr/>
          </p:nvSpPr>
          <p:spPr>
            <a:xfrm>
              <a:off x="1241740" y="2275034"/>
              <a:ext cx="1151277" cy="769441"/>
            </a:xfrm>
            <a:prstGeom prst="rect">
              <a:avLst/>
            </a:prstGeom>
          </p:spPr>
          <p:txBody>
            <a:bodyPr wrap="none">
              <a:spAutoFit/>
            </a:bodyPr>
            <a:lstStyle/>
            <a:p>
              <a:pPr algn="ctr"/>
              <a:r>
                <a:rPr lang="en-US" sz="4400" b="1" dirty="0">
                  <a:solidFill>
                    <a:schemeClr val="accent3"/>
                  </a:solidFill>
                  <a:latin typeface="Open Sans" panose="020B0606030504020204" pitchFamily="34" charset="0"/>
                  <a:ea typeface="Open Sans" panose="020B0606030504020204" pitchFamily="34" charset="0"/>
                  <a:cs typeface="Open Sans" panose="020B0606030504020204" pitchFamily="34" charset="0"/>
                </a:rPr>
                <a:t>600</a:t>
              </a:r>
            </a:p>
          </p:txBody>
        </p:sp>
        <p:sp>
          <p:nvSpPr>
            <p:cNvPr id="23" name="Rectangle 22">
              <a:extLst>
                <a:ext uri="{FF2B5EF4-FFF2-40B4-BE49-F238E27FC236}">
                  <a16:creationId xmlns:a16="http://schemas.microsoft.com/office/drawing/2014/main" id="{7C498F4E-C69E-9F4D-BF8F-4F74186A764C}"/>
                </a:ext>
              </a:extLst>
            </p:cNvPr>
            <p:cNvSpPr/>
            <p:nvPr/>
          </p:nvSpPr>
          <p:spPr>
            <a:xfrm>
              <a:off x="1176016" y="2846457"/>
              <a:ext cx="1282723" cy="353943"/>
            </a:xfrm>
            <a:prstGeom prst="rect">
              <a:avLst/>
            </a:prstGeom>
          </p:spPr>
          <p:txBody>
            <a:bodyPr wrap="none">
              <a:spAutoFit/>
            </a:bodyPr>
            <a:lstStyle/>
            <a:p>
              <a:pPr algn="ctr"/>
              <a:r>
                <a:rPr lang="en-US" sz="1700" dirty="0">
                  <a:solidFill>
                    <a:schemeClr val="tx2"/>
                  </a:solidFill>
                  <a:latin typeface="Open Sans" panose="020B0606030504020204" pitchFamily="34" charset="0"/>
                  <a:ea typeface="Open Sans" panose="020B0606030504020204" pitchFamily="34" charset="0"/>
                  <a:cs typeface="Open Sans" panose="020B0606030504020204" pitchFamily="34" charset="0"/>
                </a:rPr>
                <a:t>HR leaders</a:t>
              </a:r>
            </a:p>
          </p:txBody>
        </p:sp>
      </p:grpSp>
      <p:grpSp>
        <p:nvGrpSpPr>
          <p:cNvPr id="24" name="Group 23">
            <a:extLst>
              <a:ext uri="{FF2B5EF4-FFF2-40B4-BE49-F238E27FC236}">
                <a16:creationId xmlns:a16="http://schemas.microsoft.com/office/drawing/2014/main" id="{3BA703BE-DECD-EA47-BA6B-B283D4913F6E}"/>
              </a:ext>
            </a:extLst>
          </p:cNvPr>
          <p:cNvGrpSpPr/>
          <p:nvPr/>
        </p:nvGrpSpPr>
        <p:grpSpPr>
          <a:xfrm>
            <a:off x="4807018" y="1663186"/>
            <a:ext cx="2589708" cy="2245769"/>
            <a:chOff x="3277692" y="1291679"/>
            <a:chExt cx="2589708" cy="2245769"/>
          </a:xfrm>
        </p:grpSpPr>
        <p:grpSp>
          <p:nvGrpSpPr>
            <p:cNvPr id="25" name="Group 24">
              <a:extLst>
                <a:ext uri="{FF2B5EF4-FFF2-40B4-BE49-F238E27FC236}">
                  <a16:creationId xmlns:a16="http://schemas.microsoft.com/office/drawing/2014/main" id="{2CC289FD-8FF5-F241-A97F-0CC7CAD575BF}"/>
                </a:ext>
              </a:extLst>
            </p:cNvPr>
            <p:cNvGrpSpPr/>
            <p:nvPr/>
          </p:nvGrpSpPr>
          <p:grpSpPr>
            <a:xfrm>
              <a:off x="3277692" y="1554963"/>
              <a:ext cx="2589708" cy="1726472"/>
              <a:chOff x="3277692" y="1554963"/>
              <a:chExt cx="2589708" cy="1726472"/>
            </a:xfrm>
          </p:grpSpPr>
          <p:graphicFrame>
            <p:nvGraphicFramePr>
              <p:cNvPr id="28" name="Chart 27">
                <a:extLst>
                  <a:ext uri="{FF2B5EF4-FFF2-40B4-BE49-F238E27FC236}">
                    <a16:creationId xmlns:a16="http://schemas.microsoft.com/office/drawing/2014/main" id="{7E255DAD-AFF4-1543-B698-4204E3069751}"/>
                  </a:ext>
                </a:extLst>
              </p:cNvPr>
              <p:cNvGraphicFramePr/>
              <p:nvPr>
                <p:extLst/>
              </p:nvPr>
            </p:nvGraphicFramePr>
            <p:xfrm>
              <a:off x="3277692" y="1554963"/>
              <a:ext cx="2589708" cy="1726472"/>
            </p:xfrm>
            <a:graphic>
              <a:graphicData uri="http://schemas.openxmlformats.org/drawingml/2006/chart">
                <c:chart xmlns:c="http://schemas.openxmlformats.org/drawingml/2006/chart" xmlns:r="http://schemas.openxmlformats.org/officeDocument/2006/relationships" r:id="rId7"/>
              </a:graphicData>
            </a:graphic>
          </p:graphicFrame>
          <p:sp>
            <p:nvSpPr>
              <p:cNvPr id="29" name="Rectangle 28">
                <a:extLst>
                  <a:ext uri="{FF2B5EF4-FFF2-40B4-BE49-F238E27FC236}">
                    <a16:creationId xmlns:a16="http://schemas.microsoft.com/office/drawing/2014/main" id="{9E0F6259-8609-B346-8225-045B3D61C2F6}"/>
                  </a:ext>
                </a:extLst>
              </p:cNvPr>
              <p:cNvSpPr/>
              <p:nvPr/>
            </p:nvSpPr>
            <p:spPr>
              <a:xfrm>
                <a:off x="4149109" y="2033479"/>
                <a:ext cx="777778" cy="769441"/>
              </a:xfrm>
              <a:prstGeom prst="rect">
                <a:avLst/>
              </a:prstGeom>
            </p:spPr>
            <p:txBody>
              <a:bodyPr wrap="none">
                <a:spAutoFit/>
              </a:bodyPr>
              <a:lstStyle/>
              <a:p>
                <a:pPr algn="ctr"/>
                <a:r>
                  <a:rPr lang="en-US" sz="4400" b="1" spc="-200" dirty="0">
                    <a:solidFill>
                      <a:schemeClr val="accent3"/>
                    </a:solidFill>
                    <a:latin typeface="Open Sans" panose="020B0606030504020204" pitchFamily="34" charset="0"/>
                    <a:ea typeface="Open Sans" panose="020B0606030504020204" pitchFamily="34" charset="0"/>
                    <a:cs typeface="Open Sans" panose="020B0606030504020204" pitchFamily="34" charset="0"/>
                  </a:rPr>
                  <a:t>12</a:t>
                </a:r>
              </a:p>
            </p:txBody>
          </p:sp>
        </p:grpSp>
        <p:sp>
          <p:nvSpPr>
            <p:cNvPr id="26" name="Rectangle 25">
              <a:extLst>
                <a:ext uri="{FF2B5EF4-FFF2-40B4-BE49-F238E27FC236}">
                  <a16:creationId xmlns:a16="http://schemas.microsoft.com/office/drawing/2014/main" id="{27207D7B-074D-3A45-AB4A-2062DA689781}"/>
                </a:ext>
              </a:extLst>
            </p:cNvPr>
            <p:cNvSpPr/>
            <p:nvPr/>
          </p:nvSpPr>
          <p:spPr>
            <a:xfrm>
              <a:off x="4064656" y="3152727"/>
              <a:ext cx="1003800" cy="384721"/>
            </a:xfrm>
            <a:prstGeom prst="rect">
              <a:avLst/>
            </a:prstGeom>
          </p:spPr>
          <p:txBody>
            <a:bodyPr wrap="none">
              <a:spAutoFit/>
            </a:bodyPr>
            <a:lstStyle/>
            <a:p>
              <a:pPr algn="ctr"/>
              <a:r>
                <a:rPr lang="en-US" sz="1900" dirty="0">
                  <a:solidFill>
                    <a:schemeClr val="tx2"/>
                  </a:solidFill>
                  <a:latin typeface="Open Sans" panose="020B0606030504020204" pitchFamily="34" charset="0"/>
                  <a:ea typeface="Open Sans" panose="020B0606030504020204" pitchFamily="34" charset="0"/>
                  <a:cs typeface="Open Sans" panose="020B0606030504020204" pitchFamily="34" charset="0"/>
                </a:rPr>
                <a:t>sectors</a:t>
              </a:r>
            </a:p>
          </p:txBody>
        </p:sp>
        <p:sp>
          <p:nvSpPr>
            <p:cNvPr id="27" name="Rectangle 26">
              <a:extLst>
                <a:ext uri="{FF2B5EF4-FFF2-40B4-BE49-F238E27FC236}">
                  <a16:creationId xmlns:a16="http://schemas.microsoft.com/office/drawing/2014/main" id="{E652A7AA-E68F-7F47-8920-BEFC724A20E0}"/>
                </a:ext>
              </a:extLst>
            </p:cNvPr>
            <p:cNvSpPr/>
            <p:nvPr/>
          </p:nvSpPr>
          <p:spPr>
            <a:xfrm>
              <a:off x="4101558" y="1291679"/>
              <a:ext cx="929998" cy="384721"/>
            </a:xfrm>
            <a:prstGeom prst="rect">
              <a:avLst/>
            </a:prstGeom>
          </p:spPr>
          <p:txBody>
            <a:bodyPr wrap="none">
              <a:spAutoFit/>
            </a:bodyPr>
            <a:lstStyle/>
            <a:p>
              <a:pPr algn="ctr"/>
              <a:r>
                <a:rPr lang="en-US" sz="1900" dirty="0">
                  <a:solidFill>
                    <a:schemeClr val="tx2"/>
                  </a:solidFill>
                  <a:latin typeface="Open Sans" panose="020B0606030504020204" pitchFamily="34" charset="0"/>
                  <a:ea typeface="Open Sans" panose="020B0606030504020204" pitchFamily="34" charset="0"/>
                  <a:cs typeface="Open Sans" panose="020B0606030504020204" pitchFamily="34" charset="0"/>
                </a:rPr>
                <a:t>Across</a:t>
              </a:r>
            </a:p>
          </p:txBody>
        </p:sp>
      </p:grpSp>
      <p:grpSp>
        <p:nvGrpSpPr>
          <p:cNvPr id="30" name="Group 29">
            <a:extLst>
              <a:ext uri="{FF2B5EF4-FFF2-40B4-BE49-F238E27FC236}">
                <a16:creationId xmlns:a16="http://schemas.microsoft.com/office/drawing/2014/main" id="{0E849BE7-74EC-394D-A143-4447E7552A4B}"/>
              </a:ext>
            </a:extLst>
          </p:cNvPr>
          <p:cNvGrpSpPr/>
          <p:nvPr/>
        </p:nvGrpSpPr>
        <p:grpSpPr>
          <a:xfrm>
            <a:off x="9500310" y="2042353"/>
            <a:ext cx="2438400" cy="1727114"/>
            <a:chOff x="4801692" y="3670638"/>
            <a:chExt cx="2438400" cy="1727114"/>
          </a:xfrm>
        </p:grpSpPr>
        <p:pic>
          <p:nvPicPr>
            <p:cNvPr id="31" name="Picture 30">
              <a:extLst>
                <a:ext uri="{FF2B5EF4-FFF2-40B4-BE49-F238E27FC236}">
                  <a16:creationId xmlns:a16="http://schemas.microsoft.com/office/drawing/2014/main" id="{983BCC15-43FB-9B48-AC35-C72D3795BAC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055953" y="3670638"/>
              <a:ext cx="1929052" cy="1431785"/>
            </a:xfrm>
            <a:prstGeom prst="rect">
              <a:avLst/>
            </a:prstGeom>
          </p:spPr>
        </p:pic>
        <p:sp>
          <p:nvSpPr>
            <p:cNvPr id="32" name="Rectangle 31">
              <a:extLst>
                <a:ext uri="{FF2B5EF4-FFF2-40B4-BE49-F238E27FC236}">
                  <a16:creationId xmlns:a16="http://schemas.microsoft.com/office/drawing/2014/main" id="{E5BDD638-4D12-3044-AE01-7A6E42700288}"/>
                </a:ext>
              </a:extLst>
            </p:cNvPr>
            <p:cNvSpPr/>
            <p:nvPr/>
          </p:nvSpPr>
          <p:spPr>
            <a:xfrm>
              <a:off x="5398979" y="3823038"/>
              <a:ext cx="1285929" cy="738664"/>
            </a:xfrm>
            <a:prstGeom prst="rect">
              <a:avLst/>
            </a:prstGeom>
          </p:spPr>
          <p:txBody>
            <a:bodyPr wrap="none">
              <a:spAutoFit/>
            </a:bodyPr>
            <a:lstStyle/>
            <a:p>
              <a:pPr algn="ctr"/>
              <a:r>
                <a:rPr lang="en-US" sz="4200" b="1" dirty="0">
                  <a:solidFill>
                    <a:schemeClr val="accent3"/>
                  </a:solidFill>
                  <a:latin typeface="Open Sans" panose="020B0606030504020204" pitchFamily="34" charset="0"/>
                  <a:ea typeface="Open Sans" panose="020B0606030504020204" pitchFamily="34" charset="0"/>
                  <a:cs typeface="Open Sans" panose="020B0606030504020204" pitchFamily="34" charset="0"/>
                </a:rPr>
                <a:t>75%</a:t>
              </a:r>
            </a:p>
          </p:txBody>
        </p:sp>
        <p:sp>
          <p:nvSpPr>
            <p:cNvPr id="33" name="Rectangle 32">
              <a:extLst>
                <a:ext uri="{FF2B5EF4-FFF2-40B4-BE49-F238E27FC236}">
                  <a16:creationId xmlns:a16="http://schemas.microsoft.com/office/drawing/2014/main" id="{249E3D5E-5DDA-FB44-88C1-09819C9921ED}"/>
                </a:ext>
              </a:extLst>
            </p:cNvPr>
            <p:cNvSpPr/>
            <p:nvPr/>
          </p:nvSpPr>
          <p:spPr>
            <a:xfrm>
              <a:off x="5159867" y="4355278"/>
              <a:ext cx="1721224" cy="553998"/>
            </a:xfrm>
            <a:prstGeom prst="rect">
              <a:avLst/>
            </a:prstGeom>
          </p:spPr>
          <p:txBody>
            <a:bodyPr wrap="square">
              <a:spAutoFit/>
            </a:bodyPr>
            <a:lstStyle/>
            <a:p>
              <a:pPr algn="ctr">
                <a:lnSpc>
                  <a:spcPts val="1820"/>
                </a:lnSpc>
              </a:pPr>
              <a:r>
                <a:rPr lang="en-US" sz="1600" dirty="0">
                  <a:solidFill>
                    <a:schemeClr val="tx2"/>
                  </a:solidFill>
                  <a:latin typeface="Open Sans" panose="020B0606030504020204" pitchFamily="34" charset="0"/>
                  <a:ea typeface="Open Sans" panose="020B0606030504020204" pitchFamily="34" charset="0"/>
                  <a:cs typeface="Open Sans" panose="020B0606030504020204" pitchFamily="34" charset="0"/>
                </a:rPr>
                <a:t>with at least a</a:t>
              </a:r>
            </a:p>
            <a:p>
              <a:pPr algn="ctr">
                <a:lnSpc>
                  <a:spcPts val="1820"/>
                </a:lnSpc>
              </a:pPr>
              <a:r>
                <a:rPr lang="en-US" sz="1600" dirty="0">
                  <a:solidFill>
                    <a:schemeClr val="tx2"/>
                  </a:solidFill>
                  <a:latin typeface="Open Sans" panose="020B0606030504020204" pitchFamily="34" charset="0"/>
                  <a:ea typeface="Open Sans" panose="020B0606030504020204" pitchFamily="34" charset="0"/>
                  <a:cs typeface="Open Sans" panose="020B0606030504020204" pitchFamily="34" charset="0"/>
                </a:rPr>
                <a:t>Bachelor’s</a:t>
              </a:r>
            </a:p>
          </p:txBody>
        </p:sp>
        <p:sp>
          <p:nvSpPr>
            <p:cNvPr id="34" name="Rectangle 33">
              <a:extLst>
                <a:ext uri="{FF2B5EF4-FFF2-40B4-BE49-F238E27FC236}">
                  <a16:creationId xmlns:a16="http://schemas.microsoft.com/office/drawing/2014/main" id="{D10FDFEE-3B98-104B-ABC7-6C94B85F562E}"/>
                </a:ext>
              </a:extLst>
            </p:cNvPr>
            <p:cNvSpPr/>
            <p:nvPr/>
          </p:nvSpPr>
          <p:spPr>
            <a:xfrm>
              <a:off x="4801692" y="5089975"/>
              <a:ext cx="2438400" cy="307777"/>
            </a:xfrm>
            <a:prstGeom prst="rect">
              <a:avLst/>
            </a:prstGeom>
          </p:spPr>
          <p:txBody>
            <a:bodyPr wrap="square">
              <a:spAutoFit/>
            </a:bodyPr>
            <a:lstStyle/>
            <a:p>
              <a:pPr algn="ctr"/>
              <a:r>
                <a:rPr lang="en-US" sz="1400" b="1" dirty="0">
                  <a:solidFill>
                    <a:schemeClr val="accent3"/>
                  </a:solidFill>
                  <a:latin typeface="Open Sans" panose="020B0606030504020204" pitchFamily="34" charset="0"/>
                  <a:ea typeface="Open Sans" panose="020B0606030504020204" pitchFamily="34" charset="0"/>
                  <a:cs typeface="Open Sans" panose="020B0606030504020204" pitchFamily="34" charset="0"/>
                </a:rPr>
                <a:t>96% with some college</a:t>
              </a:r>
            </a:p>
          </p:txBody>
        </p:sp>
      </p:grpSp>
    </p:spTree>
    <p:extLst>
      <p:ext uri="{BB962C8B-B14F-4D97-AF65-F5344CB8AC3E}">
        <p14:creationId xmlns:p14="http://schemas.microsoft.com/office/powerpoint/2010/main" val="9876063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3CB2453-9760-2540-A5FB-0E8934A0C7C2}"/>
              </a:ext>
            </a:extLst>
          </p:cNvPr>
          <p:cNvSpPr>
            <a:spLocks noGrp="1"/>
          </p:cNvSpPr>
          <p:nvPr>
            <p:ph type="dt" sz="half" idx="10"/>
          </p:nvPr>
        </p:nvSpPr>
        <p:spPr/>
        <p:txBody>
          <a:bodyPr/>
          <a:lstStyle/>
          <a:p>
            <a:fld id="{DB4888D4-3616-E842-AE0B-F67567F59619}" type="datetime1">
              <a:rPr lang="en-US" smtClean="0"/>
              <a:pPr/>
              <a:t>4/9/2019</a:t>
            </a:fld>
            <a:endParaRPr lang="en-US" dirty="0"/>
          </a:p>
        </p:txBody>
      </p:sp>
      <p:sp>
        <p:nvSpPr>
          <p:cNvPr id="3" name="Slide Number Placeholder 2">
            <a:extLst>
              <a:ext uri="{FF2B5EF4-FFF2-40B4-BE49-F238E27FC236}">
                <a16:creationId xmlns:a16="http://schemas.microsoft.com/office/drawing/2014/main" id="{1B18919A-56A5-1547-985C-7C220B339A51}"/>
              </a:ext>
            </a:extLst>
          </p:cNvPr>
          <p:cNvSpPr>
            <a:spLocks noGrp="1"/>
          </p:cNvSpPr>
          <p:nvPr>
            <p:ph type="sldNum" sz="quarter" idx="11"/>
          </p:nvPr>
        </p:nvSpPr>
        <p:spPr/>
        <p:txBody>
          <a:bodyPr/>
          <a:lstStyle/>
          <a:p>
            <a:fld id="{29BEA89B-AEB9-EC4E-ACDE-73189EA191E7}" type="slidenum">
              <a:rPr lang="en-US" smtClean="0"/>
              <a:pPr/>
              <a:t>5</a:t>
            </a:fld>
            <a:endParaRPr lang="en-US"/>
          </a:p>
        </p:txBody>
      </p:sp>
      <p:pic>
        <p:nvPicPr>
          <p:cNvPr id="4" name="Picture 3">
            <a:extLst>
              <a:ext uri="{FF2B5EF4-FFF2-40B4-BE49-F238E27FC236}">
                <a16:creationId xmlns:a16="http://schemas.microsoft.com/office/drawing/2014/main" id="{AF1F5EEB-FD96-9C41-8CE6-46325B3F0917}"/>
              </a:ext>
            </a:extLst>
          </p:cNvPr>
          <p:cNvPicPr>
            <a:picLocks noChangeAspect="1"/>
          </p:cNvPicPr>
          <p:nvPr/>
        </p:nvPicPr>
        <p:blipFill rotWithShape="1">
          <a:blip r:embed="rId3"/>
          <a:srcRect t="20079" b="8079"/>
          <a:stretch/>
        </p:blipFill>
        <p:spPr>
          <a:xfrm>
            <a:off x="0" y="0"/>
            <a:ext cx="12192000" cy="6629400"/>
          </a:xfrm>
          <a:prstGeom prst="rect">
            <a:avLst/>
          </a:prstGeom>
        </p:spPr>
      </p:pic>
    </p:spTree>
    <p:extLst>
      <p:ext uri="{BB962C8B-B14F-4D97-AF65-F5344CB8AC3E}">
        <p14:creationId xmlns:p14="http://schemas.microsoft.com/office/powerpoint/2010/main" val="10656177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D8D4E41-F925-2A44-84F4-821526A0CFCF}"/>
              </a:ext>
            </a:extLst>
          </p:cNvPr>
          <p:cNvSpPr>
            <a:spLocks noGrp="1"/>
          </p:cNvSpPr>
          <p:nvPr>
            <p:ph type="dt" sz="half" idx="10"/>
          </p:nvPr>
        </p:nvSpPr>
        <p:spPr/>
        <p:txBody>
          <a:bodyPr/>
          <a:lstStyle/>
          <a:p>
            <a:fld id="{DB4888D4-3616-E842-AE0B-F67567F59619}" type="datetime1">
              <a:rPr lang="en-US" smtClean="0"/>
              <a:pPr/>
              <a:t>4/9/2019</a:t>
            </a:fld>
            <a:endParaRPr lang="en-US" dirty="0"/>
          </a:p>
        </p:txBody>
      </p:sp>
      <p:sp>
        <p:nvSpPr>
          <p:cNvPr id="3" name="Slide Number Placeholder 2">
            <a:extLst>
              <a:ext uri="{FF2B5EF4-FFF2-40B4-BE49-F238E27FC236}">
                <a16:creationId xmlns:a16="http://schemas.microsoft.com/office/drawing/2014/main" id="{0BA0BD54-961E-E44B-BDB9-EAEB56BBA209}"/>
              </a:ext>
            </a:extLst>
          </p:cNvPr>
          <p:cNvSpPr>
            <a:spLocks noGrp="1"/>
          </p:cNvSpPr>
          <p:nvPr>
            <p:ph type="sldNum" sz="quarter" idx="11"/>
          </p:nvPr>
        </p:nvSpPr>
        <p:spPr/>
        <p:txBody>
          <a:bodyPr/>
          <a:lstStyle/>
          <a:p>
            <a:fld id="{29BEA89B-AEB9-EC4E-ACDE-73189EA191E7}" type="slidenum">
              <a:rPr lang="en-US" smtClean="0"/>
              <a:pPr/>
              <a:t>6</a:t>
            </a:fld>
            <a:endParaRPr lang="en-US"/>
          </a:p>
        </p:txBody>
      </p:sp>
      <p:pic>
        <p:nvPicPr>
          <p:cNvPr id="7" name="Picture 6">
            <a:extLst>
              <a:ext uri="{FF2B5EF4-FFF2-40B4-BE49-F238E27FC236}">
                <a16:creationId xmlns:a16="http://schemas.microsoft.com/office/drawing/2014/main" id="{F36E3694-B246-7F4B-9F43-F0B4A7E73CAE}"/>
              </a:ext>
            </a:extLst>
          </p:cNvPr>
          <p:cNvPicPr>
            <a:picLocks noChangeAspect="1"/>
          </p:cNvPicPr>
          <p:nvPr/>
        </p:nvPicPr>
        <p:blipFill>
          <a:blip r:embed="rId3"/>
          <a:stretch>
            <a:fillRect/>
          </a:stretch>
        </p:blipFill>
        <p:spPr>
          <a:xfrm>
            <a:off x="3312473" y="304800"/>
            <a:ext cx="5567053" cy="6004137"/>
          </a:xfrm>
          <a:prstGeom prst="rect">
            <a:avLst/>
          </a:prstGeom>
        </p:spPr>
      </p:pic>
    </p:spTree>
    <p:extLst>
      <p:ext uri="{BB962C8B-B14F-4D97-AF65-F5344CB8AC3E}">
        <p14:creationId xmlns:p14="http://schemas.microsoft.com/office/powerpoint/2010/main" val="6475495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F2A2B08-2DDD-7044-8451-FE060BC35896}"/>
              </a:ext>
            </a:extLst>
          </p:cNvPr>
          <p:cNvSpPr>
            <a:spLocks noGrp="1"/>
          </p:cNvSpPr>
          <p:nvPr>
            <p:ph type="dt" sz="half" idx="10"/>
          </p:nvPr>
        </p:nvSpPr>
        <p:spPr/>
        <p:txBody>
          <a:bodyPr/>
          <a:lstStyle/>
          <a:p>
            <a:fld id="{DB4888D4-3616-E842-AE0B-F67567F59619}" type="datetime1">
              <a:rPr lang="en-US" smtClean="0"/>
              <a:pPr/>
              <a:t>4/9/2019</a:t>
            </a:fld>
            <a:endParaRPr lang="en-US" dirty="0"/>
          </a:p>
        </p:txBody>
      </p:sp>
      <p:sp>
        <p:nvSpPr>
          <p:cNvPr id="3" name="Slide Number Placeholder 2">
            <a:extLst>
              <a:ext uri="{FF2B5EF4-FFF2-40B4-BE49-F238E27FC236}">
                <a16:creationId xmlns:a16="http://schemas.microsoft.com/office/drawing/2014/main" id="{A5893D4C-36AE-B545-B2DC-2F4D2C0D55FB}"/>
              </a:ext>
            </a:extLst>
          </p:cNvPr>
          <p:cNvSpPr>
            <a:spLocks noGrp="1"/>
          </p:cNvSpPr>
          <p:nvPr>
            <p:ph type="sldNum" sz="quarter" idx="11"/>
          </p:nvPr>
        </p:nvSpPr>
        <p:spPr/>
        <p:txBody>
          <a:bodyPr/>
          <a:lstStyle/>
          <a:p>
            <a:fld id="{29BEA89B-AEB9-EC4E-ACDE-73189EA191E7}" type="slidenum">
              <a:rPr lang="en-US" smtClean="0"/>
              <a:pPr/>
              <a:t>7</a:t>
            </a:fld>
            <a:endParaRPr lang="en-US"/>
          </a:p>
        </p:txBody>
      </p:sp>
      <p:pic>
        <p:nvPicPr>
          <p:cNvPr id="5" name="Picture 4" descr="A can of soda&#10;&#10;Description automatically generated">
            <a:extLst>
              <a:ext uri="{FF2B5EF4-FFF2-40B4-BE49-F238E27FC236}">
                <a16:creationId xmlns:a16="http://schemas.microsoft.com/office/drawing/2014/main" id="{FDB7311B-B3D1-FC42-8918-B29316BF876F}"/>
              </a:ext>
            </a:extLst>
          </p:cNvPr>
          <p:cNvPicPr>
            <a:picLocks noChangeAspect="1"/>
          </p:cNvPicPr>
          <p:nvPr/>
        </p:nvPicPr>
        <p:blipFill>
          <a:blip r:embed="rId3"/>
          <a:stretch>
            <a:fillRect/>
          </a:stretch>
        </p:blipFill>
        <p:spPr>
          <a:xfrm>
            <a:off x="1453110" y="762000"/>
            <a:ext cx="9285780" cy="5105400"/>
          </a:xfrm>
          <a:prstGeom prst="rect">
            <a:avLst/>
          </a:prstGeom>
        </p:spPr>
      </p:pic>
    </p:spTree>
    <p:extLst>
      <p:ext uri="{BB962C8B-B14F-4D97-AF65-F5344CB8AC3E}">
        <p14:creationId xmlns:p14="http://schemas.microsoft.com/office/powerpoint/2010/main" val="18111490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E5AC79C-EACE-6A41-A0D9-3763898F4C69}"/>
              </a:ext>
            </a:extLst>
          </p:cNvPr>
          <p:cNvSpPr>
            <a:spLocks noGrp="1"/>
          </p:cNvSpPr>
          <p:nvPr>
            <p:ph type="dt" sz="half" idx="10"/>
          </p:nvPr>
        </p:nvSpPr>
        <p:spPr/>
        <p:txBody>
          <a:bodyPr/>
          <a:lstStyle/>
          <a:p>
            <a:fld id="{DB4888D4-3616-E842-AE0B-F67567F59619}" type="datetime1">
              <a:rPr lang="en-US" smtClean="0"/>
              <a:pPr/>
              <a:t>4/9/2019</a:t>
            </a:fld>
            <a:endParaRPr lang="en-US" dirty="0"/>
          </a:p>
        </p:txBody>
      </p:sp>
      <p:sp>
        <p:nvSpPr>
          <p:cNvPr id="3" name="Slide Number Placeholder 2">
            <a:extLst>
              <a:ext uri="{FF2B5EF4-FFF2-40B4-BE49-F238E27FC236}">
                <a16:creationId xmlns:a16="http://schemas.microsoft.com/office/drawing/2014/main" id="{43E0341C-69A2-1241-903E-91EA0B2420E6}"/>
              </a:ext>
            </a:extLst>
          </p:cNvPr>
          <p:cNvSpPr>
            <a:spLocks noGrp="1"/>
          </p:cNvSpPr>
          <p:nvPr>
            <p:ph type="sldNum" sz="quarter" idx="11"/>
          </p:nvPr>
        </p:nvSpPr>
        <p:spPr/>
        <p:txBody>
          <a:bodyPr/>
          <a:lstStyle/>
          <a:p>
            <a:fld id="{29BEA89B-AEB9-EC4E-ACDE-73189EA191E7}" type="slidenum">
              <a:rPr lang="en-US" smtClean="0"/>
              <a:pPr/>
              <a:t>8</a:t>
            </a:fld>
            <a:endParaRPr lang="en-US"/>
          </a:p>
        </p:txBody>
      </p:sp>
      <p:sp>
        <p:nvSpPr>
          <p:cNvPr id="4" name="Title 3">
            <a:extLst>
              <a:ext uri="{FF2B5EF4-FFF2-40B4-BE49-F238E27FC236}">
                <a16:creationId xmlns:a16="http://schemas.microsoft.com/office/drawing/2014/main" id="{A51BD32B-C9F7-414D-8118-560AD733F910}"/>
              </a:ext>
            </a:extLst>
          </p:cNvPr>
          <p:cNvSpPr>
            <a:spLocks noGrp="1"/>
          </p:cNvSpPr>
          <p:nvPr>
            <p:ph type="title"/>
          </p:nvPr>
        </p:nvSpPr>
        <p:spPr/>
        <p:txBody>
          <a:bodyPr/>
          <a:lstStyle/>
          <a:p>
            <a:r>
              <a:rPr lang="en-US" dirty="0"/>
              <a:t>What is Keeping Your CEO Up at Night?</a:t>
            </a:r>
          </a:p>
        </p:txBody>
      </p:sp>
    </p:spTree>
    <p:extLst>
      <p:ext uri="{BB962C8B-B14F-4D97-AF65-F5344CB8AC3E}">
        <p14:creationId xmlns:p14="http://schemas.microsoft.com/office/powerpoint/2010/main" val="41133319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859093E-2A04-0148-B1D6-51DCE26B9EC1}"/>
              </a:ext>
            </a:extLst>
          </p:cNvPr>
          <p:cNvSpPr>
            <a:spLocks noGrp="1"/>
          </p:cNvSpPr>
          <p:nvPr>
            <p:ph type="dt" sz="half" idx="10"/>
          </p:nvPr>
        </p:nvSpPr>
        <p:spPr/>
        <p:txBody>
          <a:bodyPr/>
          <a:lstStyle/>
          <a:p>
            <a:fld id="{DB4888D4-3616-E842-AE0B-F67567F59619}" type="datetime1">
              <a:rPr lang="en-US" smtClean="0"/>
              <a:pPr/>
              <a:t>4/9/2019</a:t>
            </a:fld>
            <a:endParaRPr lang="en-US" dirty="0"/>
          </a:p>
        </p:txBody>
      </p:sp>
      <p:sp>
        <p:nvSpPr>
          <p:cNvPr id="4" name="Slide Number Placeholder 3">
            <a:extLst>
              <a:ext uri="{FF2B5EF4-FFF2-40B4-BE49-F238E27FC236}">
                <a16:creationId xmlns:a16="http://schemas.microsoft.com/office/drawing/2014/main" id="{164484E4-602E-474A-9FCE-10481E978016}"/>
              </a:ext>
            </a:extLst>
          </p:cNvPr>
          <p:cNvSpPr>
            <a:spLocks noGrp="1"/>
          </p:cNvSpPr>
          <p:nvPr>
            <p:ph type="sldNum" sz="quarter" idx="11"/>
          </p:nvPr>
        </p:nvSpPr>
        <p:spPr/>
        <p:txBody>
          <a:bodyPr/>
          <a:lstStyle/>
          <a:p>
            <a:fld id="{29BEA89B-AEB9-EC4E-ACDE-73189EA191E7}" type="slidenum">
              <a:rPr lang="en-US" smtClean="0"/>
              <a:pPr/>
              <a:t>9</a:t>
            </a:fld>
            <a:endParaRPr lang="en-US"/>
          </a:p>
        </p:txBody>
      </p:sp>
      <p:sp>
        <p:nvSpPr>
          <p:cNvPr id="5" name="Title 4">
            <a:extLst>
              <a:ext uri="{FF2B5EF4-FFF2-40B4-BE49-F238E27FC236}">
                <a16:creationId xmlns:a16="http://schemas.microsoft.com/office/drawing/2014/main" id="{19FEC244-68F0-B842-A143-618CBC86A75F}"/>
              </a:ext>
            </a:extLst>
          </p:cNvPr>
          <p:cNvSpPr>
            <a:spLocks noGrp="1"/>
          </p:cNvSpPr>
          <p:nvPr>
            <p:ph type="title"/>
          </p:nvPr>
        </p:nvSpPr>
        <p:spPr>
          <a:xfrm>
            <a:off x="296140" y="421915"/>
            <a:ext cx="11591059" cy="458484"/>
          </a:xfrm>
        </p:spPr>
        <p:txBody>
          <a:bodyPr/>
          <a:lstStyle/>
          <a:p>
            <a:r>
              <a:rPr lang="en-US" dirty="0"/>
              <a:t>Number of Unfilled Job Openings</a:t>
            </a:r>
          </a:p>
        </p:txBody>
      </p:sp>
      <p:sp>
        <p:nvSpPr>
          <p:cNvPr id="7" name="Rectangle 6">
            <a:extLst>
              <a:ext uri="{FF2B5EF4-FFF2-40B4-BE49-F238E27FC236}">
                <a16:creationId xmlns:a16="http://schemas.microsoft.com/office/drawing/2014/main" id="{9060258A-EB26-4542-9D12-652C6C914504}"/>
              </a:ext>
            </a:extLst>
          </p:cNvPr>
          <p:cNvSpPr/>
          <p:nvPr/>
        </p:nvSpPr>
        <p:spPr>
          <a:xfrm>
            <a:off x="3066422" y="1156077"/>
            <a:ext cx="6050493" cy="3170099"/>
          </a:xfrm>
          <a:prstGeom prst="rect">
            <a:avLst/>
          </a:prstGeom>
          <a:noFill/>
        </p:spPr>
        <p:txBody>
          <a:bodyPr wrap="square" lIns="91440" tIns="45720" rIns="91440" bIns="45720">
            <a:spAutoFit/>
          </a:bodyPr>
          <a:lstStyle/>
          <a:p>
            <a:pPr algn="ctr"/>
            <a:r>
              <a:rPr lang="en-US" sz="20000" b="1" cap="none" spc="0" dirty="0">
                <a:ln w="25400">
                  <a:solidFill>
                    <a:schemeClr val="accent2"/>
                  </a:solidFill>
                  <a:prstDash val="solid"/>
                </a:ln>
                <a:solidFill>
                  <a:srgbClr val="FFFFFF"/>
                </a:solidFill>
                <a:effectLst>
                  <a:outerShdw dist="38100" dir="2700000" algn="tl" rotWithShape="0">
                    <a:schemeClr val="accent2"/>
                  </a:outerShdw>
                </a:effectLst>
                <a:latin typeface="Open Sans" panose="020B0606030504020204" pitchFamily="34" charset="0"/>
                <a:ea typeface="Open Sans" panose="020B0606030504020204" pitchFamily="34" charset="0"/>
                <a:cs typeface="Open Sans" panose="020B0606030504020204" pitchFamily="34" charset="0"/>
              </a:rPr>
              <a:t>70%</a:t>
            </a:r>
          </a:p>
        </p:txBody>
      </p:sp>
      <p:sp>
        <p:nvSpPr>
          <p:cNvPr id="8" name="TextBox 7">
            <a:extLst>
              <a:ext uri="{FF2B5EF4-FFF2-40B4-BE49-F238E27FC236}">
                <a16:creationId xmlns:a16="http://schemas.microsoft.com/office/drawing/2014/main" id="{F6B884E6-1ADA-5B40-BAEC-5A18C0D51ABD}"/>
              </a:ext>
            </a:extLst>
          </p:cNvPr>
          <p:cNvSpPr txBox="1"/>
          <p:nvPr/>
        </p:nvSpPr>
        <p:spPr>
          <a:xfrm>
            <a:off x="3313371" y="3886200"/>
            <a:ext cx="5565259" cy="1077218"/>
          </a:xfrm>
          <a:prstGeom prst="rect">
            <a:avLst/>
          </a:prstGeom>
          <a:noFill/>
        </p:spPr>
        <p:txBody>
          <a:bodyPr wrap="square" rtlCol="0">
            <a:spAutoFit/>
          </a:bodyPr>
          <a:lstStyle/>
          <a:p>
            <a:pPr algn="ctr"/>
            <a:r>
              <a:rPr lang="en-US" sz="3200" dirty="0">
                <a:latin typeface="Open Sans Light" panose="020B0306030504020204" pitchFamily="34" charset="0"/>
                <a:ea typeface="Open Sans Light" panose="020B0306030504020204" pitchFamily="34" charset="0"/>
                <a:cs typeface="Open Sans Light" panose="020B0306030504020204" pitchFamily="34" charset="0"/>
              </a:rPr>
              <a:t>had up to </a:t>
            </a:r>
            <a:r>
              <a:rPr lang="en-US" sz="3200" b="1" dirty="0">
                <a:solidFill>
                  <a:schemeClr val="accent3"/>
                </a:solidFill>
                <a:latin typeface="Open Sans Semibold" panose="020B0606030504020204" pitchFamily="34" charset="0"/>
                <a:ea typeface="Open Sans Semibold" panose="020B0606030504020204" pitchFamily="34" charset="0"/>
                <a:cs typeface="Open Sans Semibold" panose="020B0606030504020204" pitchFamily="34" charset="0"/>
              </a:rPr>
              <a:t>500 jobs </a:t>
            </a:r>
            <a:r>
              <a:rPr lang="en-US" sz="3200" dirty="0">
                <a:latin typeface="Open Sans Light" panose="020B0306030504020204" pitchFamily="34" charset="0"/>
                <a:ea typeface="Open Sans Light" panose="020B0306030504020204" pitchFamily="34" charset="0"/>
                <a:cs typeface="Open Sans Light" panose="020B0306030504020204" pitchFamily="34" charset="0"/>
              </a:rPr>
              <a:t>go unfilled last year</a:t>
            </a:r>
          </a:p>
        </p:txBody>
      </p:sp>
    </p:spTree>
    <p:extLst>
      <p:ext uri="{BB962C8B-B14F-4D97-AF65-F5344CB8AC3E}">
        <p14:creationId xmlns:p14="http://schemas.microsoft.com/office/powerpoint/2010/main" val="861822511"/>
      </p:ext>
    </p:extLst>
  </p:cSld>
  <p:clrMapOvr>
    <a:masterClrMapping/>
  </p:clrMapOvr>
</p:sld>
</file>

<file path=ppt/theme/theme1.xml><?xml version="1.0" encoding="utf-8"?>
<a:theme xmlns:a="http://schemas.openxmlformats.org/drawingml/2006/main" name="Office Theme">
  <a:themeElements>
    <a:clrScheme name="WES BRAND COLORS">
      <a:dk1>
        <a:srgbClr val="1F1F1E"/>
      </a:dk1>
      <a:lt1>
        <a:srgbClr val="FFFFFF"/>
      </a:lt1>
      <a:dk2>
        <a:srgbClr val="1F1F1E"/>
      </a:dk2>
      <a:lt2>
        <a:srgbClr val="E7E3DF"/>
      </a:lt2>
      <a:accent1>
        <a:srgbClr val="00A3B2"/>
      </a:accent1>
      <a:accent2>
        <a:srgbClr val="075B81"/>
      </a:accent2>
      <a:accent3>
        <a:srgbClr val="800049"/>
      </a:accent3>
      <a:accent4>
        <a:srgbClr val="855199"/>
      </a:accent4>
      <a:accent5>
        <a:srgbClr val="1D5C56"/>
      </a:accent5>
      <a:accent6>
        <a:srgbClr val="E55800"/>
      </a:accent6>
      <a:hlink>
        <a:srgbClr val="065B80"/>
      </a:hlink>
      <a:folHlink>
        <a:srgbClr val="00415F"/>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marL="285750" marR="0" indent="-285750" algn="l" defTabSz="914400" rtl="0" eaLnBrk="1" fontAlgn="auto" latinLnBrk="0" hangingPunct="1">
          <a:lnSpc>
            <a:spcPct val="100000"/>
          </a:lnSpc>
          <a:spcBef>
            <a:spcPts val="0"/>
          </a:spcBef>
          <a:spcAft>
            <a:spcPts val="0"/>
          </a:spcAft>
          <a:buClrTx/>
          <a:buSzPct val="130000"/>
          <a:buFont typeface="Arial" charset="0"/>
          <a:buChar char="•"/>
          <a:tabLst/>
          <a:defRPr sz="1600" b="0" dirty="0" smtClean="0">
            <a:solidFill>
              <a:schemeClr val="accent2"/>
            </a:solidFill>
            <a:latin typeface="Open Sans" charset="0"/>
            <a:ea typeface="Open Sans" charset="0"/>
            <a:cs typeface="Open Sans" charset="0"/>
          </a:defRPr>
        </a:defPPr>
      </a:lstStyle>
    </a:txDef>
  </a:objectDefaults>
  <a:extraClrSchemeLst/>
  <a:extLst>
    <a:ext uri="{05A4C25C-085E-4340-85A3-A5531E510DB2}">
      <thm15:themeFamily xmlns:thm15="http://schemas.microsoft.com/office/thememl/2012/main" name="Presentation1" id="{0D5FEDF8-06EF-9C4F-9867-7C3161340C89}" vid="{79208023-CA1B-7A43-970E-46A8E291515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webextension1.xml.rels><?xml version="1.0" encoding="UTF-8" standalone="yes"?>
<Relationships xmlns="http://schemas.openxmlformats.org/package/2006/relationships"><Relationship Id="rId1" Type="http://schemas.openxmlformats.org/officeDocument/2006/relationships/image" Target="../media/image31.png"/></Relationships>
</file>

<file path=ppt/webextensions/webextension1.xml><?xml version="1.0" encoding="utf-8"?>
<we:webextension xmlns:we="http://schemas.microsoft.com/office/webextensions/webextension/2010/11" id="{9B4CFF6B-AF13-234F-8441-7635D312C8DE}">
  <we:reference id="wa104221182" version="3.3.0.0" store="en-US" storeType="OMEX"/>
  <we:alternateReferences>
    <we:reference id="wa104221182" version="3.3.0.0" store="wa104221182" storeType="OMEX"/>
  </we:alternateReferences>
  <we:properties>
    <we:property name="vid" value="&quot;https://www.youtube.com/watch?v=swHTmEXsCC4&quot;"/>
    <we:property name="starttime" value="0"/>
    <we:property name="slideId" value="257"/>
    <we:property name="endtime" value="0"/>
    <we:property name="autoplay" value="0"/>
  </we:properties>
  <we:bindings/>
  <we:snapshot xmlns:r="http://schemas.openxmlformats.org/officeDocument/2006/relationships" r:embed="rId1"/>
</we:webextension>
</file>

<file path=docProps/app.xml><?xml version="1.0" encoding="utf-8"?>
<Properties xmlns="http://schemas.openxmlformats.org/officeDocument/2006/extended-properties" xmlns:vt="http://schemas.openxmlformats.org/officeDocument/2006/docPropsVTypes">
  <Template/>
  <TotalTime>75</TotalTime>
  <Words>5240</Words>
  <Application>Microsoft Office PowerPoint</Application>
  <PresentationFormat>Widescreen</PresentationFormat>
  <Paragraphs>622</Paragraphs>
  <Slides>37</Slides>
  <Notes>30</Notes>
  <HiddenSlides>1</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37</vt:i4>
      </vt:variant>
    </vt:vector>
  </HeadingPairs>
  <TitlesOfParts>
    <vt:vector size="46" baseType="lpstr">
      <vt:lpstr>Arial</vt:lpstr>
      <vt:lpstr>Calibri</vt:lpstr>
      <vt:lpstr>Courier New</vt:lpstr>
      <vt:lpstr>Open Sans</vt:lpstr>
      <vt:lpstr>Open Sans</vt:lpstr>
      <vt:lpstr>Open Sans Light</vt:lpstr>
      <vt:lpstr>Open Sans Semibold</vt:lpstr>
      <vt:lpstr>Wingdings</vt:lpstr>
      <vt:lpstr>Office Theme</vt:lpstr>
      <vt:lpstr>The Talent Gap:  A Look at Partnerships</vt:lpstr>
      <vt:lpstr>PowerPoint Presentation</vt:lpstr>
      <vt:lpstr>Closing the Skills Gap</vt:lpstr>
      <vt:lpstr>Who We Surveyed</vt:lpstr>
      <vt:lpstr>PowerPoint Presentation</vt:lpstr>
      <vt:lpstr>PowerPoint Presentation</vt:lpstr>
      <vt:lpstr>PowerPoint Presentation</vt:lpstr>
      <vt:lpstr>What is Keeping Your CEO Up at Night?</vt:lpstr>
      <vt:lpstr>Number of Unfilled Job Openings</vt:lpstr>
      <vt:lpstr>PowerPoint Presentation</vt:lpstr>
      <vt:lpstr>PowerPoint Presentation</vt:lpstr>
      <vt:lpstr>PowerPoint Presentation</vt:lpstr>
      <vt:lpstr>PowerPoint Presentation</vt:lpstr>
      <vt:lpstr>How Could You Create Your Own Talent Pipeline?</vt:lpstr>
      <vt:lpstr>High Performance Companies</vt:lpstr>
      <vt:lpstr>PowerPoint Presentation</vt:lpstr>
      <vt:lpstr>PowerPoint Presentation</vt:lpstr>
      <vt:lpstr>What if…</vt:lpstr>
      <vt:lpstr>Questions?</vt:lpstr>
      <vt:lpstr>Know Thy Students: Personalizing Experiences for The 3 Types of Adult Learners</vt:lpstr>
      <vt:lpstr>PowerPoint Presentation</vt:lpstr>
      <vt:lpstr>PowerPoint Presentation</vt:lpstr>
      <vt:lpstr>Who Really Knows the Student?</vt:lpstr>
      <vt:lpstr>Who Really Knows the Student?</vt:lpstr>
      <vt:lpstr>Key Questions</vt:lpstr>
      <vt:lpstr>Methodology and Approach</vt:lpstr>
      <vt:lpstr>Three Distinct Audience Segments</vt:lpstr>
      <vt:lpstr>The Advancer</vt:lpstr>
      <vt:lpstr>The Launcher</vt:lpstr>
      <vt:lpstr>The Altruist</vt:lpstr>
      <vt:lpstr>General Themes</vt:lpstr>
      <vt:lpstr>General Themes</vt:lpstr>
      <vt:lpstr>Operationalizing The Learns: Enrollment Services</vt:lpstr>
      <vt:lpstr>Behavioral Analytics: Measuring Quality Engagement</vt:lpstr>
      <vt:lpstr>Operationalizing The Learns: Personalized Messaging</vt:lpstr>
      <vt:lpstr>Results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Swiertz, Maureen</dc:creator>
  <cp:lastModifiedBy>Jeremy Walsh</cp:lastModifiedBy>
  <cp:revision>30</cp:revision>
  <dcterms:created xsi:type="dcterms:W3CDTF">2019-03-04T19:14:15Z</dcterms:created>
  <dcterms:modified xsi:type="dcterms:W3CDTF">2019-04-09T15:28:14Z</dcterms:modified>
</cp:coreProperties>
</file>