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1" r:id="rId1"/>
    <p:sldMasterId id="2147483752" r:id="rId2"/>
    <p:sldMasterId id="2147483753" r:id="rId3"/>
    <p:sldMasterId id="2147483754" r:id="rId4"/>
    <p:sldMasterId id="2147483755" r:id="rId5"/>
    <p:sldMasterId id="2147483756" r:id="rId6"/>
  </p:sldMasterIdLst>
  <p:notesMasterIdLst>
    <p:notesMasterId r:id="rId4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orbel" panose="020B0503020204020204" pitchFamily="34" charset="0"/>
      <p:regular r:id="rId47"/>
      <p:bold r:id="rId48"/>
      <p:italic r:id="rId49"/>
      <p:boldItalic r:id="rId50"/>
    </p:embeddedFont>
    <p:embeddedFont>
      <p:font typeface="Lexend" panose="020B0604020202020204" charset="0"/>
      <p:regular r:id="rId51"/>
      <p:bold r:id="rId52"/>
    </p:embeddedFont>
    <p:embeddedFont>
      <p:font typeface="Lora" pitchFamily="2" charset="0"/>
      <p:regular r:id="rId53"/>
      <p:bold r:id="rId54"/>
      <p:italic r:id="rId55"/>
      <p:boldItalic r:id="rId56"/>
    </p:embeddedFont>
    <p:embeddedFont>
      <p:font typeface="Montserrat" panose="00000500000000000000" pitchFamily="2" charset="0"/>
      <p:regular r:id="rId57"/>
      <p:bold r:id="rId58"/>
      <p:italic r:id="rId59"/>
      <p:boldItalic r:id="rId60"/>
    </p:embeddedFont>
    <p:embeddedFont>
      <p:font typeface="Roboto Black" panose="020F0502020204030204" pitchFamily="2" charset="0"/>
      <p:bold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B9B69E-754D-45F3-8C87-5A9458F274AF}">
  <a:tblStyle styleId="{B9B9B69E-754D-45F3-8C87-5A9458F274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9.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presentation/d/1pvUxn0yYMOb8dVTkiIZ3sNZN9vxK4UuzMm9qf2rsAsY/edit#slide=id.g162d95c7adb_0_29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pvUxn0yYMOb8dVTkiIZ3sNZN9vxK4UuzMm9qf2rsAsY/edit#slide=id.g162d95c7adb_0_29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document/d/1KgHFNLz7JKJxwFumijZdZL4ad_ktAAm3gmtMsUAvnPg/edit?usp=sha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29300f8ac40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29300f8ac40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9300f8ac40_0_1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g29300f8ac40_0_19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6" name="Google Shape;1246;g29300f8ac40_0_1980: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10</a:t>
            </a:fld>
            <a:endParaRPr sz="1000">
              <a:solidFill>
                <a:srgbClr val="535454"/>
              </a:solidFill>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29300f8ac40_0_3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g29300f8ac40_0_30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63</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hlink"/>
              </a:buClr>
              <a:buSzPts val="1200"/>
              <a:buFont typeface="Calibri"/>
              <a:buNone/>
            </a:pPr>
            <a:r>
              <a:rPr lang="en" u="sng">
                <a:solidFill>
                  <a:schemeClr val="hlink"/>
                </a:solidFill>
                <a:hlinkClick r:id="rId3"/>
              </a:rPr>
              <a:t>https://docs.google.com/presentation/d/1pvUxn0yYMOb8dVTkiIZ3sNZN9vxK4UuzMm9qf2rsAsY/edit#slide=id.g162d95c7adb_0_292</a:t>
            </a:r>
            <a:r>
              <a:rPr lang="en"/>
              <a:t> </a:t>
            </a:r>
            <a:endParaRPr/>
          </a:p>
          <a:p>
            <a:pPr marL="0" lvl="0" indent="0" algn="l" rtl="0">
              <a:spcBef>
                <a:spcPts val="0"/>
              </a:spcBef>
              <a:spcAft>
                <a:spcPts val="0"/>
              </a:spcAft>
              <a:buClr>
                <a:schemeClr val="dk1"/>
              </a:buClr>
              <a:buSzPts val="1200"/>
              <a:buFont typeface="Calibri"/>
              <a:buNone/>
            </a:pPr>
            <a:r>
              <a:rPr lang="en"/>
              <a:t>COMs: 5 (AACOM + 4)</a:t>
            </a:r>
            <a:endParaRPr/>
          </a:p>
          <a:p>
            <a:pPr marL="0" lvl="0" indent="0" algn="l" rtl="0">
              <a:spcBef>
                <a:spcPts val="0"/>
              </a:spcBef>
              <a:spcAft>
                <a:spcPts val="0"/>
              </a:spcAft>
              <a:buClr>
                <a:schemeClr val="dk1"/>
              </a:buClr>
              <a:buSzPts val="1200"/>
              <a:buFont typeface="Calibri"/>
              <a:buNone/>
            </a:pPr>
            <a:r>
              <a:rPr lang="en"/>
              <a:t>TNP: 25</a:t>
            </a:r>
            <a:endParaRPr/>
          </a:p>
          <a:p>
            <a:pPr marL="0" lvl="0" indent="0" algn="l" rtl="0">
              <a:spcBef>
                <a:spcPts val="0"/>
              </a:spcBef>
              <a:spcAft>
                <a:spcPts val="0"/>
              </a:spcAft>
              <a:buClr>
                <a:schemeClr val="dk1"/>
              </a:buClr>
              <a:buSzPts val="1200"/>
              <a:buFont typeface="Calibri"/>
              <a:buNone/>
            </a:pPr>
            <a:r>
              <a:rPr lang="en"/>
              <a:t>TBR: 14</a:t>
            </a:r>
            <a:endParaRPr/>
          </a:p>
          <a:p>
            <a:pPr marL="0" lvl="0" indent="0" algn="l" rtl="0">
              <a:spcBef>
                <a:spcPts val="0"/>
              </a:spcBef>
              <a:spcAft>
                <a:spcPts val="0"/>
              </a:spcAft>
              <a:buClr>
                <a:schemeClr val="dk1"/>
              </a:buClr>
              <a:buSzPts val="1200"/>
              <a:buFont typeface="Calibri"/>
              <a:buNone/>
            </a:pPr>
            <a:r>
              <a:rPr lang="en"/>
              <a:t>CUNY: 1</a:t>
            </a:r>
            <a:br>
              <a:rPr lang="en"/>
            </a:br>
            <a:r>
              <a:rPr lang="en"/>
              <a:t>LA BoR: 1</a:t>
            </a:r>
            <a:endParaRPr/>
          </a:p>
          <a:p>
            <a:pPr marL="0" lvl="0" indent="0" algn="l" rtl="0">
              <a:spcBef>
                <a:spcPts val="0"/>
              </a:spcBef>
              <a:spcAft>
                <a:spcPts val="0"/>
              </a:spcAft>
              <a:buClr>
                <a:schemeClr val="dk1"/>
              </a:buClr>
              <a:buSzPts val="1200"/>
              <a:buFont typeface="Calibri"/>
              <a:buNone/>
            </a:pPr>
            <a:r>
              <a:rPr lang="en"/>
              <a:t>USG: 7 (6 site visits + USG)</a:t>
            </a:r>
            <a:endParaRPr/>
          </a:p>
          <a:p>
            <a:pPr marL="0" lvl="0" indent="0" algn="l" rtl="0">
              <a:spcBef>
                <a:spcPts val="0"/>
              </a:spcBef>
              <a:spcAft>
                <a:spcPts val="0"/>
              </a:spcAft>
              <a:buClr>
                <a:schemeClr val="dk1"/>
              </a:buClr>
              <a:buSzPts val="1200"/>
              <a:buFont typeface="Calibri"/>
              <a:buNone/>
            </a:pPr>
            <a:r>
              <a:rPr lang="en"/>
              <a:t>CFF: 5 (SDSU, Cal Poly, CPP, CSU-LA, CSU-LB)</a:t>
            </a:r>
            <a:endParaRPr/>
          </a:p>
          <a:p>
            <a:pPr marL="0" lvl="0" indent="0" algn="l" rtl="0">
              <a:spcBef>
                <a:spcPts val="0"/>
              </a:spcBef>
              <a:spcAft>
                <a:spcPts val="0"/>
              </a:spcAft>
              <a:buClr>
                <a:schemeClr val="dk1"/>
              </a:buClr>
              <a:buSzPts val="1200"/>
              <a:buFont typeface="Calibri"/>
              <a:buNone/>
            </a:pPr>
            <a:r>
              <a:rPr lang="en"/>
              <a:t>OCCA: 1</a:t>
            </a:r>
            <a:endParaRPr/>
          </a:p>
          <a:p>
            <a:pPr marL="0" lvl="0" indent="0" algn="l" rtl="0">
              <a:spcBef>
                <a:spcPts val="0"/>
              </a:spcBef>
              <a:spcAft>
                <a:spcPts val="0"/>
              </a:spcAft>
              <a:buClr>
                <a:schemeClr val="dk1"/>
              </a:buClr>
              <a:buSzPts val="1200"/>
              <a:buFont typeface="Calibri"/>
              <a:buNone/>
            </a:pPr>
            <a:r>
              <a:rPr lang="en"/>
              <a:t>The Post: 1</a:t>
            </a:r>
            <a:endParaRPr/>
          </a:p>
          <a:p>
            <a:pPr marL="0" lvl="0" indent="0" algn="l" rtl="0">
              <a:spcBef>
                <a:spcPts val="0"/>
              </a:spcBef>
              <a:spcAft>
                <a:spcPts val="0"/>
              </a:spcAft>
              <a:buClr>
                <a:schemeClr val="dk1"/>
              </a:buClr>
              <a:buSzPts val="1200"/>
              <a:buFont typeface="Calibri"/>
              <a:buNone/>
            </a:pPr>
            <a:r>
              <a:rPr lang="en"/>
              <a:t>Strong Start to Finish: 1</a:t>
            </a:r>
            <a:endParaRPr/>
          </a:p>
          <a:p>
            <a:pPr marL="0" lvl="0" indent="0" algn="l" rtl="0">
              <a:spcBef>
                <a:spcPts val="0"/>
              </a:spcBef>
              <a:spcAft>
                <a:spcPts val="0"/>
              </a:spcAft>
              <a:buClr>
                <a:schemeClr val="dk1"/>
              </a:buClr>
              <a:buSzPts val="1200"/>
              <a:buFont typeface="Calibri"/>
              <a:buNone/>
            </a:pPr>
            <a:r>
              <a:rPr lang="en"/>
              <a:t>AASCU: 1</a:t>
            </a:r>
            <a:endParaRPr/>
          </a:p>
          <a:p>
            <a:pPr marL="0" lvl="0" indent="0" algn="l" rtl="0">
              <a:spcBef>
                <a:spcPts val="0"/>
              </a:spcBef>
              <a:spcAft>
                <a:spcPts val="0"/>
              </a:spcAft>
              <a:buClr>
                <a:schemeClr val="dk1"/>
              </a:buClr>
              <a:buSzPts val="1200"/>
              <a:buFont typeface="Calibri"/>
              <a:buNone/>
            </a:pPr>
            <a:r>
              <a:rPr lang="en"/>
              <a:t>Gardner: 1</a:t>
            </a:r>
            <a:endParaRPr/>
          </a:p>
          <a:p>
            <a:pPr marL="0" lvl="0" indent="0" algn="l" rtl="0">
              <a:spcBef>
                <a:spcPts val="0"/>
              </a:spcBef>
              <a:spcAft>
                <a:spcPts val="0"/>
              </a:spcAft>
              <a:buClr>
                <a:schemeClr val="dk1"/>
              </a:buClr>
              <a:buSzPts val="1200"/>
              <a:buFont typeface="Calibri"/>
              <a:buNone/>
            </a:pPr>
            <a:r>
              <a:rPr lang="en"/>
              <a:t>UVA: 1</a:t>
            </a:r>
            <a:endParaRPr/>
          </a:p>
          <a:p>
            <a:pPr marL="0" lvl="0" indent="0" algn="l" rtl="0">
              <a:spcBef>
                <a:spcPts val="0"/>
              </a:spcBef>
              <a:spcAft>
                <a:spcPts val="0"/>
              </a:spcAft>
              <a:buClr>
                <a:schemeClr val="dk1"/>
              </a:buClr>
              <a:buSzPts val="1200"/>
              <a:buFont typeface="Calibri"/>
              <a:buNone/>
            </a:pPr>
            <a:r>
              <a:rPr lang="en"/>
              <a:t>AACU: 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9300f8ac40_0_3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g29300f8ac40_0_3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63</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hlink"/>
              </a:buClr>
              <a:buSzPts val="1200"/>
              <a:buFont typeface="Calibri"/>
              <a:buNone/>
            </a:pPr>
            <a:r>
              <a:rPr lang="en" u="sng">
                <a:solidFill>
                  <a:schemeClr val="hlink"/>
                </a:solidFill>
                <a:hlinkClick r:id="rId3"/>
              </a:rPr>
              <a:t>https://docs.google.com/presentation/d/1pvUxn0yYMOb8dVTkiIZ3sNZN9vxK4UuzMm9qf2rsAsY/edit#slide=id.g162d95c7adb_0_292</a:t>
            </a:r>
            <a:r>
              <a:rPr lang="en"/>
              <a:t> </a:t>
            </a:r>
            <a:endParaRPr/>
          </a:p>
          <a:p>
            <a:pPr marL="0" lvl="0" indent="0" algn="l" rtl="0">
              <a:spcBef>
                <a:spcPts val="0"/>
              </a:spcBef>
              <a:spcAft>
                <a:spcPts val="0"/>
              </a:spcAft>
              <a:buClr>
                <a:schemeClr val="dk1"/>
              </a:buClr>
              <a:buSzPts val="1200"/>
              <a:buFont typeface="Calibri"/>
              <a:buNone/>
            </a:pPr>
            <a:r>
              <a:rPr lang="en"/>
              <a:t>COMs: 5 (AACOM + 4)</a:t>
            </a:r>
            <a:endParaRPr/>
          </a:p>
          <a:p>
            <a:pPr marL="0" lvl="0" indent="0" algn="l" rtl="0">
              <a:spcBef>
                <a:spcPts val="0"/>
              </a:spcBef>
              <a:spcAft>
                <a:spcPts val="0"/>
              </a:spcAft>
              <a:buClr>
                <a:schemeClr val="dk1"/>
              </a:buClr>
              <a:buSzPts val="1200"/>
              <a:buFont typeface="Calibri"/>
              <a:buNone/>
            </a:pPr>
            <a:r>
              <a:rPr lang="en"/>
              <a:t>TNP: 25</a:t>
            </a:r>
            <a:endParaRPr/>
          </a:p>
          <a:p>
            <a:pPr marL="0" lvl="0" indent="0" algn="l" rtl="0">
              <a:spcBef>
                <a:spcPts val="0"/>
              </a:spcBef>
              <a:spcAft>
                <a:spcPts val="0"/>
              </a:spcAft>
              <a:buClr>
                <a:schemeClr val="dk1"/>
              </a:buClr>
              <a:buSzPts val="1200"/>
              <a:buFont typeface="Calibri"/>
              <a:buNone/>
            </a:pPr>
            <a:r>
              <a:rPr lang="en"/>
              <a:t>TBR: 14</a:t>
            </a:r>
            <a:endParaRPr/>
          </a:p>
          <a:p>
            <a:pPr marL="0" lvl="0" indent="0" algn="l" rtl="0">
              <a:spcBef>
                <a:spcPts val="0"/>
              </a:spcBef>
              <a:spcAft>
                <a:spcPts val="0"/>
              </a:spcAft>
              <a:buClr>
                <a:schemeClr val="dk1"/>
              </a:buClr>
              <a:buSzPts val="1200"/>
              <a:buFont typeface="Calibri"/>
              <a:buNone/>
            </a:pPr>
            <a:r>
              <a:rPr lang="en"/>
              <a:t>CUNY: 1</a:t>
            </a:r>
            <a:br>
              <a:rPr lang="en"/>
            </a:br>
            <a:r>
              <a:rPr lang="en"/>
              <a:t>LA BoR: 1</a:t>
            </a:r>
            <a:endParaRPr/>
          </a:p>
          <a:p>
            <a:pPr marL="0" lvl="0" indent="0" algn="l" rtl="0">
              <a:spcBef>
                <a:spcPts val="0"/>
              </a:spcBef>
              <a:spcAft>
                <a:spcPts val="0"/>
              </a:spcAft>
              <a:buClr>
                <a:schemeClr val="dk1"/>
              </a:buClr>
              <a:buSzPts val="1200"/>
              <a:buFont typeface="Calibri"/>
              <a:buNone/>
            </a:pPr>
            <a:r>
              <a:rPr lang="en"/>
              <a:t>USG: 7 (6 site visits + USG)</a:t>
            </a:r>
            <a:endParaRPr/>
          </a:p>
          <a:p>
            <a:pPr marL="0" lvl="0" indent="0" algn="l" rtl="0">
              <a:spcBef>
                <a:spcPts val="0"/>
              </a:spcBef>
              <a:spcAft>
                <a:spcPts val="0"/>
              </a:spcAft>
              <a:buClr>
                <a:schemeClr val="dk1"/>
              </a:buClr>
              <a:buSzPts val="1200"/>
              <a:buFont typeface="Calibri"/>
              <a:buNone/>
            </a:pPr>
            <a:r>
              <a:rPr lang="en"/>
              <a:t>CFF: 5 (SDSU, Cal Poly, CPP, CSU-LA, CSU-LB)</a:t>
            </a:r>
            <a:endParaRPr/>
          </a:p>
          <a:p>
            <a:pPr marL="0" lvl="0" indent="0" algn="l" rtl="0">
              <a:spcBef>
                <a:spcPts val="0"/>
              </a:spcBef>
              <a:spcAft>
                <a:spcPts val="0"/>
              </a:spcAft>
              <a:buClr>
                <a:schemeClr val="dk1"/>
              </a:buClr>
              <a:buSzPts val="1200"/>
              <a:buFont typeface="Calibri"/>
              <a:buNone/>
            </a:pPr>
            <a:r>
              <a:rPr lang="en"/>
              <a:t>OCCA: 1</a:t>
            </a:r>
            <a:endParaRPr/>
          </a:p>
          <a:p>
            <a:pPr marL="0" lvl="0" indent="0" algn="l" rtl="0">
              <a:spcBef>
                <a:spcPts val="0"/>
              </a:spcBef>
              <a:spcAft>
                <a:spcPts val="0"/>
              </a:spcAft>
              <a:buClr>
                <a:schemeClr val="dk1"/>
              </a:buClr>
              <a:buSzPts val="1200"/>
              <a:buFont typeface="Calibri"/>
              <a:buNone/>
            </a:pPr>
            <a:r>
              <a:rPr lang="en"/>
              <a:t>The Post: 1</a:t>
            </a:r>
            <a:endParaRPr/>
          </a:p>
          <a:p>
            <a:pPr marL="0" lvl="0" indent="0" algn="l" rtl="0">
              <a:spcBef>
                <a:spcPts val="0"/>
              </a:spcBef>
              <a:spcAft>
                <a:spcPts val="0"/>
              </a:spcAft>
              <a:buClr>
                <a:schemeClr val="dk1"/>
              </a:buClr>
              <a:buSzPts val="1200"/>
              <a:buFont typeface="Calibri"/>
              <a:buNone/>
            </a:pPr>
            <a:r>
              <a:rPr lang="en"/>
              <a:t>Strong Start to Finish: 1</a:t>
            </a:r>
            <a:endParaRPr/>
          </a:p>
          <a:p>
            <a:pPr marL="0" lvl="0" indent="0" algn="l" rtl="0">
              <a:spcBef>
                <a:spcPts val="0"/>
              </a:spcBef>
              <a:spcAft>
                <a:spcPts val="0"/>
              </a:spcAft>
              <a:buClr>
                <a:schemeClr val="dk1"/>
              </a:buClr>
              <a:buSzPts val="1200"/>
              <a:buFont typeface="Calibri"/>
              <a:buNone/>
            </a:pPr>
            <a:r>
              <a:rPr lang="en"/>
              <a:t>AASCU: 1</a:t>
            </a:r>
            <a:endParaRPr/>
          </a:p>
          <a:p>
            <a:pPr marL="0" lvl="0" indent="0" algn="l" rtl="0">
              <a:spcBef>
                <a:spcPts val="0"/>
              </a:spcBef>
              <a:spcAft>
                <a:spcPts val="0"/>
              </a:spcAft>
              <a:buClr>
                <a:schemeClr val="dk1"/>
              </a:buClr>
              <a:buSzPts val="1200"/>
              <a:buFont typeface="Calibri"/>
              <a:buNone/>
            </a:pPr>
            <a:r>
              <a:rPr lang="en"/>
              <a:t>Gardner: 1</a:t>
            </a:r>
            <a:endParaRPr/>
          </a:p>
          <a:p>
            <a:pPr marL="0" lvl="0" indent="0" algn="l" rtl="0">
              <a:spcBef>
                <a:spcPts val="0"/>
              </a:spcBef>
              <a:spcAft>
                <a:spcPts val="0"/>
              </a:spcAft>
              <a:buClr>
                <a:schemeClr val="dk1"/>
              </a:buClr>
              <a:buSzPts val="1200"/>
              <a:buFont typeface="Calibri"/>
              <a:buNone/>
            </a:pPr>
            <a:r>
              <a:rPr lang="en"/>
              <a:t>UVA: 1</a:t>
            </a:r>
            <a:endParaRPr/>
          </a:p>
          <a:p>
            <a:pPr marL="0" lvl="0" indent="0" algn="l" rtl="0">
              <a:spcBef>
                <a:spcPts val="0"/>
              </a:spcBef>
              <a:spcAft>
                <a:spcPts val="0"/>
              </a:spcAft>
              <a:buClr>
                <a:schemeClr val="dk1"/>
              </a:buClr>
              <a:buSzPts val="1200"/>
              <a:buFont typeface="Calibri"/>
              <a:buNone/>
            </a:pPr>
            <a:r>
              <a:rPr lang="en"/>
              <a:t>AACU: 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8c9f8a7740_0_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8c9f8a7740_0_13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WE use our R&amp;D process to help institutions and systems make meanginful system change by identifhing where they can pull learning mindset levers. As a part of this, we help people see the entire system when thinking about solutions.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We see the system in higher education as containing many stakeholders with overlapping opportunities for interaction and influence. This starts with students, and in fact we often ascribe a lot of responsibility to students for their personal outcomes. But that seems a bit short-sighted given all the other players in the system. This includes instructors, curriculum, advisors, students affairs, admin, family and friends, policy makers, and researchers, to name a few! In our work, we have developed and tested - using rigorous methods like randomized field experiments - supports at many levels of the system. Utility value interventions target students directly in classrooms. The Bulid Connections activity supports instructors. Parent information (brochures, website) helps parents think about how to help their children find value in education. Purpose lesson plans support first-year experience instructors and students. The MLC supports instructors and advisors directly, and curriculum and students indirectly.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KB: (1) make the administration box have solid white in the rectangle so it reads well and is like the others that overlap, (2) is there another word besides student affairs for a broader K-16 audience?  This works for higher ed.  Maybe it’s Co-Curriculum?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YT: COuld replace the blue-boxes with our recommended next steps (if our recommendations fit into this)</a:t>
            </a:r>
            <a:endParaRPr/>
          </a:p>
        </p:txBody>
      </p:sp>
      <p:sp>
        <p:nvSpPr>
          <p:cNvPr id="1393" name="Google Shape;1393;g28c9f8a7740_0_1307: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13</a:t>
            </a:fld>
            <a:endParaRPr sz="1000">
              <a:solidFill>
                <a:srgbClr val="535454"/>
              </a:solidFill>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29300f8ac40_0_3423:notes"/>
          <p:cNvSpPr>
            <a:spLocks noGrp="1" noRot="1" noChangeAspect="1"/>
          </p:cNvSpPr>
          <p:nvPr>
            <p:ph type="sldImg" idx="2"/>
          </p:nvPr>
        </p:nvSpPr>
        <p:spPr>
          <a:xfrm>
            <a:off x="-635000" y="685800"/>
            <a:ext cx="8127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g29300f8ac40_0_3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9300f8ac40_0_50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29300f8ac40_0_5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28c9f8a7740_0_2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g28c9f8a7740_0_25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8" name="Google Shape;1458;g28c9f8a7740_0_2550: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29300f8ac40_0_5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7" name="Google Shape;1467;g29300f8ac40_0_56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8" name="Google Shape;1468;g29300f8ac40_0_5616: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29300f8ac40_0_5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29300f8ac40_0_5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29431186b77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29431186b77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29300f8ac40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29300f8ac40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28bf2a395b1_0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28bf2a395b1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29300f8ac40_0_5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29300f8ac40_0_5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28c9f8a7740_0_3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28c9f8a7740_0_3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28c9f8a7740_0_3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28c9f8a7740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orbel"/>
              <a:ea typeface="Corbel"/>
              <a:cs typeface="Corbel"/>
              <a:sym typeface="Corbe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28c9f8a7740_0_3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28c9f8a7740_0_3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200">
              <a:solidFill>
                <a:schemeClr val="dk1"/>
              </a:solidFill>
              <a:latin typeface="Corbel"/>
              <a:ea typeface="Corbel"/>
              <a:cs typeface="Corbel"/>
              <a:sym typeface="Corbe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28c9f8a7740_0_3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28c9f8a7740_0_3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orbel"/>
              <a:ea typeface="Corbel"/>
              <a:cs typeface="Corbel"/>
              <a:sym typeface="Corbe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8c9f8a7740_0_4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8c9f8a7740_0_4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latin typeface="Corbel"/>
                <a:ea typeface="Corbel"/>
                <a:cs typeface="Corbel"/>
                <a:sym typeface="Corbel"/>
                <a:hlinkClick r:id="rId3"/>
              </a:rPr>
              <a:t>Project Descriptions</a:t>
            </a:r>
            <a:endParaRPr sz="1200">
              <a:solidFill>
                <a:schemeClr val="dk1"/>
              </a:solidFill>
              <a:latin typeface="Corbel"/>
              <a:ea typeface="Corbel"/>
              <a:cs typeface="Corbel"/>
              <a:sym typeface="Corbe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29300f8ac40_0_4357:notes"/>
          <p:cNvSpPr>
            <a:spLocks noGrp="1" noRot="1" noChangeAspect="1"/>
          </p:cNvSpPr>
          <p:nvPr>
            <p:ph type="sldImg" idx="2"/>
          </p:nvPr>
        </p:nvSpPr>
        <p:spPr>
          <a:xfrm>
            <a:off x="-635000" y="685800"/>
            <a:ext cx="8127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2" name="Google Shape;1632;g29300f8ac40_0_4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29300f8ac40_0_5941:notes"/>
          <p:cNvSpPr>
            <a:spLocks noGrp="1" noRot="1" noChangeAspect="1"/>
          </p:cNvSpPr>
          <p:nvPr>
            <p:ph type="sldImg" idx="2"/>
          </p:nvPr>
        </p:nvSpPr>
        <p:spPr>
          <a:xfrm>
            <a:off x="-635000" y="685800"/>
            <a:ext cx="8127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3" name="Google Shape;1643;g29300f8ac40_0_59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28c9f8a7740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2" name="Google Shape;1662;g28c9f8a774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222222"/>
              </a:buClr>
              <a:buSzPts val="1100"/>
              <a:buChar char="●"/>
            </a:pPr>
            <a:r>
              <a:rPr lang="en">
                <a:solidFill>
                  <a:srgbClr val="222222"/>
                </a:solidFill>
                <a:highlight>
                  <a:schemeClr val="lt1"/>
                </a:highlight>
              </a:rPr>
              <a:t>Opportunity to join after the course</a:t>
            </a:r>
            <a:endParaRPr>
              <a:solidFill>
                <a:srgbClr val="222222"/>
              </a:solidFill>
              <a:highlight>
                <a:schemeClr val="lt1"/>
              </a:highlight>
            </a:endParaRPr>
          </a:p>
          <a:p>
            <a:pPr marL="457200" lvl="0" indent="-298450" algn="l" rtl="0">
              <a:spcBef>
                <a:spcPts val="0"/>
              </a:spcBef>
              <a:spcAft>
                <a:spcPts val="0"/>
              </a:spcAft>
              <a:buClr>
                <a:srgbClr val="222222"/>
              </a:buClr>
              <a:buSzPts val="1100"/>
              <a:buChar char="●"/>
            </a:pPr>
            <a:r>
              <a:rPr lang="en">
                <a:solidFill>
                  <a:srgbClr val="222222"/>
                </a:solidFill>
                <a:highlight>
                  <a:schemeClr val="lt1"/>
                </a:highlight>
              </a:rPr>
              <a:t>Meet with system leaders</a:t>
            </a:r>
            <a:endParaRPr>
              <a:solidFill>
                <a:srgbClr val="222222"/>
              </a:solidFill>
              <a:highlight>
                <a:schemeClr val="lt1"/>
              </a:highlight>
            </a:endParaRPr>
          </a:p>
          <a:p>
            <a:pPr marL="0" lvl="0" indent="0" algn="l" rtl="0">
              <a:spcBef>
                <a:spcPts val="0"/>
              </a:spcBef>
              <a:spcAft>
                <a:spcPts val="0"/>
              </a:spcAft>
              <a:buNone/>
            </a:pPr>
            <a:r>
              <a:rPr lang="en">
                <a:solidFill>
                  <a:srgbClr val="222222"/>
                </a:solidFill>
                <a:highlight>
                  <a:schemeClr val="lt1"/>
                </a:highlight>
              </a:rPr>
              <a:t>In person training opportunities</a:t>
            </a:r>
            <a:endParaRPr>
              <a:solidFill>
                <a:srgbClr val="222222"/>
              </a:solidFill>
              <a:highlight>
                <a:schemeClr val="lt1"/>
              </a:highlight>
            </a:endParaRPr>
          </a:p>
          <a:p>
            <a:pPr marL="0" lvl="0" indent="0" algn="l" rtl="0">
              <a:spcBef>
                <a:spcPts val="0"/>
              </a:spcBef>
              <a:spcAft>
                <a:spcPts val="0"/>
              </a:spcAft>
              <a:buNone/>
            </a:pPr>
            <a:r>
              <a:rPr lang="en"/>
              <a:t>What are we training them on?</a:t>
            </a:r>
            <a:endParaRPr/>
          </a:p>
          <a:p>
            <a:pPr marL="0" lvl="0" indent="0" algn="l" rtl="0">
              <a:spcBef>
                <a:spcPts val="0"/>
              </a:spcBef>
              <a:spcAft>
                <a:spcPts val="0"/>
              </a:spcAft>
              <a:buNone/>
            </a:pPr>
            <a:r>
              <a:rPr lang="en"/>
              <a:t>Intent for future courses?</a:t>
            </a:r>
            <a:endParaRPr/>
          </a:p>
          <a:p>
            <a:pPr marL="0" lvl="0" indent="0" algn="l" rtl="0">
              <a:spcBef>
                <a:spcPts val="0"/>
              </a:spcBef>
              <a:spcAft>
                <a:spcPts val="0"/>
              </a:spcAft>
              <a:buNone/>
            </a:pPr>
            <a:r>
              <a:rPr lang="en"/>
              <a:t>Is this a collaborative effort to identify MM?</a:t>
            </a:r>
            <a:endParaRPr/>
          </a:p>
          <a:p>
            <a:pPr marL="0" lvl="0" indent="0" algn="l" rtl="0">
              <a:spcBef>
                <a:spcPts val="0"/>
              </a:spcBef>
              <a:spcAft>
                <a:spcPts val="0"/>
              </a:spcAft>
              <a:buNone/>
            </a:pPr>
            <a:r>
              <a:rPr lang="en"/>
              <a:t>What are we building them up to?  What is the goal?</a:t>
            </a:r>
            <a:endParaRPr/>
          </a:p>
          <a:p>
            <a:pPr marL="0" lvl="0" indent="0" algn="l" rtl="0">
              <a:spcBef>
                <a:spcPts val="0"/>
              </a:spcBef>
              <a:spcAft>
                <a:spcPts val="0"/>
              </a:spcAft>
              <a:buNone/>
            </a:pPr>
            <a:r>
              <a:rPr lang="en"/>
              <a:t>Reinforce that MM are part of the Learning Mindset pillar in Meauxteum framework.?  Are the MM also getting training in equity and resources?</a:t>
            </a:r>
            <a:endParaRPr/>
          </a:p>
          <a:p>
            <a:pPr marL="0" lvl="0" indent="0" algn="l" rtl="0">
              <a:spcBef>
                <a:spcPts val="0"/>
              </a:spcBef>
              <a:spcAft>
                <a:spcPts val="0"/>
              </a:spcAft>
              <a:buNone/>
            </a:pPr>
            <a:r>
              <a:rPr lang="en"/>
              <a:t>	Resource: creating people on the ground vs external folks is a huge resource boost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29300f8ac40_0_9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29300f8ac40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29431186b77_0_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29431186b7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29300f8ac40_0_57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29300f8ac40_0_5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29300f8ac40_0_5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29300f8ac40_0_5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222222"/>
              </a:buClr>
              <a:buSzPts val="1100"/>
              <a:buChar char="●"/>
            </a:pPr>
            <a:r>
              <a:rPr lang="en">
                <a:solidFill>
                  <a:srgbClr val="222222"/>
                </a:solidFill>
                <a:highlight>
                  <a:schemeClr val="lt1"/>
                </a:highlight>
              </a:rPr>
              <a:t>Opportunity to join after the course</a:t>
            </a:r>
            <a:endParaRPr>
              <a:solidFill>
                <a:srgbClr val="222222"/>
              </a:solidFill>
              <a:highlight>
                <a:schemeClr val="lt1"/>
              </a:highlight>
            </a:endParaRPr>
          </a:p>
          <a:p>
            <a:pPr marL="457200" lvl="0" indent="-298450" algn="l" rtl="0">
              <a:spcBef>
                <a:spcPts val="0"/>
              </a:spcBef>
              <a:spcAft>
                <a:spcPts val="0"/>
              </a:spcAft>
              <a:buClr>
                <a:srgbClr val="222222"/>
              </a:buClr>
              <a:buSzPts val="1100"/>
              <a:buChar char="●"/>
            </a:pPr>
            <a:r>
              <a:rPr lang="en">
                <a:solidFill>
                  <a:srgbClr val="222222"/>
                </a:solidFill>
                <a:highlight>
                  <a:schemeClr val="lt1"/>
                </a:highlight>
              </a:rPr>
              <a:t>Meet with system leaders</a:t>
            </a:r>
            <a:endParaRPr>
              <a:solidFill>
                <a:srgbClr val="222222"/>
              </a:solidFill>
              <a:highlight>
                <a:schemeClr val="lt1"/>
              </a:highlight>
            </a:endParaRPr>
          </a:p>
          <a:p>
            <a:pPr marL="0" lvl="0" indent="0" algn="l" rtl="0">
              <a:spcBef>
                <a:spcPts val="0"/>
              </a:spcBef>
              <a:spcAft>
                <a:spcPts val="0"/>
              </a:spcAft>
              <a:buNone/>
            </a:pPr>
            <a:r>
              <a:rPr lang="en">
                <a:solidFill>
                  <a:srgbClr val="222222"/>
                </a:solidFill>
                <a:highlight>
                  <a:schemeClr val="lt1"/>
                </a:highlight>
              </a:rPr>
              <a:t>In person training opportunities</a:t>
            </a:r>
            <a:endParaRPr>
              <a:solidFill>
                <a:srgbClr val="222222"/>
              </a:solidFill>
              <a:highlight>
                <a:schemeClr val="lt1"/>
              </a:highlight>
            </a:endParaRPr>
          </a:p>
          <a:p>
            <a:pPr marL="0" lvl="0" indent="0" algn="l" rtl="0">
              <a:spcBef>
                <a:spcPts val="0"/>
              </a:spcBef>
              <a:spcAft>
                <a:spcPts val="0"/>
              </a:spcAft>
              <a:buNone/>
            </a:pPr>
            <a:r>
              <a:rPr lang="en"/>
              <a:t>What are we training them on?</a:t>
            </a:r>
            <a:endParaRPr/>
          </a:p>
          <a:p>
            <a:pPr marL="0" lvl="0" indent="0" algn="l" rtl="0">
              <a:spcBef>
                <a:spcPts val="0"/>
              </a:spcBef>
              <a:spcAft>
                <a:spcPts val="0"/>
              </a:spcAft>
              <a:buNone/>
            </a:pPr>
            <a:r>
              <a:rPr lang="en"/>
              <a:t>Intent for future courses?</a:t>
            </a:r>
            <a:endParaRPr/>
          </a:p>
          <a:p>
            <a:pPr marL="0" lvl="0" indent="0" algn="l" rtl="0">
              <a:spcBef>
                <a:spcPts val="0"/>
              </a:spcBef>
              <a:spcAft>
                <a:spcPts val="0"/>
              </a:spcAft>
              <a:buNone/>
            </a:pPr>
            <a:r>
              <a:rPr lang="en"/>
              <a:t>Is this a collaborative effort to identify MM?</a:t>
            </a:r>
            <a:endParaRPr/>
          </a:p>
          <a:p>
            <a:pPr marL="0" lvl="0" indent="0" algn="l" rtl="0">
              <a:spcBef>
                <a:spcPts val="0"/>
              </a:spcBef>
              <a:spcAft>
                <a:spcPts val="0"/>
              </a:spcAft>
              <a:buNone/>
            </a:pPr>
            <a:r>
              <a:rPr lang="en"/>
              <a:t>What are we building them up to?  What is the goal?</a:t>
            </a:r>
            <a:endParaRPr/>
          </a:p>
          <a:p>
            <a:pPr marL="0" lvl="0" indent="0" algn="l" rtl="0">
              <a:spcBef>
                <a:spcPts val="0"/>
              </a:spcBef>
              <a:spcAft>
                <a:spcPts val="0"/>
              </a:spcAft>
              <a:buNone/>
            </a:pPr>
            <a:r>
              <a:rPr lang="en"/>
              <a:t>Reinforce that MM are part of the Learning Mindset pillar in Meauxteum framework.?  Are the MM also getting training in equity and resources?</a:t>
            </a:r>
            <a:endParaRPr/>
          </a:p>
          <a:p>
            <a:pPr marL="0" lvl="0" indent="0" algn="l" rtl="0">
              <a:spcBef>
                <a:spcPts val="0"/>
              </a:spcBef>
              <a:spcAft>
                <a:spcPts val="0"/>
              </a:spcAft>
              <a:buNone/>
            </a:pPr>
            <a:r>
              <a:rPr lang="en"/>
              <a:t>	Resource: creating people on the ground vs external folks is a huge resource boost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29300f8ac40_0_5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29300f8ac40_0_5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29300f8ac40_0_3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6" name="Google Shape;1826;g29300f8ac40_0_38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7" name="Google Shape;1827;g29300f8ac40_0_3882: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34</a:t>
            </a:fld>
            <a:endParaRPr sz="1000">
              <a:solidFill>
                <a:srgbClr val="535454"/>
              </a:solidFill>
              <a:latin typeface="Corbel"/>
              <a:ea typeface="Corbel"/>
              <a:cs typeface="Corbel"/>
              <a:sym typeface="Corbe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29300f8ac40_0_5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Google Shape;1833;g29300f8ac40_0_59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4" name="Google Shape;1834;g29300f8ac40_0_5924: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35</a:t>
            </a:fld>
            <a:endParaRPr sz="1000">
              <a:solidFill>
                <a:srgbClr val="535454"/>
              </a:solidFill>
              <a:latin typeface="Corbel"/>
              <a:ea typeface="Corbel"/>
              <a:cs typeface="Corbel"/>
              <a:sym typeface="Corbe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28c9f8a774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28c9f8a77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9300f8ac40_0_4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29300f8ac40_0_4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9300f8ac40_0_4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g29300f8ac40_0_48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g29300f8ac40_0_4845: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6</a:t>
            </a:fld>
            <a:endParaRPr sz="1000">
              <a:solidFill>
                <a:srgbClr val="535454"/>
              </a:solidFill>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29300f8ac40_0_4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g29300f8ac40_0_48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1" name="Google Shape;1221;g29300f8ac40_0_4852: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7</a:t>
            </a:fld>
            <a:endParaRPr sz="1000">
              <a:solidFill>
                <a:srgbClr val="535454"/>
              </a:solidFill>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9300f8ac40_0_4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g29300f8ac40_0_48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9" name="Google Shape;1229;g29300f8ac40_0_4859: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8</a:t>
            </a:fld>
            <a:endParaRPr sz="1000">
              <a:solidFill>
                <a:srgbClr val="535454"/>
              </a:solidFill>
              <a:latin typeface="Corbel"/>
              <a:ea typeface="Corbel"/>
              <a:cs typeface="Corbel"/>
              <a:sym typeface="Corbe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29300f8ac40_0_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g29300f8ac40_0_48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g29300f8ac40_0_4866:notes"/>
          <p:cNvSpPr txBox="1">
            <a:spLocks noGrp="1"/>
          </p:cNvSpPr>
          <p:nvPr>
            <p:ph type="sldNum" idx="12"/>
          </p:nvPr>
        </p:nvSpPr>
        <p:spPr>
          <a:xfrm>
            <a:off x="3757608" y="8558208"/>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000">
                <a:solidFill>
                  <a:srgbClr val="535454"/>
                </a:solidFill>
                <a:latin typeface="Corbel"/>
                <a:ea typeface="Corbel"/>
                <a:cs typeface="Corbel"/>
                <a:sym typeface="Corbel"/>
              </a:rPr>
              <a:t>9</a:t>
            </a:fld>
            <a:endParaRPr sz="1000">
              <a:solidFill>
                <a:srgbClr val="535454"/>
              </a:solidFill>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0"/>
        <p:cNvGrpSpPr/>
        <p:nvPr/>
      </p:nvGrpSpPr>
      <p:grpSpPr>
        <a:xfrm>
          <a:off x="0" y="0"/>
          <a:ext cx="0" cy="0"/>
          <a:chOff x="0" y="0"/>
          <a:chExt cx="0" cy="0"/>
        </a:xfrm>
      </p:grpSpPr>
      <p:sp>
        <p:nvSpPr>
          <p:cNvPr id="1141" name="Google Shape;1141;p106"/>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2" name="Google Shape;1142;p106"/>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143" name="Google Shape;1143;p106"/>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44" name="Google Shape;1144;p10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45" name="Google Shape;1145;p10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46" name="Google Shape;1146;p10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7" name="Google Shape;1147;p10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8" name="Google Shape;1148;p10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49" name="Google Shape;1149;p10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150" name="Google Shape;1150;p10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51" name="Google Shape;1151;p10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152" name="Google Shape;1152;p10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3"/>
        <p:cNvGrpSpPr/>
        <p:nvPr/>
      </p:nvGrpSpPr>
      <p:grpSpPr>
        <a:xfrm>
          <a:off x="0" y="0"/>
          <a:ext cx="0" cy="0"/>
          <a:chOff x="0" y="0"/>
          <a:chExt cx="0" cy="0"/>
        </a:xfrm>
      </p:grpSpPr>
      <p:sp>
        <p:nvSpPr>
          <p:cNvPr id="1154" name="Google Shape;1154;p107"/>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5" name="Google Shape;1155;p107"/>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173767"/>
              </a:buClr>
              <a:buSzPts val="3200"/>
              <a:buFont typeface="Arial"/>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1156" name="Google Shape;1156;p107"/>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57" name="Google Shape;1157;p10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8" name="Google Shape;1158;p10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9" name="Google Shape;1159;p10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0"/>
        <p:cNvGrpSpPr/>
        <p:nvPr/>
      </p:nvGrpSpPr>
      <p:grpSpPr>
        <a:xfrm>
          <a:off x="0" y="0"/>
          <a:ext cx="0" cy="0"/>
          <a:chOff x="0" y="0"/>
          <a:chExt cx="0" cy="0"/>
        </a:xfrm>
      </p:grpSpPr>
      <p:sp>
        <p:nvSpPr>
          <p:cNvPr id="1161" name="Google Shape;1161;p10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2" name="Google Shape;1162;p108"/>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3" name="Google Shape;1163;p10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4" name="Google Shape;1164;p10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5" name="Google Shape;1165;p10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6"/>
        <p:cNvGrpSpPr/>
        <p:nvPr/>
      </p:nvGrpSpPr>
      <p:grpSpPr>
        <a:xfrm>
          <a:off x="0" y="0"/>
          <a:ext cx="0" cy="0"/>
          <a:chOff x="0" y="0"/>
          <a:chExt cx="0" cy="0"/>
        </a:xfrm>
      </p:grpSpPr>
      <p:sp>
        <p:nvSpPr>
          <p:cNvPr id="1167" name="Google Shape;1167;p109"/>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8" name="Google Shape;1168;p109"/>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9" name="Google Shape;1169;p10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0" name="Google Shape;1170;p10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1" name="Google Shape;1171;p10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58" name="Google Shape;58;p14"/>
          <p:cNvSpPr txBox="1">
            <a:spLocks noGrp="1"/>
          </p:cNvSpPr>
          <p:nvPr>
            <p:ph type="ctrTitle"/>
          </p:nvPr>
        </p:nvSpPr>
        <p:spPr>
          <a:xfrm>
            <a:off x="565599" y="2603686"/>
            <a:ext cx="53712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lt1"/>
              </a:buClr>
              <a:buSzPts val="4400"/>
              <a:buFont typeface="Corbe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4"/>
          <p:cNvSpPr txBox="1">
            <a:spLocks noGrp="1"/>
          </p:cNvSpPr>
          <p:nvPr>
            <p:ph type="subTitle" idx="1"/>
          </p:nvPr>
        </p:nvSpPr>
        <p:spPr>
          <a:xfrm>
            <a:off x="565599" y="3781860"/>
            <a:ext cx="5371200" cy="540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2800"/>
              <a:buNone/>
              <a:defRPr sz="2800" i="1">
                <a:solidFill>
                  <a:srgbClr val="9CA4C3"/>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60" name="Google Shape;60;p14" descr="curry_mngrm_2c_c_whitespace-01.png"/>
          <p:cNvPicPr preferRelativeResize="0"/>
          <p:nvPr/>
        </p:nvPicPr>
        <p:blipFill rotWithShape="1">
          <a:blip r:embed="rId3">
            <a:alphaModFix/>
          </a:blip>
          <a:srcRect/>
          <a:stretch/>
        </p:blipFill>
        <p:spPr>
          <a:xfrm>
            <a:off x="2462032" y="4668605"/>
            <a:ext cx="1080595" cy="3231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4" name="Google Shape;64;p1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 name="Google Shape;65;p15"/>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66" name="Google Shape;66;p15"/>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67" name="Google Shape;67;p1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b="0" i="0" u="none" strike="noStrike" cap="none">
                <a:solidFill>
                  <a:schemeClr val="lt1"/>
                </a:solidFill>
                <a:latin typeface="Arial"/>
                <a:ea typeface="Arial"/>
                <a:cs typeface="Arial"/>
                <a:sym typeface="Arial"/>
              </a:defRPr>
            </a:lvl1pPr>
            <a:lvl2pPr marL="0" lvl="1" indent="0" algn="r" rtl="0">
              <a:spcBef>
                <a:spcPts val="0"/>
              </a:spcBef>
              <a:buNone/>
              <a:defRPr sz="800" b="0" i="0" u="none" strike="noStrike" cap="none">
                <a:solidFill>
                  <a:schemeClr val="lt1"/>
                </a:solidFill>
                <a:latin typeface="Arial"/>
                <a:ea typeface="Arial"/>
                <a:cs typeface="Arial"/>
                <a:sym typeface="Arial"/>
              </a:defRPr>
            </a:lvl2pPr>
            <a:lvl3pPr marL="0" lvl="2" indent="0" algn="r" rtl="0">
              <a:spcBef>
                <a:spcPts val="0"/>
              </a:spcBef>
              <a:buNone/>
              <a:defRPr sz="800" b="0" i="0" u="none" strike="noStrike" cap="none">
                <a:solidFill>
                  <a:schemeClr val="lt1"/>
                </a:solidFill>
                <a:latin typeface="Arial"/>
                <a:ea typeface="Arial"/>
                <a:cs typeface="Arial"/>
                <a:sym typeface="Arial"/>
              </a:defRPr>
            </a:lvl3pPr>
            <a:lvl4pPr marL="0" lvl="3" indent="0" algn="r" rtl="0">
              <a:spcBef>
                <a:spcPts val="0"/>
              </a:spcBef>
              <a:buNone/>
              <a:defRPr sz="800" b="0" i="0" u="none" strike="noStrike" cap="none">
                <a:solidFill>
                  <a:schemeClr val="lt1"/>
                </a:solidFill>
                <a:latin typeface="Arial"/>
                <a:ea typeface="Arial"/>
                <a:cs typeface="Arial"/>
                <a:sym typeface="Arial"/>
              </a:defRPr>
            </a:lvl4pPr>
            <a:lvl5pPr marL="0" lvl="4" indent="0" algn="r" rtl="0">
              <a:spcBef>
                <a:spcPts val="0"/>
              </a:spcBef>
              <a:buNone/>
              <a:defRPr sz="800" b="0" i="0" u="none" strike="noStrike" cap="none">
                <a:solidFill>
                  <a:schemeClr val="lt1"/>
                </a:solidFill>
                <a:latin typeface="Arial"/>
                <a:ea typeface="Arial"/>
                <a:cs typeface="Arial"/>
                <a:sym typeface="Arial"/>
              </a:defRPr>
            </a:lvl5pPr>
            <a:lvl6pPr marL="0" lvl="5" indent="0" algn="r" rtl="0">
              <a:spcBef>
                <a:spcPts val="0"/>
              </a:spcBef>
              <a:buNone/>
              <a:defRPr sz="800" b="0" i="0" u="none" strike="noStrike" cap="none">
                <a:solidFill>
                  <a:schemeClr val="lt1"/>
                </a:solidFill>
                <a:latin typeface="Arial"/>
                <a:ea typeface="Arial"/>
                <a:cs typeface="Arial"/>
                <a:sym typeface="Arial"/>
              </a:defRPr>
            </a:lvl6pPr>
            <a:lvl7pPr marL="0" lvl="6" indent="0" algn="r" rtl="0">
              <a:spcBef>
                <a:spcPts val="0"/>
              </a:spcBef>
              <a:buNone/>
              <a:defRPr sz="800" b="0" i="0" u="none" strike="noStrike" cap="none">
                <a:solidFill>
                  <a:schemeClr val="lt1"/>
                </a:solidFill>
                <a:latin typeface="Arial"/>
                <a:ea typeface="Arial"/>
                <a:cs typeface="Arial"/>
                <a:sym typeface="Arial"/>
              </a:defRPr>
            </a:lvl7pPr>
            <a:lvl8pPr marL="0" lvl="7" indent="0" algn="r" rtl="0">
              <a:spcBef>
                <a:spcPts val="0"/>
              </a:spcBef>
              <a:buNone/>
              <a:defRPr sz="800" b="0" i="0" u="none" strike="noStrike" cap="none">
                <a:solidFill>
                  <a:schemeClr val="lt1"/>
                </a:solidFill>
                <a:latin typeface="Arial"/>
                <a:ea typeface="Arial"/>
                <a:cs typeface="Arial"/>
                <a:sym typeface="Arial"/>
              </a:defRPr>
            </a:lvl8pPr>
            <a:lvl9pPr marL="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5"/>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1" name="Google Shape;71;p15"/>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2" name="Google Shape;72;p15"/>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73" name="Google Shape;73;p15"/>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7" name="Google Shape;77;p1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8" name="Google Shape;78;p1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82" name="Google Shape;82;p1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3" name="Google Shape;83;p1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4" name="Google Shape;84;p1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7"/>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8" name="Google Shape;88;p1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9" name="Google Shape;89;p17"/>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0" name="Google Shape;90;p1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1" name="Google Shape;91;p1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2" name="Google Shape;92;p1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3" name="Google Shape;93;p1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1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97" name="Google Shape;97;p1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8" name="Google Shape;98;p1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9" name="Google Shape;99;p1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2" name="Google Shape;102;p1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3" name="Google Shape;103;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173767"/>
              </a:buClr>
              <a:buSzPts val="4400"/>
              <a:buFont typeface="Corbel"/>
              <a:buNone/>
              <a:defRPr>
                <a:solidFill>
                  <a:srgbClr val="17376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5" name="Google Shape;105;p1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1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9" name="Google Shape;109;p1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0" name="Google Shape;110;p1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11" name="Google Shape;111;p1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rmAutofit/>
          </a:bodyPr>
          <a:lstStyle>
            <a:lvl1pPr lvl="0" algn="ctr" rtl="0">
              <a:spcBef>
                <a:spcPts val="0"/>
              </a:spcBef>
              <a:spcAft>
                <a:spcPts val="0"/>
              </a:spcAft>
              <a:buClr>
                <a:srgbClr val="000000"/>
              </a:buClr>
              <a:buSzPts val="4400"/>
              <a:buFont typeface="Corbel"/>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9"/>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rmAutofit/>
          </a:bodyPr>
          <a:lstStyle>
            <a:lvl1pPr marL="457200" lvl="0" indent="-431800" algn="l" rtl="0">
              <a:spcBef>
                <a:spcPts val="0"/>
              </a:spcBef>
              <a:spcAft>
                <a:spcPts val="0"/>
              </a:spcAft>
              <a:buSzPts val="3200"/>
              <a:buChar char="•"/>
              <a:defRPr/>
            </a:lvl1pPr>
            <a:lvl2pPr marL="914400" lvl="1" indent="-406400" algn="l" rtl="0">
              <a:spcBef>
                <a:spcPts val="0"/>
              </a:spcBef>
              <a:spcAft>
                <a:spcPts val="0"/>
              </a:spcAft>
              <a:buSzPts val="2800"/>
              <a:buChar char="–"/>
              <a:defRPr/>
            </a:lvl2pPr>
            <a:lvl3pPr marL="1371600" lvl="2" indent="-381000" algn="l" rtl="0">
              <a:spcBef>
                <a:spcPts val="0"/>
              </a:spcBef>
              <a:spcAft>
                <a:spcPts val="0"/>
              </a:spcAft>
              <a:buSzPts val="2400"/>
              <a:buChar char="•"/>
              <a:defRPr/>
            </a:lvl3pPr>
            <a:lvl4pPr marL="1828800" lvl="3" indent="-355600" algn="l" rtl="0">
              <a:spcBef>
                <a:spcPts val="0"/>
              </a:spcBef>
              <a:spcAft>
                <a:spcPts val="0"/>
              </a:spcAft>
              <a:buSzPts val="2000"/>
              <a:buChar char="–"/>
              <a:defRPr/>
            </a:lvl4pPr>
            <a:lvl5pPr marL="2286000" lvl="4" indent="-355600" algn="l" rtl="0">
              <a:spcBef>
                <a:spcPts val="0"/>
              </a:spcBef>
              <a:spcAft>
                <a:spcPts val="0"/>
              </a:spcAft>
              <a:buSzPts val="2000"/>
              <a:buChar char="»"/>
              <a:defRPr/>
            </a:lvl5pPr>
            <a:lvl6pPr marL="2743200" lvl="5" indent="-355600" algn="l" rtl="0">
              <a:spcBef>
                <a:spcPts val="0"/>
              </a:spcBef>
              <a:spcAft>
                <a:spcPts val="0"/>
              </a:spcAft>
              <a:buClr>
                <a:schemeClr val="dk1"/>
              </a:buClr>
              <a:buSzPts val="2000"/>
              <a:buChar char="•"/>
              <a:defRPr/>
            </a:lvl6pPr>
            <a:lvl7pPr marL="3200400" lvl="6" indent="-355600" algn="l" rtl="0">
              <a:spcBef>
                <a:spcPts val="0"/>
              </a:spcBef>
              <a:spcAft>
                <a:spcPts val="0"/>
              </a:spcAft>
              <a:buClr>
                <a:schemeClr val="dk1"/>
              </a:buClr>
              <a:buSzPts val="2000"/>
              <a:buChar char="•"/>
              <a:defRPr/>
            </a:lvl7pPr>
            <a:lvl8pPr marL="3657600" lvl="7" indent="-355600" algn="l" rtl="0">
              <a:spcBef>
                <a:spcPts val="0"/>
              </a:spcBef>
              <a:spcAft>
                <a:spcPts val="0"/>
              </a:spcAft>
              <a:buClr>
                <a:schemeClr val="dk1"/>
              </a:buClr>
              <a:buSzPts val="2000"/>
              <a:buChar char="•"/>
              <a:defRPr/>
            </a:lvl8pPr>
            <a:lvl9pPr marL="4114800" lvl="8" indent="-355600" algn="l" rtl="0">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0"/>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7" name="Google Shape;117;p20"/>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8" name="Google Shape;118;p2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20"/>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22" name="Google Shape;122;p20"/>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3" name="Google Shape;123;p20"/>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24" name="Google Shape;124;p20"/>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28" name="Google Shape;128;p21"/>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29" name="Google Shape;129;p21"/>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0" name="Google Shape;130;p21"/>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1" name="Google Shape;131;p2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4" name="Google Shape;134;p21"/>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35" name="Google Shape;135;p21"/>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6" name="Google Shape;136;p21"/>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37" name="Google Shape;137;p21"/>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hoto" type="secHead">
  <p:cSld name="SECTION_HEADER">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t="9517" b="65322"/>
          <a:stretch/>
        </p:blipFill>
        <p:spPr>
          <a:xfrm>
            <a:off x="0" y="940578"/>
            <a:ext cx="9143998" cy="1293686"/>
          </a:xfrm>
          <a:prstGeom prst="rect">
            <a:avLst/>
          </a:prstGeom>
          <a:noFill/>
          <a:ln>
            <a:noFill/>
          </a:ln>
        </p:spPr>
      </p:pic>
      <p:sp>
        <p:nvSpPr>
          <p:cNvPr id="140" name="Google Shape;140;p22"/>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2"/>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142" name="Google Shape;142;p22"/>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cxnSp>
        <p:nvCxnSpPr>
          <p:cNvPr id="143" name="Google Shape;143;p22"/>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sp>
        <p:nvSpPr>
          <p:cNvPr id="144" name="Google Shape;144;p22"/>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45" name="Google Shape;145;p22"/>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46" name="Google Shape;146;p2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2"/>
          <p:cNvPicPr preferRelativeResize="0"/>
          <p:nvPr/>
        </p:nvPicPr>
        <p:blipFill rotWithShape="1">
          <a:blip r:embed="rId3">
            <a:alphaModFix/>
          </a:blip>
          <a:srcRect r="75251"/>
          <a:stretch/>
        </p:blipFill>
        <p:spPr>
          <a:xfrm>
            <a:off x="8767118" y="4863098"/>
            <a:ext cx="311194" cy="227686"/>
          </a:xfrm>
          <a:prstGeom prst="rect">
            <a:avLst/>
          </a:prstGeom>
          <a:noFill/>
          <a:ln>
            <a:noFill/>
          </a:ln>
        </p:spPr>
      </p:pic>
      <p:sp>
        <p:nvSpPr>
          <p:cNvPr id="150" name="Google Shape;150;p22"/>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51" name="Google Shape;151;p22"/>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52" name="Google Shape;152;p22"/>
          <p:cNvPicPr preferRelativeResize="0"/>
          <p:nvPr/>
        </p:nvPicPr>
        <p:blipFill rotWithShape="1">
          <a:blip r:embed="rId4">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2">
            <a:alphaModFix/>
          </a:blip>
          <a:srcRect/>
          <a:stretch/>
        </p:blipFill>
        <p:spPr>
          <a:xfrm>
            <a:off x="0" y="1715"/>
            <a:ext cx="6858000" cy="5141783"/>
          </a:xfrm>
          <a:prstGeom prst="rect">
            <a:avLst/>
          </a:prstGeom>
          <a:noFill/>
          <a:ln>
            <a:noFill/>
          </a:ln>
        </p:spPr>
      </p:pic>
      <p:pic>
        <p:nvPicPr>
          <p:cNvPr id="155" name="Google Shape;155;p23" descr="curry_mngrm_2c_c_whitespace-01.png"/>
          <p:cNvPicPr preferRelativeResize="0"/>
          <p:nvPr/>
        </p:nvPicPr>
        <p:blipFill rotWithShape="1">
          <a:blip r:embed="rId3">
            <a:alphaModFix/>
          </a:blip>
          <a:srcRect/>
          <a:stretch/>
        </p:blipFill>
        <p:spPr>
          <a:xfrm>
            <a:off x="7555773" y="4546759"/>
            <a:ext cx="1080595" cy="323102"/>
          </a:xfrm>
          <a:prstGeom prst="rect">
            <a:avLst/>
          </a:prstGeom>
          <a:noFill/>
          <a:ln>
            <a:noFill/>
          </a:ln>
        </p:spPr>
      </p:pic>
      <p:pic>
        <p:nvPicPr>
          <p:cNvPr id="156" name="Google Shape;156;p23"/>
          <p:cNvPicPr preferRelativeResize="0"/>
          <p:nvPr/>
        </p:nvPicPr>
        <p:blipFill rotWithShape="1">
          <a:blip r:embed="rId4">
            <a:alphaModFix/>
          </a:blip>
          <a:srcRect/>
          <a:stretch/>
        </p:blipFill>
        <p:spPr>
          <a:xfrm>
            <a:off x="412684" y="4158506"/>
            <a:ext cx="2588355" cy="776507"/>
          </a:xfrm>
          <a:prstGeom prst="rect">
            <a:avLst/>
          </a:prstGeom>
          <a:noFill/>
          <a:ln>
            <a:noFill/>
          </a:ln>
        </p:spPr>
      </p:pic>
      <p:pic>
        <p:nvPicPr>
          <p:cNvPr id="157" name="Google Shape;157;p23" descr="curry_mngrm_2c_c_whitespace-01.png"/>
          <p:cNvPicPr preferRelativeResize="0"/>
          <p:nvPr/>
        </p:nvPicPr>
        <p:blipFill rotWithShape="1">
          <a:blip r:embed="rId3">
            <a:alphaModFix/>
          </a:blip>
          <a:srcRect/>
          <a:stretch/>
        </p:blipFill>
        <p:spPr>
          <a:xfrm>
            <a:off x="7555773" y="4546759"/>
            <a:ext cx="1080595" cy="3231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Basic">
  <p:cSld name="Title Slide: Basic">
    <p:spTree>
      <p:nvGrpSpPr>
        <p:cNvPr id="1" name="Shape 158"/>
        <p:cNvGrpSpPr/>
        <p:nvPr/>
      </p:nvGrpSpPr>
      <p:grpSpPr>
        <a:xfrm>
          <a:off x="0" y="0"/>
          <a:ext cx="0" cy="0"/>
          <a:chOff x="0" y="0"/>
          <a:chExt cx="0" cy="0"/>
        </a:xfrm>
      </p:grpSpPr>
      <p:sp>
        <p:nvSpPr>
          <p:cNvPr id="159" name="Google Shape;159;p24"/>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60" name="Google Shape;160;p24"/>
          <p:cNvSpPr txBox="1">
            <a:spLocks noGrp="1"/>
          </p:cNvSpPr>
          <p:nvPr>
            <p:ph type="ctrTitle"/>
          </p:nvPr>
        </p:nvSpPr>
        <p:spPr>
          <a:xfrm>
            <a:off x="685800" y="1983827"/>
            <a:ext cx="77724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24"/>
          <p:cNvSpPr txBox="1">
            <a:spLocks noGrp="1"/>
          </p:cNvSpPr>
          <p:nvPr>
            <p:ph type="subTitle" idx="1"/>
          </p:nvPr>
        </p:nvSpPr>
        <p:spPr>
          <a:xfrm>
            <a:off x="1371600" y="3434060"/>
            <a:ext cx="6400800" cy="540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SzPts val="3200"/>
              <a:buNone/>
              <a:defRPr i="1">
                <a:solidFill>
                  <a:srgbClr val="526799"/>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62" name="Google Shape;162;p2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5" name="Google Shape;165;p24" descr="curry_mngrm_2c_c_whitespace-01.png"/>
          <p:cNvPicPr preferRelativeResize="0"/>
          <p:nvPr/>
        </p:nvPicPr>
        <p:blipFill rotWithShape="1">
          <a:blip r:embed="rId2">
            <a:alphaModFix/>
          </a:blip>
          <a:srcRect/>
          <a:stretch/>
        </p:blipFill>
        <p:spPr>
          <a:xfrm>
            <a:off x="7555773" y="4749756"/>
            <a:ext cx="1080595" cy="323102"/>
          </a:xfrm>
          <a:prstGeom prst="rect">
            <a:avLst/>
          </a:prstGeom>
          <a:noFill/>
          <a:ln>
            <a:noFill/>
          </a:ln>
        </p:spPr>
      </p:pic>
      <p:sp>
        <p:nvSpPr>
          <p:cNvPr id="166" name="Google Shape;166;p24"/>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67" name="Google Shape;167;p24" descr="curry_mngrm_2c_c_whitespace-01.png"/>
          <p:cNvPicPr preferRelativeResize="0"/>
          <p:nvPr/>
        </p:nvPicPr>
        <p:blipFill rotWithShape="1">
          <a:blip r:embed="rId2">
            <a:alphaModFix/>
          </a:blip>
          <a:srcRect/>
          <a:stretch/>
        </p:blipFill>
        <p:spPr>
          <a:xfrm>
            <a:off x="7555773" y="4749756"/>
            <a:ext cx="1080595" cy="323102"/>
          </a:xfrm>
          <a:prstGeom prst="rect">
            <a:avLst/>
          </a:prstGeom>
          <a:noFill/>
          <a:ln>
            <a:noFill/>
          </a:ln>
        </p:spPr>
      </p:pic>
      <p:pic>
        <p:nvPicPr>
          <p:cNvPr id="168" name="Google Shape;168;p24"/>
          <p:cNvPicPr preferRelativeResize="0"/>
          <p:nvPr/>
        </p:nvPicPr>
        <p:blipFill rotWithShape="1">
          <a:blip r:embed="rId3">
            <a:alphaModFix/>
          </a:blip>
          <a:srcRect/>
          <a:stretch/>
        </p:blipFill>
        <p:spPr>
          <a:xfrm>
            <a:off x="3516284" y="222669"/>
            <a:ext cx="1583574" cy="134648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169"/>
        <p:cNvGrpSpPr/>
        <p:nvPr/>
      </p:nvGrpSpPr>
      <p:grpSpPr>
        <a:xfrm>
          <a:off x="0" y="0"/>
          <a:ext cx="0" cy="0"/>
          <a:chOff x="0" y="0"/>
          <a:chExt cx="0" cy="0"/>
        </a:xfrm>
      </p:grpSpPr>
      <p:sp>
        <p:nvSpPr>
          <p:cNvPr id="170" name="Google Shape;170;p25"/>
          <p:cNvSpPr/>
          <p:nvPr/>
        </p:nvSpPr>
        <p:spPr>
          <a:xfrm>
            <a:off x="1" y="3222596"/>
            <a:ext cx="9144000" cy="12756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71" name="Google Shape;171;p25"/>
          <p:cNvPicPr preferRelativeResize="0"/>
          <p:nvPr/>
        </p:nvPicPr>
        <p:blipFill rotWithShape="1">
          <a:blip r:embed="rId2">
            <a:alphaModFix/>
          </a:blip>
          <a:srcRect t="9517" b="65322"/>
          <a:stretch/>
        </p:blipFill>
        <p:spPr>
          <a:xfrm>
            <a:off x="0" y="2024445"/>
            <a:ext cx="9143998" cy="1293686"/>
          </a:xfrm>
          <a:prstGeom prst="rect">
            <a:avLst/>
          </a:prstGeom>
          <a:noFill/>
          <a:ln>
            <a:noFill/>
          </a:ln>
        </p:spPr>
      </p:pic>
      <p:sp>
        <p:nvSpPr>
          <p:cNvPr id="172" name="Google Shape;172;p2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2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5" name="Google Shape;175;p25" descr="curry_mngrm_2c_c_whitespace-01.png"/>
          <p:cNvPicPr preferRelativeResize="0"/>
          <p:nvPr/>
        </p:nvPicPr>
        <p:blipFill rotWithShape="1">
          <a:blip r:embed="rId3">
            <a:alphaModFix/>
          </a:blip>
          <a:srcRect/>
          <a:stretch/>
        </p:blipFill>
        <p:spPr>
          <a:xfrm>
            <a:off x="7555773" y="4749756"/>
            <a:ext cx="1080595" cy="323102"/>
          </a:xfrm>
          <a:prstGeom prst="rect">
            <a:avLst/>
          </a:prstGeom>
          <a:noFill/>
          <a:ln>
            <a:noFill/>
          </a:ln>
        </p:spPr>
      </p:pic>
      <p:sp>
        <p:nvSpPr>
          <p:cNvPr id="176" name="Google Shape;176;p25"/>
          <p:cNvSpPr/>
          <p:nvPr/>
        </p:nvSpPr>
        <p:spPr>
          <a:xfrm>
            <a:off x="1" y="3675280"/>
            <a:ext cx="9144000" cy="8229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77" name="Google Shape;177;p25" descr="curry_mngrm_2c_c_whitespace-01.png"/>
          <p:cNvPicPr preferRelativeResize="0"/>
          <p:nvPr/>
        </p:nvPicPr>
        <p:blipFill rotWithShape="1">
          <a:blip r:embed="rId3">
            <a:alphaModFix/>
          </a:blip>
          <a:srcRect/>
          <a:stretch/>
        </p:blipFill>
        <p:spPr>
          <a:xfrm>
            <a:off x="7555773" y="4749756"/>
            <a:ext cx="1080595" cy="323102"/>
          </a:xfrm>
          <a:prstGeom prst="rect">
            <a:avLst/>
          </a:prstGeom>
          <a:noFill/>
          <a:ln>
            <a:noFill/>
          </a:ln>
        </p:spPr>
      </p:pic>
      <p:cxnSp>
        <p:nvCxnSpPr>
          <p:cNvPr id="178" name="Google Shape;178;p25"/>
          <p:cNvCxnSpPr/>
          <p:nvPr/>
        </p:nvCxnSpPr>
        <p:spPr>
          <a:xfrm>
            <a:off x="0" y="2010416"/>
            <a:ext cx="9144000" cy="0"/>
          </a:xfrm>
          <a:prstGeom prst="straightConnector1">
            <a:avLst/>
          </a:prstGeom>
          <a:noFill/>
          <a:ln w="76200" cap="flat" cmpd="sng">
            <a:solidFill>
              <a:srgbClr val="9CA4C3"/>
            </a:solidFill>
            <a:prstDash val="solid"/>
            <a:round/>
            <a:headEnd type="none" w="sm" len="sm"/>
            <a:tailEnd type="none" w="sm" len="sm"/>
          </a:ln>
        </p:spPr>
      </p:cxnSp>
      <p:pic>
        <p:nvPicPr>
          <p:cNvPr id="179" name="Google Shape;179;p25"/>
          <p:cNvPicPr preferRelativeResize="0"/>
          <p:nvPr/>
        </p:nvPicPr>
        <p:blipFill rotWithShape="1">
          <a:blip r:embed="rId4">
            <a:alphaModFix/>
          </a:blip>
          <a:srcRect/>
          <a:stretch/>
        </p:blipFill>
        <p:spPr>
          <a:xfrm>
            <a:off x="3516284" y="222669"/>
            <a:ext cx="1583574" cy="1346486"/>
          </a:xfrm>
          <a:prstGeom prst="rect">
            <a:avLst/>
          </a:prstGeom>
          <a:noFill/>
          <a:ln>
            <a:noFill/>
          </a:ln>
        </p:spPr>
      </p:pic>
      <p:sp>
        <p:nvSpPr>
          <p:cNvPr id="180" name="Google Shape;180;p25"/>
          <p:cNvSpPr txBox="1">
            <a:spLocks noGrp="1"/>
          </p:cNvSpPr>
          <p:nvPr>
            <p:ph type="ctrTitle"/>
          </p:nvPr>
        </p:nvSpPr>
        <p:spPr>
          <a:xfrm>
            <a:off x="685800" y="3344417"/>
            <a:ext cx="7772400" cy="1096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6"/>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84" name="Google Shape;184;p2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5" name="Google Shape;185;p2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6" name="Google Shape;186;p2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2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2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9" name="Google Shape;189;p2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90" name="Google Shape;190;p2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1" name="Google Shape;191;p2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92" name="Google Shape;192;p2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ography_Layout">
  <p:cSld name="Biography_Layout">
    <p:spTree>
      <p:nvGrpSpPr>
        <p:cNvPr id="1" name="Shape 193"/>
        <p:cNvGrpSpPr/>
        <p:nvPr/>
      </p:nvGrpSpPr>
      <p:grpSpPr>
        <a:xfrm>
          <a:off x="0" y="0"/>
          <a:ext cx="0" cy="0"/>
          <a:chOff x="0" y="0"/>
          <a:chExt cx="0" cy="0"/>
        </a:xfrm>
      </p:grpSpPr>
      <p:sp>
        <p:nvSpPr>
          <p:cNvPr id="194" name="Google Shape;194;p27"/>
          <p:cNvSpPr>
            <a:spLocks noGrp="1"/>
          </p:cNvSpPr>
          <p:nvPr>
            <p:ph type="pic" idx="2"/>
          </p:nvPr>
        </p:nvSpPr>
        <p:spPr>
          <a:xfrm>
            <a:off x="702867" y="1123951"/>
            <a:ext cx="1472700" cy="1472700"/>
          </a:xfrm>
          <a:prstGeom prst="ellipse">
            <a:avLst/>
          </a:prstGeom>
          <a:noFill/>
          <a:ln w="38100" cap="flat" cmpd="dbl">
            <a:solidFill>
              <a:srgbClr val="9CA4C3"/>
            </a:solidFill>
            <a:prstDash val="solid"/>
            <a:round/>
            <a:headEnd type="none" w="sm" len="sm"/>
            <a:tailEnd type="none" w="sm" len="sm"/>
          </a:ln>
        </p:spPr>
      </p:sp>
      <p:sp>
        <p:nvSpPr>
          <p:cNvPr id="195" name="Google Shape;195;p27"/>
          <p:cNvSpPr>
            <a:spLocks noGrp="1"/>
          </p:cNvSpPr>
          <p:nvPr>
            <p:ph type="pic" idx="3"/>
          </p:nvPr>
        </p:nvSpPr>
        <p:spPr>
          <a:xfrm>
            <a:off x="3644635" y="1126925"/>
            <a:ext cx="1467000" cy="1467000"/>
          </a:xfrm>
          <a:prstGeom prst="ellipse">
            <a:avLst/>
          </a:prstGeom>
          <a:noFill/>
          <a:ln w="38100" cap="flat" cmpd="dbl">
            <a:solidFill>
              <a:srgbClr val="9CA4C3"/>
            </a:solidFill>
            <a:prstDash val="solid"/>
            <a:round/>
            <a:headEnd type="none" w="sm" len="sm"/>
            <a:tailEnd type="none" w="sm" len="sm"/>
          </a:ln>
        </p:spPr>
      </p:sp>
      <p:sp>
        <p:nvSpPr>
          <p:cNvPr id="196" name="Google Shape;196;p27"/>
          <p:cNvSpPr>
            <a:spLocks noGrp="1"/>
          </p:cNvSpPr>
          <p:nvPr>
            <p:ph type="pic" idx="4"/>
          </p:nvPr>
        </p:nvSpPr>
        <p:spPr>
          <a:xfrm>
            <a:off x="6472901" y="1126529"/>
            <a:ext cx="1467600" cy="1467600"/>
          </a:xfrm>
          <a:prstGeom prst="ellipse">
            <a:avLst/>
          </a:prstGeom>
          <a:noFill/>
          <a:ln w="38100" cap="flat" cmpd="dbl">
            <a:solidFill>
              <a:srgbClr val="9CA4C3"/>
            </a:solidFill>
            <a:prstDash val="solid"/>
            <a:round/>
            <a:headEnd type="none" w="sm" len="sm"/>
            <a:tailEnd type="none" w="sm" len="sm"/>
          </a:ln>
        </p:spPr>
      </p:sp>
      <p:sp>
        <p:nvSpPr>
          <p:cNvPr id="197" name="Google Shape;197;p27"/>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98" name="Google Shape;198;p27"/>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99" name="Google Shape;199;p27"/>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00" name="Google Shape;200;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27"/>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27"/>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3" name="Google Shape;203;p27"/>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4" name="Google Shape;204;p2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2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2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2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2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2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210" name="Google Shape;210;p2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2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12" name="Google Shape;212;p2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ography_Layout 6up">
  <p:cSld name="Biography_Layout 6up">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28"/>
          <p:cNvSpPr>
            <a:spLocks noGrp="1"/>
          </p:cNvSpPr>
          <p:nvPr>
            <p:ph type="pic" idx="2"/>
          </p:nvPr>
        </p:nvSpPr>
        <p:spPr>
          <a:xfrm>
            <a:off x="853132" y="985784"/>
            <a:ext cx="1226700" cy="1226700"/>
          </a:xfrm>
          <a:prstGeom prst="ellipse">
            <a:avLst/>
          </a:prstGeom>
          <a:noFill/>
          <a:ln w="38100" cap="flat" cmpd="dbl">
            <a:solidFill>
              <a:srgbClr val="9CA4C3"/>
            </a:solidFill>
            <a:prstDash val="solid"/>
            <a:round/>
            <a:headEnd type="none" w="sm" len="sm"/>
            <a:tailEnd type="none" w="sm" len="sm"/>
          </a:ln>
        </p:spPr>
      </p:sp>
      <p:sp>
        <p:nvSpPr>
          <p:cNvPr id="216" name="Google Shape;216;p28"/>
          <p:cNvSpPr>
            <a:spLocks noGrp="1"/>
          </p:cNvSpPr>
          <p:nvPr>
            <p:ph type="pic" idx="3"/>
          </p:nvPr>
        </p:nvSpPr>
        <p:spPr>
          <a:xfrm>
            <a:off x="3794900" y="988758"/>
            <a:ext cx="1221600" cy="1221600"/>
          </a:xfrm>
          <a:prstGeom prst="ellipse">
            <a:avLst/>
          </a:prstGeom>
          <a:noFill/>
          <a:ln w="38100" cap="flat" cmpd="dbl">
            <a:solidFill>
              <a:srgbClr val="9CA4C3"/>
            </a:solidFill>
            <a:prstDash val="solid"/>
            <a:round/>
            <a:headEnd type="none" w="sm" len="sm"/>
            <a:tailEnd type="none" w="sm" len="sm"/>
          </a:ln>
        </p:spPr>
      </p:sp>
      <p:sp>
        <p:nvSpPr>
          <p:cNvPr id="217" name="Google Shape;217;p28"/>
          <p:cNvSpPr>
            <a:spLocks noGrp="1"/>
          </p:cNvSpPr>
          <p:nvPr>
            <p:ph type="pic" idx="4"/>
          </p:nvPr>
        </p:nvSpPr>
        <p:spPr>
          <a:xfrm>
            <a:off x="6623166" y="988362"/>
            <a:ext cx="1222200" cy="1222200"/>
          </a:xfrm>
          <a:prstGeom prst="ellipse">
            <a:avLst/>
          </a:prstGeom>
          <a:noFill/>
          <a:ln w="38100" cap="flat" cmpd="dbl">
            <a:solidFill>
              <a:srgbClr val="9CA4C3"/>
            </a:solidFill>
            <a:prstDash val="solid"/>
            <a:round/>
            <a:headEnd type="none" w="sm" len="sm"/>
            <a:tailEnd type="none" w="sm" len="sm"/>
          </a:ln>
        </p:spPr>
      </p:sp>
      <p:sp>
        <p:nvSpPr>
          <p:cNvPr id="218" name="Google Shape;218;p28"/>
          <p:cNvSpPr txBox="1">
            <a:spLocks noGrp="1"/>
          </p:cNvSpPr>
          <p:nvPr>
            <p:ph type="body" idx="1"/>
          </p:nvPr>
        </p:nvSpPr>
        <p:spPr>
          <a:xfrm>
            <a:off x="386952"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9" name="Google Shape;219;p28"/>
          <p:cNvSpPr txBox="1">
            <a:spLocks noGrp="1"/>
          </p:cNvSpPr>
          <p:nvPr>
            <p:ph type="body" idx="5"/>
          </p:nvPr>
        </p:nvSpPr>
        <p:spPr>
          <a:xfrm>
            <a:off x="3274465"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0" name="Google Shape;220;p28"/>
          <p:cNvSpPr txBox="1">
            <a:spLocks noGrp="1"/>
          </p:cNvSpPr>
          <p:nvPr>
            <p:ph type="body" idx="6"/>
          </p:nvPr>
        </p:nvSpPr>
        <p:spPr>
          <a:xfrm>
            <a:off x="6161978"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1" name="Google Shape;221;p28"/>
          <p:cNvSpPr>
            <a:spLocks noGrp="1"/>
          </p:cNvSpPr>
          <p:nvPr>
            <p:ph type="pic" idx="7"/>
          </p:nvPr>
        </p:nvSpPr>
        <p:spPr>
          <a:xfrm>
            <a:off x="853132" y="2764009"/>
            <a:ext cx="1226700" cy="1226700"/>
          </a:xfrm>
          <a:prstGeom prst="ellipse">
            <a:avLst/>
          </a:prstGeom>
          <a:noFill/>
          <a:ln w="38100" cap="flat" cmpd="dbl">
            <a:solidFill>
              <a:srgbClr val="9CA4C3"/>
            </a:solidFill>
            <a:prstDash val="solid"/>
            <a:round/>
            <a:headEnd type="none" w="sm" len="sm"/>
            <a:tailEnd type="none" w="sm" len="sm"/>
          </a:ln>
        </p:spPr>
      </p:sp>
      <p:sp>
        <p:nvSpPr>
          <p:cNvPr id="222" name="Google Shape;222;p28"/>
          <p:cNvSpPr>
            <a:spLocks noGrp="1"/>
          </p:cNvSpPr>
          <p:nvPr>
            <p:ph type="pic" idx="8"/>
          </p:nvPr>
        </p:nvSpPr>
        <p:spPr>
          <a:xfrm>
            <a:off x="3794900" y="2766983"/>
            <a:ext cx="1221600" cy="1221600"/>
          </a:xfrm>
          <a:prstGeom prst="ellipse">
            <a:avLst/>
          </a:prstGeom>
          <a:noFill/>
          <a:ln w="38100" cap="flat" cmpd="dbl">
            <a:solidFill>
              <a:srgbClr val="9CA4C3"/>
            </a:solidFill>
            <a:prstDash val="solid"/>
            <a:round/>
            <a:headEnd type="none" w="sm" len="sm"/>
            <a:tailEnd type="none" w="sm" len="sm"/>
          </a:ln>
        </p:spPr>
      </p:sp>
      <p:sp>
        <p:nvSpPr>
          <p:cNvPr id="223" name="Google Shape;223;p28"/>
          <p:cNvSpPr>
            <a:spLocks noGrp="1"/>
          </p:cNvSpPr>
          <p:nvPr>
            <p:ph type="pic" idx="9"/>
          </p:nvPr>
        </p:nvSpPr>
        <p:spPr>
          <a:xfrm>
            <a:off x="6623166" y="2766587"/>
            <a:ext cx="1222200" cy="1222200"/>
          </a:xfrm>
          <a:prstGeom prst="ellipse">
            <a:avLst/>
          </a:prstGeom>
          <a:noFill/>
          <a:ln w="38100" cap="flat" cmpd="dbl">
            <a:solidFill>
              <a:srgbClr val="9CA4C3"/>
            </a:solidFill>
            <a:prstDash val="solid"/>
            <a:round/>
            <a:headEnd type="none" w="sm" len="sm"/>
            <a:tailEnd type="none" w="sm" len="sm"/>
          </a:ln>
        </p:spPr>
      </p:sp>
      <p:sp>
        <p:nvSpPr>
          <p:cNvPr id="224" name="Google Shape;224;p28"/>
          <p:cNvSpPr txBox="1">
            <a:spLocks noGrp="1"/>
          </p:cNvSpPr>
          <p:nvPr>
            <p:ph type="body" idx="13"/>
          </p:nvPr>
        </p:nvSpPr>
        <p:spPr>
          <a:xfrm>
            <a:off x="330200" y="392608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5" name="Google Shape;225;p28"/>
          <p:cNvSpPr txBox="1">
            <a:spLocks noGrp="1"/>
          </p:cNvSpPr>
          <p:nvPr>
            <p:ph type="body" idx="14"/>
          </p:nvPr>
        </p:nvSpPr>
        <p:spPr>
          <a:xfrm>
            <a:off x="3274465"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6" name="Google Shape;226;p28"/>
          <p:cNvSpPr txBox="1">
            <a:spLocks noGrp="1"/>
          </p:cNvSpPr>
          <p:nvPr>
            <p:ph type="body" idx="15"/>
          </p:nvPr>
        </p:nvSpPr>
        <p:spPr>
          <a:xfrm>
            <a:off x="6155778"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7" name="Google Shape;227;p2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8" name="Google Shape;228;p2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9" name="Google Shape;229;p2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2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2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2" name="Google Shape;232;p2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233" name="Google Shape;233;p2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34" name="Google Shape;234;p2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35" name="Google Shape;235;p2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pporters_Layout">
  <p:cSld name="Supporters_Layout">
    <p:spTree>
      <p:nvGrpSpPr>
        <p:cNvPr id="1" name="Shape 236"/>
        <p:cNvGrpSpPr/>
        <p:nvPr/>
      </p:nvGrpSpPr>
      <p:grpSpPr>
        <a:xfrm>
          <a:off x="0" y="0"/>
          <a:ext cx="0" cy="0"/>
          <a:chOff x="0" y="0"/>
          <a:chExt cx="0" cy="0"/>
        </a:xfrm>
      </p:grpSpPr>
      <p:sp>
        <p:nvSpPr>
          <p:cNvPr id="237" name="Google Shape;237;p29"/>
          <p:cNvSpPr>
            <a:spLocks noGrp="1"/>
          </p:cNvSpPr>
          <p:nvPr>
            <p:ph type="pic" idx="2"/>
          </p:nvPr>
        </p:nvSpPr>
        <p:spPr>
          <a:xfrm>
            <a:off x="457200" y="1746052"/>
            <a:ext cx="2561100" cy="723600"/>
          </a:xfrm>
          <a:prstGeom prst="rect">
            <a:avLst/>
          </a:prstGeom>
          <a:noFill/>
          <a:ln>
            <a:noFill/>
          </a:ln>
        </p:spPr>
      </p:sp>
      <p:sp>
        <p:nvSpPr>
          <p:cNvPr id="238" name="Google Shape;238;p29"/>
          <p:cNvSpPr>
            <a:spLocks noGrp="1"/>
          </p:cNvSpPr>
          <p:nvPr>
            <p:ph type="pic" idx="3"/>
          </p:nvPr>
        </p:nvSpPr>
        <p:spPr>
          <a:xfrm>
            <a:off x="3343157" y="1746052"/>
            <a:ext cx="2550900" cy="720600"/>
          </a:xfrm>
          <a:prstGeom prst="rect">
            <a:avLst/>
          </a:prstGeom>
          <a:noFill/>
          <a:ln>
            <a:noFill/>
          </a:ln>
        </p:spPr>
      </p:sp>
      <p:sp>
        <p:nvSpPr>
          <p:cNvPr id="239" name="Google Shape;239;p29"/>
          <p:cNvSpPr>
            <a:spLocks noGrp="1"/>
          </p:cNvSpPr>
          <p:nvPr>
            <p:ph type="pic" idx="4"/>
          </p:nvPr>
        </p:nvSpPr>
        <p:spPr>
          <a:xfrm>
            <a:off x="6134598" y="1745858"/>
            <a:ext cx="2552100" cy="720900"/>
          </a:xfrm>
          <a:prstGeom prst="rect">
            <a:avLst/>
          </a:prstGeom>
          <a:noFill/>
          <a:ln>
            <a:noFill/>
          </a:ln>
        </p:spPr>
      </p:sp>
      <p:sp>
        <p:nvSpPr>
          <p:cNvPr id="240" name="Google Shape;240;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29"/>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42" name="Google Shape;242;p29"/>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43" name="Google Shape;243;p29"/>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44" name="Google Shape;244;p29"/>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5" name="Google Shape;245;p29"/>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6" name="Google Shape;246;p29"/>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7" name="Google Shape;247;p29"/>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8" name="Google Shape;248;p29"/>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9" name="Google Shape;249;p2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2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2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2" name="Google Shape;252;p29"/>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253" name="Google Shape;253;p29"/>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54" name="Google Shape;254;p29"/>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55" name="Google Shape;255;p29"/>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8" name="Google Shape;258;p30"/>
          <p:cNvSpPr>
            <a:spLocks noGrp="1"/>
          </p:cNvSpPr>
          <p:nvPr>
            <p:ph type="pic" idx="2"/>
          </p:nvPr>
        </p:nvSpPr>
        <p:spPr>
          <a:xfrm>
            <a:off x="1792288" y="459581"/>
            <a:ext cx="5486400" cy="3086100"/>
          </a:xfrm>
          <a:prstGeom prst="rect">
            <a:avLst/>
          </a:prstGeom>
          <a:noFill/>
          <a:ln>
            <a:noFill/>
          </a:ln>
        </p:spPr>
      </p:sp>
      <p:sp>
        <p:nvSpPr>
          <p:cNvPr id="259" name="Google Shape;259;p3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60" name="Google Shape;260;p3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1" name="Google Shape;261;p3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2" name="Google Shape;262;p3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5" name="Google Shape;265;p3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6" name="Google Shape;266;p3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7" name="Google Shape;267;p3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p3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3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2" name="Google Shape;272;p3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3" name="Google Shape;273;p3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4" name="Google Shape;274;p3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1"/>
        <p:cNvGrpSpPr/>
        <p:nvPr/>
      </p:nvGrpSpPr>
      <p:grpSpPr>
        <a:xfrm>
          <a:off x="0" y="0"/>
          <a:ext cx="0" cy="0"/>
          <a:chOff x="0" y="0"/>
          <a:chExt cx="0" cy="0"/>
        </a:xfrm>
      </p:grpSpPr>
      <p:pic>
        <p:nvPicPr>
          <p:cNvPr id="282" name="Google Shape;282;p34"/>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283" name="Google Shape;283;p34"/>
          <p:cNvSpPr txBox="1">
            <a:spLocks noGrp="1"/>
          </p:cNvSpPr>
          <p:nvPr>
            <p:ph type="ctrTitle"/>
          </p:nvPr>
        </p:nvSpPr>
        <p:spPr>
          <a:xfrm>
            <a:off x="565599" y="2603686"/>
            <a:ext cx="53712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lt1"/>
              </a:buClr>
              <a:buSzPts val="4400"/>
              <a:buFont typeface="Corbe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34"/>
          <p:cNvSpPr txBox="1">
            <a:spLocks noGrp="1"/>
          </p:cNvSpPr>
          <p:nvPr>
            <p:ph type="subTitle" idx="1"/>
          </p:nvPr>
        </p:nvSpPr>
        <p:spPr>
          <a:xfrm>
            <a:off x="565599" y="3781860"/>
            <a:ext cx="5371200" cy="540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2800"/>
              <a:buNone/>
              <a:defRPr sz="2800" i="1">
                <a:solidFill>
                  <a:srgbClr val="9CA4C3"/>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85" name="Google Shape;285;p34" descr="A picture containing text&#10;&#10;Description automatically generated"/>
          <p:cNvPicPr preferRelativeResize="0"/>
          <p:nvPr/>
        </p:nvPicPr>
        <p:blipFill rotWithShape="1">
          <a:blip r:embed="rId3">
            <a:alphaModFix/>
          </a:blip>
          <a:srcRect/>
          <a:stretch/>
        </p:blipFill>
        <p:spPr>
          <a:xfrm>
            <a:off x="981898" y="4277349"/>
            <a:ext cx="3505968" cy="62815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286"/>
        <p:cNvGrpSpPr/>
        <p:nvPr/>
      </p:nvGrpSpPr>
      <p:grpSpPr>
        <a:xfrm>
          <a:off x="0" y="0"/>
          <a:ext cx="0" cy="0"/>
          <a:chOff x="0" y="0"/>
          <a:chExt cx="0" cy="0"/>
        </a:xfrm>
      </p:grpSpPr>
      <p:sp>
        <p:nvSpPr>
          <p:cNvPr id="287" name="Google Shape;287;p35"/>
          <p:cNvSpPr/>
          <p:nvPr/>
        </p:nvSpPr>
        <p:spPr>
          <a:xfrm>
            <a:off x="1" y="3222596"/>
            <a:ext cx="9144000" cy="12756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88" name="Google Shape;288;p35"/>
          <p:cNvPicPr preferRelativeResize="0"/>
          <p:nvPr/>
        </p:nvPicPr>
        <p:blipFill rotWithShape="1">
          <a:blip r:embed="rId2">
            <a:alphaModFix/>
          </a:blip>
          <a:srcRect t="9517" b="65322"/>
          <a:stretch/>
        </p:blipFill>
        <p:spPr>
          <a:xfrm>
            <a:off x="0" y="2024445"/>
            <a:ext cx="9143998" cy="1293686"/>
          </a:xfrm>
          <a:prstGeom prst="rect">
            <a:avLst/>
          </a:prstGeom>
          <a:noFill/>
          <a:ln>
            <a:noFill/>
          </a:ln>
        </p:spPr>
      </p:pic>
      <p:sp>
        <p:nvSpPr>
          <p:cNvPr id="289" name="Google Shape;289;p3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p3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3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35"/>
          <p:cNvSpPr/>
          <p:nvPr/>
        </p:nvSpPr>
        <p:spPr>
          <a:xfrm>
            <a:off x="1" y="3675280"/>
            <a:ext cx="9144000" cy="8229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293" name="Google Shape;293;p35"/>
          <p:cNvCxnSpPr/>
          <p:nvPr/>
        </p:nvCxnSpPr>
        <p:spPr>
          <a:xfrm>
            <a:off x="0" y="2010415"/>
            <a:ext cx="9144000" cy="0"/>
          </a:xfrm>
          <a:prstGeom prst="straightConnector1">
            <a:avLst/>
          </a:prstGeom>
          <a:noFill/>
          <a:ln w="76200" cap="flat" cmpd="sng">
            <a:solidFill>
              <a:srgbClr val="9CA4C3"/>
            </a:solidFill>
            <a:prstDash val="solid"/>
            <a:round/>
            <a:headEnd type="none" w="sm" len="sm"/>
            <a:tailEnd type="none" w="sm" len="sm"/>
          </a:ln>
        </p:spPr>
      </p:cxnSp>
      <p:pic>
        <p:nvPicPr>
          <p:cNvPr id="294" name="Google Shape;294;p35"/>
          <p:cNvPicPr preferRelativeResize="0"/>
          <p:nvPr/>
        </p:nvPicPr>
        <p:blipFill rotWithShape="1">
          <a:blip r:embed="rId3">
            <a:alphaModFix/>
          </a:blip>
          <a:srcRect/>
          <a:stretch/>
        </p:blipFill>
        <p:spPr>
          <a:xfrm>
            <a:off x="3516284" y="222669"/>
            <a:ext cx="1583574" cy="1346486"/>
          </a:xfrm>
          <a:prstGeom prst="rect">
            <a:avLst/>
          </a:prstGeom>
          <a:noFill/>
          <a:ln>
            <a:noFill/>
          </a:ln>
        </p:spPr>
      </p:pic>
      <p:sp>
        <p:nvSpPr>
          <p:cNvPr id="295" name="Google Shape;295;p35"/>
          <p:cNvSpPr txBox="1">
            <a:spLocks noGrp="1"/>
          </p:cNvSpPr>
          <p:nvPr>
            <p:ph type="ctrTitle"/>
          </p:nvPr>
        </p:nvSpPr>
        <p:spPr>
          <a:xfrm>
            <a:off x="685800" y="3344417"/>
            <a:ext cx="7772400" cy="1096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96" name="Google Shape;296;p35" descr="A close up of a sign&#10;&#10;Description automatically generated"/>
          <p:cNvPicPr preferRelativeResize="0"/>
          <p:nvPr/>
        </p:nvPicPr>
        <p:blipFill rotWithShape="1">
          <a:blip r:embed="rId4">
            <a:alphaModFix/>
          </a:blip>
          <a:srcRect/>
          <a:stretch/>
        </p:blipFill>
        <p:spPr>
          <a:xfrm>
            <a:off x="6268677" y="4712134"/>
            <a:ext cx="2026984" cy="36316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36"/>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00" name="Google Shape;300;p36"/>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01" name="Google Shape;301;p3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02" name="Google Shape;302;p3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03" name="Google Shape;303;p3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p3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3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06" name="Google Shape;306;p3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07" name="Google Shape;307;p3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08" name="Google Shape;308;p3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09" name="Google Shape;309;p3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3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12" name="Google Shape;312;p3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13" name="Google Shape;313;p3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173767"/>
              </a:buClr>
              <a:buSzPts val="4400"/>
              <a:buFont typeface="Corbel"/>
              <a:buNone/>
              <a:defRPr>
                <a:solidFill>
                  <a:srgbClr val="17376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3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5" name="Google Shape;315;p3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3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7" name="Google Shape;317;p3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8" name="Google Shape;318;p3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19" name="Google Shape;319;p3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20" name="Google Shape;320;p3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21" name="Google Shape;321;p3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3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25" name="Google Shape;325;p3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26" name="Google Shape;326;p38"/>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27" name="Google Shape;327;p38"/>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28" name="Google Shape;328;p3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29" name="Google Shape;329;p3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30" name="Google Shape;330;p3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1" name="Google Shape;331;p3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2" name="Google Shape;332;p3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33" name="Google Shape;333;p3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34" name="Google Shape;334;p3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35" name="Google Shape;335;p3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36" name="Google Shape;336;p3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3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39"/>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40" name="Google Shape;340;p39"/>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41" name="Google Shape;341;p3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p3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p3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44" name="Google Shape;344;p39"/>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45" name="Google Shape;345;p39"/>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46" name="Google Shape;346;p39"/>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47" name="Google Shape;347;p39"/>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8"/>
        <p:cNvGrpSpPr/>
        <p:nvPr/>
      </p:nvGrpSpPr>
      <p:grpSpPr>
        <a:xfrm>
          <a:off x="0" y="0"/>
          <a:ext cx="0" cy="0"/>
          <a:chOff x="0" y="0"/>
          <a:chExt cx="0" cy="0"/>
        </a:xfrm>
      </p:grpSpPr>
      <p:sp>
        <p:nvSpPr>
          <p:cNvPr id="349" name="Google Shape;349;p40"/>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50" name="Google Shape;350;p40"/>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51" name="Google Shape;351;p4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2" name="Google Shape;352;p4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4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54" name="Google Shape;354;p40"/>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55" name="Google Shape;355;p40"/>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56" name="Google Shape;356;p40"/>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57" name="Google Shape;357;p40"/>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ography_Layout">
  <p:cSld name="Biography_Layout">
    <p:spTree>
      <p:nvGrpSpPr>
        <p:cNvPr id="1" name="Shape 358"/>
        <p:cNvGrpSpPr/>
        <p:nvPr/>
      </p:nvGrpSpPr>
      <p:grpSpPr>
        <a:xfrm>
          <a:off x="0" y="0"/>
          <a:ext cx="0" cy="0"/>
          <a:chOff x="0" y="0"/>
          <a:chExt cx="0" cy="0"/>
        </a:xfrm>
      </p:grpSpPr>
      <p:sp>
        <p:nvSpPr>
          <p:cNvPr id="359" name="Google Shape;359;p41"/>
          <p:cNvSpPr>
            <a:spLocks noGrp="1"/>
          </p:cNvSpPr>
          <p:nvPr>
            <p:ph type="pic" idx="2"/>
          </p:nvPr>
        </p:nvSpPr>
        <p:spPr>
          <a:xfrm>
            <a:off x="702867" y="1123951"/>
            <a:ext cx="1472700" cy="1472700"/>
          </a:xfrm>
          <a:prstGeom prst="ellipse">
            <a:avLst/>
          </a:prstGeom>
          <a:noFill/>
          <a:ln w="38100" cap="flat" cmpd="dbl">
            <a:solidFill>
              <a:srgbClr val="9CA4C3"/>
            </a:solidFill>
            <a:prstDash val="solid"/>
            <a:round/>
            <a:headEnd type="none" w="sm" len="sm"/>
            <a:tailEnd type="none" w="sm" len="sm"/>
          </a:ln>
        </p:spPr>
      </p:sp>
      <p:sp>
        <p:nvSpPr>
          <p:cNvPr id="360" name="Google Shape;360;p41"/>
          <p:cNvSpPr>
            <a:spLocks noGrp="1"/>
          </p:cNvSpPr>
          <p:nvPr>
            <p:ph type="pic" idx="3"/>
          </p:nvPr>
        </p:nvSpPr>
        <p:spPr>
          <a:xfrm>
            <a:off x="3644635" y="1126925"/>
            <a:ext cx="1467000" cy="1467000"/>
          </a:xfrm>
          <a:prstGeom prst="ellipse">
            <a:avLst/>
          </a:prstGeom>
          <a:noFill/>
          <a:ln w="38100" cap="flat" cmpd="dbl">
            <a:solidFill>
              <a:srgbClr val="9CA4C3"/>
            </a:solidFill>
            <a:prstDash val="solid"/>
            <a:round/>
            <a:headEnd type="none" w="sm" len="sm"/>
            <a:tailEnd type="none" w="sm" len="sm"/>
          </a:ln>
        </p:spPr>
      </p:sp>
      <p:sp>
        <p:nvSpPr>
          <p:cNvPr id="361" name="Google Shape;361;p41"/>
          <p:cNvSpPr>
            <a:spLocks noGrp="1"/>
          </p:cNvSpPr>
          <p:nvPr>
            <p:ph type="pic" idx="4"/>
          </p:nvPr>
        </p:nvSpPr>
        <p:spPr>
          <a:xfrm>
            <a:off x="6472901" y="1126529"/>
            <a:ext cx="1467600" cy="1467600"/>
          </a:xfrm>
          <a:prstGeom prst="ellipse">
            <a:avLst/>
          </a:prstGeom>
          <a:noFill/>
          <a:ln w="38100" cap="flat" cmpd="dbl">
            <a:solidFill>
              <a:srgbClr val="9CA4C3"/>
            </a:solidFill>
            <a:prstDash val="solid"/>
            <a:round/>
            <a:headEnd type="none" w="sm" len="sm"/>
            <a:tailEnd type="none" w="sm" len="sm"/>
          </a:ln>
        </p:spPr>
      </p:sp>
      <p:sp>
        <p:nvSpPr>
          <p:cNvPr id="362" name="Google Shape;362;p41"/>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63" name="Google Shape;363;p41"/>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64" name="Google Shape;364;p41"/>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65" name="Google Shape;365;p4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6" name="Google Shape;366;p41"/>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7" name="Google Shape;367;p41"/>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8" name="Google Shape;368;p41"/>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9" name="Google Shape;369;p41"/>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0" name="Google Shape;370;p41"/>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1" name="Google Shape;371;p4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2" name="Google Shape;372;p4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 name="Google Shape;373;p4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4" name="Google Shape;374;p41"/>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75" name="Google Shape;375;p41"/>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6" name="Google Shape;376;p41"/>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77" name="Google Shape;377;p41"/>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upporters_Layout">
  <p:cSld name="Supporters_Layout">
    <p:spTree>
      <p:nvGrpSpPr>
        <p:cNvPr id="1" name="Shape 378"/>
        <p:cNvGrpSpPr/>
        <p:nvPr/>
      </p:nvGrpSpPr>
      <p:grpSpPr>
        <a:xfrm>
          <a:off x="0" y="0"/>
          <a:ext cx="0" cy="0"/>
          <a:chOff x="0" y="0"/>
          <a:chExt cx="0" cy="0"/>
        </a:xfrm>
      </p:grpSpPr>
      <p:sp>
        <p:nvSpPr>
          <p:cNvPr id="379" name="Google Shape;379;p42"/>
          <p:cNvSpPr>
            <a:spLocks noGrp="1"/>
          </p:cNvSpPr>
          <p:nvPr>
            <p:ph type="pic" idx="2"/>
          </p:nvPr>
        </p:nvSpPr>
        <p:spPr>
          <a:xfrm>
            <a:off x="457200" y="1746052"/>
            <a:ext cx="2561100" cy="723600"/>
          </a:xfrm>
          <a:prstGeom prst="rect">
            <a:avLst/>
          </a:prstGeom>
          <a:noFill/>
          <a:ln>
            <a:noFill/>
          </a:ln>
        </p:spPr>
      </p:sp>
      <p:sp>
        <p:nvSpPr>
          <p:cNvPr id="380" name="Google Shape;380;p42"/>
          <p:cNvSpPr>
            <a:spLocks noGrp="1"/>
          </p:cNvSpPr>
          <p:nvPr>
            <p:ph type="pic" idx="3"/>
          </p:nvPr>
        </p:nvSpPr>
        <p:spPr>
          <a:xfrm>
            <a:off x="3343157" y="1746052"/>
            <a:ext cx="2550900" cy="720600"/>
          </a:xfrm>
          <a:prstGeom prst="rect">
            <a:avLst/>
          </a:prstGeom>
          <a:noFill/>
          <a:ln>
            <a:noFill/>
          </a:ln>
        </p:spPr>
      </p:sp>
      <p:sp>
        <p:nvSpPr>
          <p:cNvPr id="381" name="Google Shape;381;p42"/>
          <p:cNvSpPr>
            <a:spLocks noGrp="1"/>
          </p:cNvSpPr>
          <p:nvPr>
            <p:ph type="pic" idx="4"/>
          </p:nvPr>
        </p:nvSpPr>
        <p:spPr>
          <a:xfrm>
            <a:off x="6134598" y="1745857"/>
            <a:ext cx="2552100" cy="720900"/>
          </a:xfrm>
          <a:prstGeom prst="rect">
            <a:avLst/>
          </a:prstGeom>
          <a:noFill/>
          <a:ln>
            <a:noFill/>
          </a:ln>
        </p:spPr>
      </p:sp>
      <p:sp>
        <p:nvSpPr>
          <p:cNvPr id="382" name="Google Shape;382;p4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42"/>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84" name="Google Shape;384;p42"/>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85" name="Google Shape;385;p42"/>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86" name="Google Shape;386;p42"/>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7" name="Google Shape;387;p42"/>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8" name="Google Shape;388;p42"/>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9" name="Google Shape;389;p42"/>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90" name="Google Shape;390;p42"/>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91" name="Google Shape;391;p4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2" name="Google Shape;392;p4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p4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4" name="Google Shape;394;p42"/>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395" name="Google Shape;395;p42"/>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96" name="Google Shape;396;p42"/>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97" name="Google Shape;397;p42"/>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8"/>
        <p:cNvGrpSpPr/>
        <p:nvPr/>
      </p:nvGrpSpPr>
      <p:grpSpPr>
        <a:xfrm>
          <a:off x="0" y="0"/>
          <a:ext cx="0" cy="0"/>
          <a:chOff x="0" y="0"/>
          <a:chExt cx="0" cy="0"/>
        </a:xfrm>
      </p:grpSpPr>
      <p:sp>
        <p:nvSpPr>
          <p:cNvPr id="399" name="Google Shape;399;p43"/>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0" name="Google Shape;400;p43"/>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401" name="Google Shape;401;p4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02" name="Google Shape;402;p43"/>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03" name="Google Shape;403;p43"/>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04" name="Google Shape;404;p4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5" name="Google Shape;405;p4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 name="Google Shape;406;p4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07" name="Google Shape;407;p43"/>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408" name="Google Shape;408;p43"/>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09" name="Google Shape;409;p43"/>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10" name="Google Shape;410;p43"/>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411"/>
        <p:cNvGrpSpPr/>
        <p:nvPr/>
      </p:nvGrpSpPr>
      <p:grpSpPr>
        <a:xfrm>
          <a:off x="0" y="0"/>
          <a:ext cx="0" cy="0"/>
          <a:chOff x="0" y="0"/>
          <a:chExt cx="0" cy="0"/>
        </a:xfrm>
      </p:grpSpPr>
      <p:pic>
        <p:nvPicPr>
          <p:cNvPr id="412" name="Google Shape;412;p44"/>
          <p:cNvPicPr preferRelativeResize="0"/>
          <p:nvPr/>
        </p:nvPicPr>
        <p:blipFill rotWithShape="1">
          <a:blip r:embed="rId2">
            <a:alphaModFix/>
          </a:blip>
          <a:srcRect/>
          <a:stretch/>
        </p:blipFill>
        <p:spPr>
          <a:xfrm>
            <a:off x="0" y="1715"/>
            <a:ext cx="6858000" cy="5141788"/>
          </a:xfrm>
          <a:prstGeom prst="rect">
            <a:avLst/>
          </a:prstGeom>
          <a:noFill/>
          <a:ln>
            <a:noFill/>
          </a:ln>
        </p:spPr>
      </p:pic>
      <p:pic>
        <p:nvPicPr>
          <p:cNvPr id="413" name="Google Shape;413;p44"/>
          <p:cNvPicPr preferRelativeResize="0"/>
          <p:nvPr/>
        </p:nvPicPr>
        <p:blipFill rotWithShape="1">
          <a:blip r:embed="rId3">
            <a:alphaModFix/>
          </a:blip>
          <a:srcRect/>
          <a:stretch/>
        </p:blipFill>
        <p:spPr>
          <a:xfrm>
            <a:off x="412684" y="4158505"/>
            <a:ext cx="2588355" cy="776507"/>
          </a:xfrm>
          <a:prstGeom prst="rect">
            <a:avLst/>
          </a:prstGeom>
          <a:noFill/>
          <a:ln>
            <a:noFill/>
          </a:ln>
        </p:spPr>
      </p:pic>
      <p:pic>
        <p:nvPicPr>
          <p:cNvPr id="414" name="Google Shape;414;p44" descr="A close up of a sign&#10;&#10;Description automatically generated"/>
          <p:cNvPicPr preferRelativeResize="0"/>
          <p:nvPr/>
        </p:nvPicPr>
        <p:blipFill rotWithShape="1">
          <a:blip r:embed="rId4">
            <a:alphaModFix/>
          </a:blip>
          <a:srcRect/>
          <a:stretch/>
        </p:blipFill>
        <p:spPr>
          <a:xfrm>
            <a:off x="6273209" y="4546759"/>
            <a:ext cx="2026984" cy="36316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Basic">
  <p:cSld name="Title Slide: Basic">
    <p:spTree>
      <p:nvGrpSpPr>
        <p:cNvPr id="1" name="Shape 415"/>
        <p:cNvGrpSpPr/>
        <p:nvPr/>
      </p:nvGrpSpPr>
      <p:grpSpPr>
        <a:xfrm>
          <a:off x="0" y="0"/>
          <a:ext cx="0" cy="0"/>
          <a:chOff x="0" y="0"/>
          <a:chExt cx="0" cy="0"/>
        </a:xfrm>
      </p:grpSpPr>
      <p:sp>
        <p:nvSpPr>
          <p:cNvPr id="416" name="Google Shape;416;p45"/>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17" name="Google Shape;417;p45"/>
          <p:cNvSpPr txBox="1">
            <a:spLocks noGrp="1"/>
          </p:cNvSpPr>
          <p:nvPr>
            <p:ph type="ctrTitle"/>
          </p:nvPr>
        </p:nvSpPr>
        <p:spPr>
          <a:xfrm>
            <a:off x="685800" y="1983826"/>
            <a:ext cx="77724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45"/>
          <p:cNvSpPr txBox="1">
            <a:spLocks noGrp="1"/>
          </p:cNvSpPr>
          <p:nvPr>
            <p:ph type="subTitle" idx="1"/>
          </p:nvPr>
        </p:nvSpPr>
        <p:spPr>
          <a:xfrm>
            <a:off x="1371600" y="3434060"/>
            <a:ext cx="6400800" cy="540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SzPts val="3200"/>
              <a:buNone/>
              <a:defRPr i="1">
                <a:solidFill>
                  <a:srgbClr val="526799"/>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419" name="Google Shape;419;p4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0" name="Google Shape;420;p4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1" name="Google Shape;421;p4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2" name="Google Shape;422;p45"/>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23" name="Google Shape;423;p45"/>
          <p:cNvPicPr preferRelativeResize="0"/>
          <p:nvPr/>
        </p:nvPicPr>
        <p:blipFill rotWithShape="1">
          <a:blip r:embed="rId2">
            <a:alphaModFix/>
          </a:blip>
          <a:srcRect/>
          <a:stretch/>
        </p:blipFill>
        <p:spPr>
          <a:xfrm>
            <a:off x="3516284" y="222669"/>
            <a:ext cx="1583574" cy="1346486"/>
          </a:xfrm>
          <a:prstGeom prst="rect">
            <a:avLst/>
          </a:prstGeom>
          <a:noFill/>
          <a:ln>
            <a:noFill/>
          </a:ln>
        </p:spPr>
      </p:pic>
      <p:pic>
        <p:nvPicPr>
          <p:cNvPr id="424" name="Google Shape;424;p45" descr="A close up of a sign&#10;&#10;Description automatically generated"/>
          <p:cNvPicPr preferRelativeResize="0"/>
          <p:nvPr/>
        </p:nvPicPr>
        <p:blipFill rotWithShape="1">
          <a:blip r:embed="rId3">
            <a:alphaModFix/>
          </a:blip>
          <a:srcRect/>
          <a:stretch/>
        </p:blipFill>
        <p:spPr>
          <a:xfrm>
            <a:off x="6410444" y="4689165"/>
            <a:ext cx="2026984" cy="36316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25"/>
        <p:cNvGrpSpPr/>
        <p:nvPr/>
      </p:nvGrpSpPr>
      <p:grpSpPr>
        <a:xfrm>
          <a:off x="0" y="0"/>
          <a:ext cx="0" cy="0"/>
          <a:chOff x="0" y="0"/>
          <a:chExt cx="0" cy="0"/>
        </a:xfrm>
      </p:grpSpPr>
      <p:sp>
        <p:nvSpPr>
          <p:cNvPr id="426" name="Google Shape;426;p46"/>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7" name="Google Shape;427;p46"/>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428" name="Google Shape;428;p4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29" name="Google Shape;429;p4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30" name="Google Shape;430;p4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1" name="Google Shape;431;p4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2" name="Google Shape;432;p4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3" name="Google Shape;433;p4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434" name="Google Shape;434;p4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35" name="Google Shape;435;p4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36" name="Google Shape;436;p4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Photo" type="secHead">
  <p:cSld name="SECTION_HEADER">
    <p:spTree>
      <p:nvGrpSpPr>
        <p:cNvPr id="1" name="Shape 437"/>
        <p:cNvGrpSpPr/>
        <p:nvPr/>
      </p:nvGrpSpPr>
      <p:grpSpPr>
        <a:xfrm>
          <a:off x="0" y="0"/>
          <a:ext cx="0" cy="0"/>
          <a:chOff x="0" y="0"/>
          <a:chExt cx="0" cy="0"/>
        </a:xfrm>
      </p:grpSpPr>
      <p:pic>
        <p:nvPicPr>
          <p:cNvPr id="438" name="Google Shape;438;p47"/>
          <p:cNvPicPr preferRelativeResize="0"/>
          <p:nvPr/>
        </p:nvPicPr>
        <p:blipFill rotWithShape="1">
          <a:blip r:embed="rId2">
            <a:alphaModFix/>
          </a:blip>
          <a:srcRect t="9517" b="65322"/>
          <a:stretch/>
        </p:blipFill>
        <p:spPr>
          <a:xfrm>
            <a:off x="0" y="940578"/>
            <a:ext cx="9143998" cy="1293686"/>
          </a:xfrm>
          <a:prstGeom prst="rect">
            <a:avLst/>
          </a:prstGeom>
          <a:noFill/>
          <a:ln>
            <a:noFill/>
          </a:ln>
        </p:spPr>
      </p:pic>
      <p:sp>
        <p:nvSpPr>
          <p:cNvPr id="439" name="Google Shape;439;p47"/>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0" name="Google Shape;440;p47"/>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441" name="Google Shape;441;p47"/>
          <p:cNvCxnSpPr/>
          <p:nvPr/>
        </p:nvCxnSpPr>
        <p:spPr>
          <a:xfrm>
            <a:off x="0" y="933157"/>
            <a:ext cx="9144000" cy="0"/>
          </a:xfrm>
          <a:prstGeom prst="straightConnector1">
            <a:avLst/>
          </a:prstGeom>
          <a:noFill/>
          <a:ln w="76200" cap="flat" cmpd="sng">
            <a:solidFill>
              <a:schemeClr val="dk2"/>
            </a:solidFill>
            <a:prstDash val="solid"/>
            <a:round/>
            <a:headEnd type="none" w="sm" len="sm"/>
            <a:tailEnd type="none" w="sm" len="sm"/>
          </a:ln>
        </p:spPr>
      </p:cxnSp>
      <p:cxnSp>
        <p:nvCxnSpPr>
          <p:cNvPr id="442" name="Google Shape;442;p47"/>
          <p:cNvCxnSpPr/>
          <p:nvPr/>
        </p:nvCxnSpPr>
        <p:spPr>
          <a:xfrm>
            <a:off x="0" y="933157"/>
            <a:ext cx="9144000" cy="0"/>
          </a:xfrm>
          <a:prstGeom prst="straightConnector1">
            <a:avLst/>
          </a:prstGeom>
          <a:noFill/>
          <a:ln w="76200" cap="flat" cmpd="sng">
            <a:solidFill>
              <a:schemeClr val="dk2"/>
            </a:solidFill>
            <a:prstDash val="solid"/>
            <a:round/>
            <a:headEnd type="none" w="sm" len="sm"/>
            <a:tailEnd type="none" w="sm" len="sm"/>
          </a:ln>
        </p:spPr>
      </p:cxnSp>
      <p:sp>
        <p:nvSpPr>
          <p:cNvPr id="443" name="Google Shape;443;p4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44" name="Google Shape;444;p4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45" name="Google Shape;445;p4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p4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p4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48" name="Google Shape;448;p47"/>
          <p:cNvPicPr preferRelativeResize="0"/>
          <p:nvPr/>
        </p:nvPicPr>
        <p:blipFill rotWithShape="1">
          <a:blip r:embed="rId3">
            <a:alphaModFix/>
          </a:blip>
          <a:srcRect r="75251"/>
          <a:stretch/>
        </p:blipFill>
        <p:spPr>
          <a:xfrm>
            <a:off x="8767118" y="4863098"/>
            <a:ext cx="311194" cy="227686"/>
          </a:xfrm>
          <a:prstGeom prst="rect">
            <a:avLst/>
          </a:prstGeom>
          <a:noFill/>
          <a:ln>
            <a:noFill/>
          </a:ln>
        </p:spPr>
      </p:pic>
      <p:sp>
        <p:nvSpPr>
          <p:cNvPr id="449" name="Google Shape;449;p4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50" name="Google Shape;450;p4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51" name="Google Shape;451;p47"/>
          <p:cNvPicPr preferRelativeResize="0"/>
          <p:nvPr/>
        </p:nvPicPr>
        <p:blipFill rotWithShape="1">
          <a:blip r:embed="rId4">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ography_Layout 6up">
  <p:cSld name="Biography_Layout 6up">
    <p:spTree>
      <p:nvGrpSpPr>
        <p:cNvPr id="1" name="Shape 452"/>
        <p:cNvGrpSpPr/>
        <p:nvPr/>
      </p:nvGrpSpPr>
      <p:grpSpPr>
        <a:xfrm>
          <a:off x="0" y="0"/>
          <a:ext cx="0" cy="0"/>
          <a:chOff x="0" y="0"/>
          <a:chExt cx="0" cy="0"/>
        </a:xfrm>
      </p:grpSpPr>
      <p:sp>
        <p:nvSpPr>
          <p:cNvPr id="453" name="Google Shape;453;p4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4" name="Google Shape;454;p48"/>
          <p:cNvSpPr>
            <a:spLocks noGrp="1"/>
          </p:cNvSpPr>
          <p:nvPr>
            <p:ph type="pic" idx="2"/>
          </p:nvPr>
        </p:nvSpPr>
        <p:spPr>
          <a:xfrm>
            <a:off x="853132" y="985784"/>
            <a:ext cx="1226700" cy="1226700"/>
          </a:xfrm>
          <a:prstGeom prst="ellipse">
            <a:avLst/>
          </a:prstGeom>
          <a:noFill/>
          <a:ln w="38100" cap="flat" cmpd="dbl">
            <a:solidFill>
              <a:srgbClr val="9CA4C3"/>
            </a:solidFill>
            <a:prstDash val="solid"/>
            <a:round/>
            <a:headEnd type="none" w="sm" len="sm"/>
            <a:tailEnd type="none" w="sm" len="sm"/>
          </a:ln>
        </p:spPr>
      </p:sp>
      <p:sp>
        <p:nvSpPr>
          <p:cNvPr id="455" name="Google Shape;455;p48"/>
          <p:cNvSpPr>
            <a:spLocks noGrp="1"/>
          </p:cNvSpPr>
          <p:nvPr>
            <p:ph type="pic" idx="3"/>
          </p:nvPr>
        </p:nvSpPr>
        <p:spPr>
          <a:xfrm>
            <a:off x="3794900" y="988758"/>
            <a:ext cx="1221600" cy="1221600"/>
          </a:xfrm>
          <a:prstGeom prst="ellipse">
            <a:avLst/>
          </a:prstGeom>
          <a:noFill/>
          <a:ln w="38100" cap="flat" cmpd="dbl">
            <a:solidFill>
              <a:srgbClr val="9CA4C3"/>
            </a:solidFill>
            <a:prstDash val="solid"/>
            <a:round/>
            <a:headEnd type="none" w="sm" len="sm"/>
            <a:tailEnd type="none" w="sm" len="sm"/>
          </a:ln>
        </p:spPr>
      </p:sp>
      <p:sp>
        <p:nvSpPr>
          <p:cNvPr id="456" name="Google Shape;456;p48"/>
          <p:cNvSpPr>
            <a:spLocks noGrp="1"/>
          </p:cNvSpPr>
          <p:nvPr>
            <p:ph type="pic" idx="4"/>
          </p:nvPr>
        </p:nvSpPr>
        <p:spPr>
          <a:xfrm>
            <a:off x="6623166" y="988362"/>
            <a:ext cx="1222200" cy="1222200"/>
          </a:xfrm>
          <a:prstGeom prst="ellipse">
            <a:avLst/>
          </a:prstGeom>
          <a:noFill/>
          <a:ln w="38100" cap="flat" cmpd="dbl">
            <a:solidFill>
              <a:srgbClr val="9CA4C3"/>
            </a:solidFill>
            <a:prstDash val="solid"/>
            <a:round/>
            <a:headEnd type="none" w="sm" len="sm"/>
            <a:tailEnd type="none" w="sm" len="sm"/>
          </a:ln>
        </p:spPr>
      </p:sp>
      <p:sp>
        <p:nvSpPr>
          <p:cNvPr id="457" name="Google Shape;457;p48"/>
          <p:cNvSpPr txBox="1">
            <a:spLocks noGrp="1"/>
          </p:cNvSpPr>
          <p:nvPr>
            <p:ph type="body" idx="1"/>
          </p:nvPr>
        </p:nvSpPr>
        <p:spPr>
          <a:xfrm>
            <a:off x="386952"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8" name="Google Shape;458;p48"/>
          <p:cNvSpPr txBox="1">
            <a:spLocks noGrp="1"/>
          </p:cNvSpPr>
          <p:nvPr>
            <p:ph type="body" idx="5"/>
          </p:nvPr>
        </p:nvSpPr>
        <p:spPr>
          <a:xfrm>
            <a:off x="3274465"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9" name="Google Shape;459;p48"/>
          <p:cNvSpPr txBox="1">
            <a:spLocks noGrp="1"/>
          </p:cNvSpPr>
          <p:nvPr>
            <p:ph type="body" idx="6"/>
          </p:nvPr>
        </p:nvSpPr>
        <p:spPr>
          <a:xfrm>
            <a:off x="6161978"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0" name="Google Shape;460;p48"/>
          <p:cNvSpPr>
            <a:spLocks noGrp="1"/>
          </p:cNvSpPr>
          <p:nvPr>
            <p:ph type="pic" idx="7"/>
          </p:nvPr>
        </p:nvSpPr>
        <p:spPr>
          <a:xfrm>
            <a:off x="853132" y="2764009"/>
            <a:ext cx="1226700" cy="1226700"/>
          </a:xfrm>
          <a:prstGeom prst="ellipse">
            <a:avLst/>
          </a:prstGeom>
          <a:noFill/>
          <a:ln w="38100" cap="flat" cmpd="dbl">
            <a:solidFill>
              <a:srgbClr val="9CA4C3"/>
            </a:solidFill>
            <a:prstDash val="solid"/>
            <a:round/>
            <a:headEnd type="none" w="sm" len="sm"/>
            <a:tailEnd type="none" w="sm" len="sm"/>
          </a:ln>
        </p:spPr>
      </p:sp>
      <p:sp>
        <p:nvSpPr>
          <p:cNvPr id="461" name="Google Shape;461;p48"/>
          <p:cNvSpPr>
            <a:spLocks noGrp="1"/>
          </p:cNvSpPr>
          <p:nvPr>
            <p:ph type="pic" idx="8"/>
          </p:nvPr>
        </p:nvSpPr>
        <p:spPr>
          <a:xfrm>
            <a:off x="3794900" y="2766983"/>
            <a:ext cx="1221600" cy="1221600"/>
          </a:xfrm>
          <a:prstGeom prst="ellipse">
            <a:avLst/>
          </a:prstGeom>
          <a:noFill/>
          <a:ln w="38100" cap="flat" cmpd="dbl">
            <a:solidFill>
              <a:srgbClr val="9CA4C3"/>
            </a:solidFill>
            <a:prstDash val="solid"/>
            <a:round/>
            <a:headEnd type="none" w="sm" len="sm"/>
            <a:tailEnd type="none" w="sm" len="sm"/>
          </a:ln>
        </p:spPr>
      </p:sp>
      <p:sp>
        <p:nvSpPr>
          <p:cNvPr id="462" name="Google Shape;462;p48"/>
          <p:cNvSpPr>
            <a:spLocks noGrp="1"/>
          </p:cNvSpPr>
          <p:nvPr>
            <p:ph type="pic" idx="9"/>
          </p:nvPr>
        </p:nvSpPr>
        <p:spPr>
          <a:xfrm>
            <a:off x="6623166" y="2766587"/>
            <a:ext cx="1222200" cy="1222200"/>
          </a:xfrm>
          <a:prstGeom prst="ellipse">
            <a:avLst/>
          </a:prstGeom>
          <a:noFill/>
          <a:ln w="38100" cap="flat" cmpd="dbl">
            <a:solidFill>
              <a:srgbClr val="9CA4C3"/>
            </a:solidFill>
            <a:prstDash val="solid"/>
            <a:round/>
            <a:headEnd type="none" w="sm" len="sm"/>
            <a:tailEnd type="none" w="sm" len="sm"/>
          </a:ln>
        </p:spPr>
      </p:sp>
      <p:sp>
        <p:nvSpPr>
          <p:cNvPr id="463" name="Google Shape;463;p48"/>
          <p:cNvSpPr txBox="1">
            <a:spLocks noGrp="1"/>
          </p:cNvSpPr>
          <p:nvPr>
            <p:ph type="body" idx="13"/>
          </p:nvPr>
        </p:nvSpPr>
        <p:spPr>
          <a:xfrm>
            <a:off x="330200" y="3926080"/>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4" name="Google Shape;464;p48"/>
          <p:cNvSpPr txBox="1">
            <a:spLocks noGrp="1"/>
          </p:cNvSpPr>
          <p:nvPr>
            <p:ph type="body" idx="14"/>
          </p:nvPr>
        </p:nvSpPr>
        <p:spPr>
          <a:xfrm>
            <a:off x="3274465"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5" name="Google Shape;465;p48"/>
          <p:cNvSpPr txBox="1">
            <a:spLocks noGrp="1"/>
          </p:cNvSpPr>
          <p:nvPr>
            <p:ph type="body" idx="15"/>
          </p:nvPr>
        </p:nvSpPr>
        <p:spPr>
          <a:xfrm>
            <a:off x="6155778"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6" name="Google Shape;466;p4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67" name="Google Shape;467;p4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68" name="Google Shape;468;p4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9" name="Google Shape;469;p4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0" name="Google Shape;470;p4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1" name="Google Shape;471;p4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472" name="Google Shape;472;p4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73" name="Google Shape;473;p4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474" name="Google Shape;474;p4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5"/>
        <p:cNvGrpSpPr/>
        <p:nvPr/>
      </p:nvGrpSpPr>
      <p:grpSpPr>
        <a:xfrm>
          <a:off x="0" y="0"/>
          <a:ext cx="0" cy="0"/>
          <a:chOff x="0" y="0"/>
          <a:chExt cx="0" cy="0"/>
        </a:xfrm>
      </p:grpSpPr>
      <p:sp>
        <p:nvSpPr>
          <p:cNvPr id="476" name="Google Shape;476;p49"/>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7" name="Google Shape;477;p49"/>
          <p:cNvSpPr>
            <a:spLocks noGrp="1"/>
          </p:cNvSpPr>
          <p:nvPr>
            <p:ph type="pic" idx="2"/>
          </p:nvPr>
        </p:nvSpPr>
        <p:spPr>
          <a:xfrm>
            <a:off x="1792288" y="459581"/>
            <a:ext cx="5486400" cy="3086100"/>
          </a:xfrm>
          <a:prstGeom prst="rect">
            <a:avLst/>
          </a:prstGeom>
          <a:noFill/>
          <a:ln>
            <a:noFill/>
          </a:ln>
        </p:spPr>
      </p:sp>
      <p:sp>
        <p:nvSpPr>
          <p:cNvPr id="478" name="Google Shape;478;p49"/>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79" name="Google Shape;479;p4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0" name="Google Shape;480;p4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p4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2"/>
        <p:cNvGrpSpPr/>
        <p:nvPr/>
      </p:nvGrpSpPr>
      <p:grpSpPr>
        <a:xfrm>
          <a:off x="0" y="0"/>
          <a:ext cx="0" cy="0"/>
          <a:chOff x="0" y="0"/>
          <a:chExt cx="0" cy="0"/>
        </a:xfrm>
      </p:grpSpPr>
      <p:sp>
        <p:nvSpPr>
          <p:cNvPr id="483" name="Google Shape;483;p5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4" name="Google Shape;484;p5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85" name="Google Shape;485;p5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 name="Google Shape;486;p5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7" name="Google Shape;487;p5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8"/>
        <p:cNvGrpSpPr/>
        <p:nvPr/>
      </p:nvGrpSpPr>
      <p:grpSpPr>
        <a:xfrm>
          <a:off x="0" y="0"/>
          <a:ext cx="0" cy="0"/>
          <a:chOff x="0" y="0"/>
          <a:chExt cx="0" cy="0"/>
        </a:xfrm>
      </p:grpSpPr>
      <p:sp>
        <p:nvSpPr>
          <p:cNvPr id="489" name="Google Shape;489;p5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0" name="Google Shape;490;p5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91" name="Google Shape;491;p5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2" name="Google Shape;492;p5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3" name="Google Shape;493;p5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0"/>
        <p:cNvGrpSpPr/>
        <p:nvPr/>
      </p:nvGrpSpPr>
      <p:grpSpPr>
        <a:xfrm>
          <a:off x="0" y="0"/>
          <a:ext cx="0" cy="0"/>
          <a:chOff x="0" y="0"/>
          <a:chExt cx="0" cy="0"/>
        </a:xfrm>
      </p:grpSpPr>
      <p:sp>
        <p:nvSpPr>
          <p:cNvPr id="501" name="Google Shape;501;p53"/>
          <p:cNvSpPr/>
          <p:nvPr/>
        </p:nvSpPr>
        <p:spPr>
          <a:xfrm>
            <a:off x="0" y="0"/>
            <a:ext cx="6858001" cy="5143501"/>
          </a:xfrm>
          <a:prstGeom prst="rect">
            <a:avLst/>
          </a:prstGeom>
          <a:noFill/>
          <a:ln>
            <a:noFill/>
          </a:ln>
        </p:spPr>
      </p:sp>
      <p:sp>
        <p:nvSpPr>
          <p:cNvPr id="502" name="Google Shape;502;p53"/>
          <p:cNvSpPr txBox="1">
            <a:spLocks noGrp="1"/>
          </p:cNvSpPr>
          <p:nvPr>
            <p:ph type="ctrTitle"/>
          </p:nvPr>
        </p:nvSpPr>
        <p:spPr>
          <a:xfrm>
            <a:off x="565599" y="2603686"/>
            <a:ext cx="5371200" cy="1064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lt1"/>
              </a:buClr>
              <a:buSzPts val="4400"/>
              <a:buFont typeface="Corbe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3" name="Google Shape;503;p53"/>
          <p:cNvSpPr txBox="1">
            <a:spLocks noGrp="1"/>
          </p:cNvSpPr>
          <p:nvPr>
            <p:ph type="subTitle" idx="1"/>
          </p:nvPr>
        </p:nvSpPr>
        <p:spPr>
          <a:xfrm>
            <a:off x="565599" y="3781860"/>
            <a:ext cx="5371200" cy="540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2800"/>
              <a:buNone/>
              <a:defRPr sz="2800" i="1">
                <a:solidFill>
                  <a:srgbClr val="9CA4C3"/>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504" name="Google Shape;504;p53" descr="curry_mngrm_2c_c_whitespace-01.png"/>
          <p:cNvSpPr/>
          <p:nvPr/>
        </p:nvSpPr>
        <p:spPr>
          <a:xfrm>
            <a:off x="2462032" y="4668605"/>
            <a:ext cx="1080595" cy="32310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5"/>
        <p:cNvGrpSpPr/>
        <p:nvPr/>
      </p:nvGrpSpPr>
      <p:grpSpPr>
        <a:xfrm>
          <a:off x="0" y="0"/>
          <a:ext cx="0" cy="0"/>
          <a:chOff x="0" y="0"/>
          <a:chExt cx="0" cy="0"/>
        </a:xfrm>
      </p:grpSpPr>
      <p:sp>
        <p:nvSpPr>
          <p:cNvPr id="506" name="Google Shape;506;p54"/>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07" name="Google Shape;507;p54"/>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08" name="Google Shape;508;p5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173767"/>
              </a:buClr>
              <a:buSzPts val="4400"/>
              <a:buFont typeface="Corbel"/>
              <a:buNone/>
              <a:defRPr>
                <a:solidFill>
                  <a:srgbClr val="17376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9" name="Google Shape;509;p5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10" name="Google Shape;510;p5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1" name="Google Shape;511;p5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2" name="Google Shape;512;p5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b="0" i="0" u="none" strike="noStrike" cap="none">
                <a:solidFill>
                  <a:schemeClr val="lt1"/>
                </a:solidFill>
                <a:latin typeface="Arial"/>
                <a:ea typeface="Arial"/>
                <a:cs typeface="Arial"/>
                <a:sym typeface="Arial"/>
              </a:defRPr>
            </a:lvl1pPr>
            <a:lvl2pPr marL="0" lvl="1" indent="0" algn="r" rtl="0">
              <a:spcBef>
                <a:spcPts val="0"/>
              </a:spcBef>
              <a:buNone/>
              <a:defRPr sz="800" b="0" i="0" u="none" strike="noStrike" cap="none">
                <a:solidFill>
                  <a:schemeClr val="lt1"/>
                </a:solidFill>
                <a:latin typeface="Arial"/>
                <a:ea typeface="Arial"/>
                <a:cs typeface="Arial"/>
                <a:sym typeface="Arial"/>
              </a:defRPr>
            </a:lvl2pPr>
            <a:lvl3pPr marL="0" lvl="2" indent="0" algn="r" rtl="0">
              <a:spcBef>
                <a:spcPts val="0"/>
              </a:spcBef>
              <a:buNone/>
              <a:defRPr sz="800" b="0" i="0" u="none" strike="noStrike" cap="none">
                <a:solidFill>
                  <a:schemeClr val="lt1"/>
                </a:solidFill>
                <a:latin typeface="Arial"/>
                <a:ea typeface="Arial"/>
                <a:cs typeface="Arial"/>
                <a:sym typeface="Arial"/>
              </a:defRPr>
            </a:lvl3pPr>
            <a:lvl4pPr marL="0" lvl="3" indent="0" algn="r" rtl="0">
              <a:spcBef>
                <a:spcPts val="0"/>
              </a:spcBef>
              <a:buNone/>
              <a:defRPr sz="800" b="0" i="0" u="none" strike="noStrike" cap="none">
                <a:solidFill>
                  <a:schemeClr val="lt1"/>
                </a:solidFill>
                <a:latin typeface="Arial"/>
                <a:ea typeface="Arial"/>
                <a:cs typeface="Arial"/>
                <a:sym typeface="Arial"/>
              </a:defRPr>
            </a:lvl4pPr>
            <a:lvl5pPr marL="0" lvl="4" indent="0" algn="r" rtl="0">
              <a:spcBef>
                <a:spcPts val="0"/>
              </a:spcBef>
              <a:buNone/>
              <a:defRPr sz="800" b="0" i="0" u="none" strike="noStrike" cap="none">
                <a:solidFill>
                  <a:schemeClr val="lt1"/>
                </a:solidFill>
                <a:latin typeface="Arial"/>
                <a:ea typeface="Arial"/>
                <a:cs typeface="Arial"/>
                <a:sym typeface="Arial"/>
              </a:defRPr>
            </a:lvl5pPr>
            <a:lvl6pPr marL="0" lvl="5" indent="0" algn="r" rtl="0">
              <a:spcBef>
                <a:spcPts val="0"/>
              </a:spcBef>
              <a:buNone/>
              <a:defRPr sz="800" b="0" i="0" u="none" strike="noStrike" cap="none">
                <a:solidFill>
                  <a:schemeClr val="lt1"/>
                </a:solidFill>
                <a:latin typeface="Arial"/>
                <a:ea typeface="Arial"/>
                <a:cs typeface="Arial"/>
                <a:sym typeface="Arial"/>
              </a:defRPr>
            </a:lvl6pPr>
            <a:lvl7pPr marL="0" lvl="6" indent="0" algn="r" rtl="0">
              <a:spcBef>
                <a:spcPts val="0"/>
              </a:spcBef>
              <a:buNone/>
              <a:defRPr sz="800" b="0" i="0" u="none" strike="noStrike" cap="none">
                <a:solidFill>
                  <a:schemeClr val="lt1"/>
                </a:solidFill>
                <a:latin typeface="Arial"/>
                <a:ea typeface="Arial"/>
                <a:cs typeface="Arial"/>
                <a:sym typeface="Arial"/>
              </a:defRPr>
            </a:lvl7pPr>
            <a:lvl8pPr marL="0" lvl="7" indent="0" algn="r" rtl="0">
              <a:spcBef>
                <a:spcPts val="0"/>
              </a:spcBef>
              <a:buNone/>
              <a:defRPr sz="800" b="0" i="0" u="none" strike="noStrike" cap="none">
                <a:solidFill>
                  <a:schemeClr val="lt1"/>
                </a:solidFill>
                <a:latin typeface="Arial"/>
                <a:ea typeface="Arial"/>
                <a:cs typeface="Arial"/>
                <a:sym typeface="Arial"/>
              </a:defRPr>
            </a:lvl8pPr>
            <a:lvl9pPr marL="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13" name="Google Shape;513;p54"/>
          <p:cNvSpPr/>
          <p:nvPr/>
        </p:nvSpPr>
        <p:spPr>
          <a:xfrm>
            <a:off x="8767118" y="4863098"/>
            <a:ext cx="311194" cy="227686"/>
          </a:xfrm>
          <a:prstGeom prst="rect">
            <a:avLst/>
          </a:prstGeom>
          <a:noFill/>
          <a:ln>
            <a:noFill/>
          </a:ln>
        </p:spPr>
      </p:sp>
      <p:sp>
        <p:nvSpPr>
          <p:cNvPr id="514" name="Google Shape;514;p54"/>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15" name="Google Shape;515;p54"/>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16" name="Google Shape;516;p54"/>
          <p:cNvSpPr/>
          <p:nvPr/>
        </p:nvSpPr>
        <p:spPr>
          <a:xfrm>
            <a:off x="8770924" y="4863098"/>
            <a:ext cx="227686" cy="227686"/>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7"/>
        <p:cNvGrpSpPr/>
        <p:nvPr/>
      </p:nvGrpSpPr>
      <p:grpSpPr>
        <a:xfrm>
          <a:off x="0" y="0"/>
          <a:ext cx="0" cy="0"/>
          <a:chOff x="0" y="0"/>
          <a:chExt cx="0" cy="0"/>
        </a:xfrm>
      </p:grpSpPr>
      <p:sp>
        <p:nvSpPr>
          <p:cNvPr id="518" name="Google Shape;518;p55"/>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19" name="Google Shape;519;p55"/>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20" name="Google Shape;520;p5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1" name="Google Shape;521;p5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2" name="Google Shape;522;p5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3" name="Google Shape;523;p55"/>
          <p:cNvSpPr/>
          <p:nvPr/>
        </p:nvSpPr>
        <p:spPr>
          <a:xfrm>
            <a:off x="8767118" y="4863098"/>
            <a:ext cx="311194" cy="227686"/>
          </a:xfrm>
          <a:prstGeom prst="rect">
            <a:avLst/>
          </a:prstGeom>
          <a:noFill/>
          <a:ln>
            <a:noFill/>
          </a:ln>
        </p:spPr>
      </p:sp>
      <p:sp>
        <p:nvSpPr>
          <p:cNvPr id="524" name="Google Shape;524;p55"/>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25" name="Google Shape;525;p55"/>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26" name="Google Shape;526;p55"/>
          <p:cNvSpPr/>
          <p:nvPr/>
        </p:nvSpPr>
        <p:spPr>
          <a:xfrm>
            <a:off x="8770924" y="4863098"/>
            <a:ext cx="227686" cy="227686"/>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Photo" type="secHead">
  <p:cSld name="SECTION_HEADER">
    <p:spTree>
      <p:nvGrpSpPr>
        <p:cNvPr id="1" name="Shape 527"/>
        <p:cNvGrpSpPr/>
        <p:nvPr/>
      </p:nvGrpSpPr>
      <p:grpSpPr>
        <a:xfrm>
          <a:off x="0" y="0"/>
          <a:ext cx="0" cy="0"/>
          <a:chOff x="0" y="0"/>
          <a:chExt cx="0" cy="0"/>
        </a:xfrm>
      </p:grpSpPr>
      <p:sp>
        <p:nvSpPr>
          <p:cNvPr id="528" name="Google Shape;528;p56"/>
          <p:cNvSpPr/>
          <p:nvPr/>
        </p:nvSpPr>
        <p:spPr>
          <a:xfrm>
            <a:off x="0" y="940578"/>
            <a:ext cx="9143998" cy="1293680"/>
          </a:xfrm>
          <a:prstGeom prst="rect">
            <a:avLst/>
          </a:prstGeom>
          <a:noFill/>
          <a:ln>
            <a:noFill/>
          </a:ln>
        </p:spPr>
      </p:sp>
      <p:sp>
        <p:nvSpPr>
          <p:cNvPr id="529" name="Google Shape;529;p56"/>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0" name="Google Shape;530;p56"/>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531" name="Google Shape;531;p56"/>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cxnSp>
        <p:nvCxnSpPr>
          <p:cNvPr id="532" name="Google Shape;532;p56"/>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sp>
        <p:nvSpPr>
          <p:cNvPr id="533" name="Google Shape;533;p56"/>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34" name="Google Shape;534;p56"/>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35" name="Google Shape;535;p5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6" name="Google Shape;536;p5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7" name="Google Shape;537;p5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8" name="Google Shape;538;p56"/>
          <p:cNvSpPr/>
          <p:nvPr/>
        </p:nvSpPr>
        <p:spPr>
          <a:xfrm>
            <a:off x="8767118" y="4863098"/>
            <a:ext cx="311194" cy="227686"/>
          </a:xfrm>
          <a:prstGeom prst="rect">
            <a:avLst/>
          </a:prstGeom>
          <a:noFill/>
          <a:ln>
            <a:noFill/>
          </a:ln>
        </p:spPr>
      </p:sp>
      <p:sp>
        <p:nvSpPr>
          <p:cNvPr id="539" name="Google Shape;539;p56"/>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40" name="Google Shape;540;p56"/>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41" name="Google Shape;541;p56"/>
          <p:cNvSpPr/>
          <p:nvPr/>
        </p:nvSpPr>
        <p:spPr>
          <a:xfrm>
            <a:off x="8770924" y="4863098"/>
            <a:ext cx="227686" cy="227686"/>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2"/>
        <p:cNvGrpSpPr/>
        <p:nvPr/>
      </p:nvGrpSpPr>
      <p:grpSpPr>
        <a:xfrm>
          <a:off x="0" y="0"/>
          <a:ext cx="0" cy="0"/>
          <a:chOff x="0" y="0"/>
          <a:chExt cx="0" cy="0"/>
        </a:xfrm>
      </p:grpSpPr>
      <p:sp>
        <p:nvSpPr>
          <p:cNvPr id="543" name="Google Shape;543;p5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rmAutofit/>
          </a:bodyPr>
          <a:lstStyle>
            <a:lvl1pPr lvl="0" algn="ctr" rtl="0">
              <a:spcBef>
                <a:spcPts val="0"/>
              </a:spcBef>
              <a:spcAft>
                <a:spcPts val="0"/>
              </a:spcAft>
              <a:buClr>
                <a:srgbClr val="000000"/>
              </a:buClr>
              <a:buSzPts val="4400"/>
              <a:buFont typeface="Corbel"/>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p57"/>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rmAutofit/>
          </a:bodyPr>
          <a:lstStyle>
            <a:lvl1pPr marL="457200" lvl="0" indent="-431800" algn="l" rtl="0">
              <a:spcBef>
                <a:spcPts val="0"/>
              </a:spcBef>
              <a:spcAft>
                <a:spcPts val="0"/>
              </a:spcAft>
              <a:buSzPts val="3200"/>
              <a:buChar char="•"/>
              <a:defRPr/>
            </a:lvl1pPr>
            <a:lvl2pPr marL="914400" lvl="1" indent="-406400" algn="l" rtl="0">
              <a:spcBef>
                <a:spcPts val="0"/>
              </a:spcBef>
              <a:spcAft>
                <a:spcPts val="0"/>
              </a:spcAft>
              <a:buSzPts val="2800"/>
              <a:buChar char="–"/>
              <a:defRPr/>
            </a:lvl2pPr>
            <a:lvl3pPr marL="1371600" lvl="2" indent="-381000" algn="l" rtl="0">
              <a:spcBef>
                <a:spcPts val="0"/>
              </a:spcBef>
              <a:spcAft>
                <a:spcPts val="0"/>
              </a:spcAft>
              <a:buSzPts val="2400"/>
              <a:buChar char="•"/>
              <a:defRPr/>
            </a:lvl3pPr>
            <a:lvl4pPr marL="1828800" lvl="3" indent="-355600" algn="l" rtl="0">
              <a:spcBef>
                <a:spcPts val="0"/>
              </a:spcBef>
              <a:spcAft>
                <a:spcPts val="0"/>
              </a:spcAft>
              <a:buSzPts val="2000"/>
              <a:buChar char="–"/>
              <a:defRPr/>
            </a:lvl4pPr>
            <a:lvl5pPr marL="2286000" lvl="4" indent="-355600" algn="l" rtl="0">
              <a:spcBef>
                <a:spcPts val="0"/>
              </a:spcBef>
              <a:spcAft>
                <a:spcPts val="0"/>
              </a:spcAft>
              <a:buSzPts val="2000"/>
              <a:buChar char="»"/>
              <a:defRPr/>
            </a:lvl5pPr>
            <a:lvl6pPr marL="2743200" lvl="5" indent="-355600" algn="l" rtl="0">
              <a:spcBef>
                <a:spcPts val="0"/>
              </a:spcBef>
              <a:spcAft>
                <a:spcPts val="0"/>
              </a:spcAft>
              <a:buClr>
                <a:schemeClr val="dk1"/>
              </a:buClr>
              <a:buSzPts val="2000"/>
              <a:buChar char="•"/>
              <a:defRPr/>
            </a:lvl6pPr>
            <a:lvl7pPr marL="3200400" lvl="6" indent="-355600" algn="l" rtl="0">
              <a:spcBef>
                <a:spcPts val="0"/>
              </a:spcBef>
              <a:spcAft>
                <a:spcPts val="0"/>
              </a:spcAft>
              <a:buClr>
                <a:schemeClr val="dk1"/>
              </a:buClr>
              <a:buSzPts val="2000"/>
              <a:buChar char="•"/>
              <a:defRPr/>
            </a:lvl7pPr>
            <a:lvl8pPr marL="3657600" lvl="7" indent="-355600" algn="l" rtl="0">
              <a:spcBef>
                <a:spcPts val="0"/>
              </a:spcBef>
              <a:spcAft>
                <a:spcPts val="0"/>
              </a:spcAft>
              <a:buClr>
                <a:schemeClr val="dk1"/>
              </a:buClr>
              <a:buSzPts val="2000"/>
              <a:buChar char="•"/>
              <a:defRPr/>
            </a:lvl8pPr>
            <a:lvl9pPr marL="4114800" lvl="8" indent="-355600" algn="l" rtl="0">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ography_Layout 6up">
  <p:cSld name="Biography_Layout 6up">
    <p:spTree>
      <p:nvGrpSpPr>
        <p:cNvPr id="1" name="Shape 545"/>
        <p:cNvGrpSpPr/>
        <p:nvPr/>
      </p:nvGrpSpPr>
      <p:grpSpPr>
        <a:xfrm>
          <a:off x="0" y="0"/>
          <a:ext cx="0" cy="0"/>
          <a:chOff x="0" y="0"/>
          <a:chExt cx="0" cy="0"/>
        </a:xfrm>
      </p:grpSpPr>
      <p:sp>
        <p:nvSpPr>
          <p:cNvPr id="546" name="Google Shape;546;p5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58"/>
          <p:cNvSpPr>
            <a:spLocks noGrp="1"/>
          </p:cNvSpPr>
          <p:nvPr>
            <p:ph type="pic" idx="2"/>
          </p:nvPr>
        </p:nvSpPr>
        <p:spPr>
          <a:xfrm>
            <a:off x="853132" y="985784"/>
            <a:ext cx="1226400" cy="1226400"/>
          </a:xfrm>
          <a:prstGeom prst="ellipse">
            <a:avLst/>
          </a:prstGeom>
          <a:noFill/>
          <a:ln w="38100" cap="flat" cmpd="dbl">
            <a:solidFill>
              <a:srgbClr val="9CA4C3"/>
            </a:solidFill>
            <a:prstDash val="solid"/>
            <a:round/>
            <a:headEnd type="none" w="sm" len="sm"/>
            <a:tailEnd type="none" w="sm" len="sm"/>
          </a:ln>
        </p:spPr>
      </p:sp>
      <p:sp>
        <p:nvSpPr>
          <p:cNvPr id="548" name="Google Shape;548;p58"/>
          <p:cNvSpPr>
            <a:spLocks noGrp="1"/>
          </p:cNvSpPr>
          <p:nvPr>
            <p:ph type="pic" idx="3"/>
          </p:nvPr>
        </p:nvSpPr>
        <p:spPr>
          <a:xfrm>
            <a:off x="3794900" y="988758"/>
            <a:ext cx="1221600" cy="1221600"/>
          </a:xfrm>
          <a:prstGeom prst="ellipse">
            <a:avLst/>
          </a:prstGeom>
          <a:noFill/>
          <a:ln w="38100" cap="flat" cmpd="dbl">
            <a:solidFill>
              <a:srgbClr val="9CA4C3"/>
            </a:solidFill>
            <a:prstDash val="solid"/>
            <a:round/>
            <a:headEnd type="none" w="sm" len="sm"/>
            <a:tailEnd type="none" w="sm" len="sm"/>
          </a:ln>
        </p:spPr>
      </p:sp>
      <p:sp>
        <p:nvSpPr>
          <p:cNvPr id="549" name="Google Shape;549;p58"/>
          <p:cNvSpPr>
            <a:spLocks noGrp="1"/>
          </p:cNvSpPr>
          <p:nvPr>
            <p:ph type="pic" idx="4"/>
          </p:nvPr>
        </p:nvSpPr>
        <p:spPr>
          <a:xfrm>
            <a:off x="6623166" y="988362"/>
            <a:ext cx="1222200" cy="1222200"/>
          </a:xfrm>
          <a:prstGeom prst="ellipse">
            <a:avLst/>
          </a:prstGeom>
          <a:noFill/>
          <a:ln w="38100" cap="flat" cmpd="dbl">
            <a:solidFill>
              <a:srgbClr val="9CA4C3"/>
            </a:solidFill>
            <a:prstDash val="solid"/>
            <a:round/>
            <a:headEnd type="none" w="sm" len="sm"/>
            <a:tailEnd type="none" w="sm" len="sm"/>
          </a:ln>
        </p:spPr>
      </p:sp>
      <p:sp>
        <p:nvSpPr>
          <p:cNvPr id="550" name="Google Shape;550;p58"/>
          <p:cNvSpPr txBox="1">
            <a:spLocks noGrp="1"/>
          </p:cNvSpPr>
          <p:nvPr>
            <p:ph type="body" idx="1"/>
          </p:nvPr>
        </p:nvSpPr>
        <p:spPr>
          <a:xfrm>
            <a:off x="386952"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1" name="Google Shape;551;p58"/>
          <p:cNvSpPr txBox="1">
            <a:spLocks noGrp="1"/>
          </p:cNvSpPr>
          <p:nvPr>
            <p:ph type="body" idx="5"/>
          </p:nvPr>
        </p:nvSpPr>
        <p:spPr>
          <a:xfrm>
            <a:off x="3274465"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2" name="Google Shape;552;p58"/>
          <p:cNvSpPr txBox="1">
            <a:spLocks noGrp="1"/>
          </p:cNvSpPr>
          <p:nvPr>
            <p:ph type="body" idx="6"/>
          </p:nvPr>
        </p:nvSpPr>
        <p:spPr>
          <a:xfrm>
            <a:off x="6161978"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 name="Google Shape;553;p58"/>
          <p:cNvSpPr>
            <a:spLocks noGrp="1"/>
          </p:cNvSpPr>
          <p:nvPr>
            <p:ph type="pic" idx="7"/>
          </p:nvPr>
        </p:nvSpPr>
        <p:spPr>
          <a:xfrm>
            <a:off x="853132" y="2764009"/>
            <a:ext cx="1226400" cy="1226400"/>
          </a:xfrm>
          <a:prstGeom prst="ellipse">
            <a:avLst/>
          </a:prstGeom>
          <a:noFill/>
          <a:ln w="38100" cap="flat" cmpd="dbl">
            <a:solidFill>
              <a:srgbClr val="9CA4C3"/>
            </a:solidFill>
            <a:prstDash val="solid"/>
            <a:round/>
            <a:headEnd type="none" w="sm" len="sm"/>
            <a:tailEnd type="none" w="sm" len="sm"/>
          </a:ln>
        </p:spPr>
      </p:sp>
      <p:sp>
        <p:nvSpPr>
          <p:cNvPr id="554" name="Google Shape;554;p58"/>
          <p:cNvSpPr>
            <a:spLocks noGrp="1"/>
          </p:cNvSpPr>
          <p:nvPr>
            <p:ph type="pic" idx="8"/>
          </p:nvPr>
        </p:nvSpPr>
        <p:spPr>
          <a:xfrm>
            <a:off x="3794900" y="2766983"/>
            <a:ext cx="1221600" cy="1221600"/>
          </a:xfrm>
          <a:prstGeom prst="ellipse">
            <a:avLst/>
          </a:prstGeom>
          <a:noFill/>
          <a:ln w="38100" cap="flat" cmpd="dbl">
            <a:solidFill>
              <a:srgbClr val="9CA4C3"/>
            </a:solidFill>
            <a:prstDash val="solid"/>
            <a:round/>
            <a:headEnd type="none" w="sm" len="sm"/>
            <a:tailEnd type="none" w="sm" len="sm"/>
          </a:ln>
        </p:spPr>
      </p:sp>
      <p:sp>
        <p:nvSpPr>
          <p:cNvPr id="555" name="Google Shape;555;p58"/>
          <p:cNvSpPr>
            <a:spLocks noGrp="1"/>
          </p:cNvSpPr>
          <p:nvPr>
            <p:ph type="pic" idx="9"/>
          </p:nvPr>
        </p:nvSpPr>
        <p:spPr>
          <a:xfrm>
            <a:off x="6623166" y="2766587"/>
            <a:ext cx="1222200" cy="1222200"/>
          </a:xfrm>
          <a:prstGeom prst="ellipse">
            <a:avLst/>
          </a:prstGeom>
          <a:noFill/>
          <a:ln w="38100" cap="flat" cmpd="dbl">
            <a:solidFill>
              <a:srgbClr val="9CA4C3"/>
            </a:solidFill>
            <a:prstDash val="solid"/>
            <a:round/>
            <a:headEnd type="none" w="sm" len="sm"/>
            <a:tailEnd type="none" w="sm" len="sm"/>
          </a:ln>
        </p:spPr>
      </p:sp>
      <p:sp>
        <p:nvSpPr>
          <p:cNvPr id="556" name="Google Shape;556;p58"/>
          <p:cNvSpPr txBox="1">
            <a:spLocks noGrp="1"/>
          </p:cNvSpPr>
          <p:nvPr>
            <p:ph type="body" idx="13"/>
          </p:nvPr>
        </p:nvSpPr>
        <p:spPr>
          <a:xfrm>
            <a:off x="330200" y="392608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7" name="Google Shape;557;p58"/>
          <p:cNvSpPr txBox="1">
            <a:spLocks noGrp="1"/>
          </p:cNvSpPr>
          <p:nvPr>
            <p:ph type="body" idx="14"/>
          </p:nvPr>
        </p:nvSpPr>
        <p:spPr>
          <a:xfrm>
            <a:off x="3274465"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 name="Google Shape;558;p58"/>
          <p:cNvSpPr txBox="1">
            <a:spLocks noGrp="1"/>
          </p:cNvSpPr>
          <p:nvPr>
            <p:ph type="body" idx="15"/>
          </p:nvPr>
        </p:nvSpPr>
        <p:spPr>
          <a:xfrm>
            <a:off x="6155778"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9" name="Google Shape;559;p58"/>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60" name="Google Shape;560;p58"/>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61" name="Google Shape;561;p5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 name="Google Shape;562;p5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 name="Google Shape;563;p5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4" name="Google Shape;564;p58"/>
          <p:cNvSpPr/>
          <p:nvPr/>
        </p:nvSpPr>
        <p:spPr>
          <a:xfrm>
            <a:off x="8767118" y="4863098"/>
            <a:ext cx="311194" cy="227686"/>
          </a:xfrm>
          <a:prstGeom prst="rect">
            <a:avLst/>
          </a:prstGeom>
          <a:noFill/>
          <a:ln>
            <a:noFill/>
          </a:ln>
        </p:spPr>
      </p:sp>
      <p:sp>
        <p:nvSpPr>
          <p:cNvPr id="565" name="Google Shape;565;p58"/>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66" name="Google Shape;566;p58"/>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67" name="Google Shape;567;p58"/>
          <p:cNvSpPr/>
          <p:nvPr/>
        </p:nvSpPr>
        <p:spPr>
          <a:xfrm>
            <a:off x="8770924" y="4863098"/>
            <a:ext cx="227686" cy="227686"/>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568"/>
        <p:cNvGrpSpPr/>
        <p:nvPr/>
      </p:nvGrpSpPr>
      <p:grpSpPr>
        <a:xfrm>
          <a:off x="0" y="0"/>
          <a:ext cx="0" cy="0"/>
          <a:chOff x="0" y="0"/>
          <a:chExt cx="0" cy="0"/>
        </a:xfrm>
      </p:grpSpPr>
      <p:sp>
        <p:nvSpPr>
          <p:cNvPr id="569" name="Google Shape;569;p59"/>
          <p:cNvSpPr/>
          <p:nvPr/>
        </p:nvSpPr>
        <p:spPr>
          <a:xfrm>
            <a:off x="0" y="1715"/>
            <a:ext cx="6858000" cy="5141783"/>
          </a:xfrm>
          <a:prstGeom prst="rect">
            <a:avLst/>
          </a:prstGeom>
          <a:noFill/>
          <a:ln>
            <a:noFill/>
          </a:ln>
        </p:spPr>
      </p:sp>
      <p:sp>
        <p:nvSpPr>
          <p:cNvPr id="570" name="Google Shape;570;p59" descr="curry_mngrm_2c_c_whitespace-01.png"/>
          <p:cNvSpPr/>
          <p:nvPr/>
        </p:nvSpPr>
        <p:spPr>
          <a:xfrm>
            <a:off x="7555773" y="4546759"/>
            <a:ext cx="1080595" cy="323102"/>
          </a:xfrm>
          <a:prstGeom prst="rect">
            <a:avLst/>
          </a:prstGeom>
          <a:noFill/>
          <a:ln>
            <a:noFill/>
          </a:ln>
        </p:spPr>
      </p:sp>
      <p:sp>
        <p:nvSpPr>
          <p:cNvPr id="571" name="Google Shape;571;p59"/>
          <p:cNvSpPr/>
          <p:nvPr/>
        </p:nvSpPr>
        <p:spPr>
          <a:xfrm>
            <a:off x="412684" y="4158506"/>
            <a:ext cx="2588355" cy="776507"/>
          </a:xfrm>
          <a:prstGeom prst="rect">
            <a:avLst/>
          </a:prstGeom>
          <a:noFill/>
          <a:ln>
            <a:noFill/>
          </a:ln>
        </p:spPr>
      </p:sp>
      <p:sp>
        <p:nvSpPr>
          <p:cNvPr id="572" name="Google Shape;572;p59" descr="curry_mngrm_2c_c_whitespace-01.png"/>
          <p:cNvSpPr/>
          <p:nvPr/>
        </p:nvSpPr>
        <p:spPr>
          <a:xfrm>
            <a:off x="7555773" y="4546759"/>
            <a:ext cx="1080595" cy="323102"/>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Basic">
  <p:cSld name="Title Slide: Basic">
    <p:spTree>
      <p:nvGrpSpPr>
        <p:cNvPr id="1" name="Shape 573"/>
        <p:cNvGrpSpPr/>
        <p:nvPr/>
      </p:nvGrpSpPr>
      <p:grpSpPr>
        <a:xfrm>
          <a:off x="0" y="0"/>
          <a:ext cx="0" cy="0"/>
          <a:chOff x="0" y="0"/>
          <a:chExt cx="0" cy="0"/>
        </a:xfrm>
      </p:grpSpPr>
      <p:sp>
        <p:nvSpPr>
          <p:cNvPr id="574" name="Google Shape;574;p60"/>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75" name="Google Shape;575;p60"/>
          <p:cNvSpPr txBox="1">
            <a:spLocks noGrp="1"/>
          </p:cNvSpPr>
          <p:nvPr>
            <p:ph type="ctrTitle"/>
          </p:nvPr>
        </p:nvSpPr>
        <p:spPr>
          <a:xfrm>
            <a:off x="685800" y="1983827"/>
            <a:ext cx="7772400" cy="1064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6" name="Google Shape;576;p60"/>
          <p:cNvSpPr txBox="1">
            <a:spLocks noGrp="1"/>
          </p:cNvSpPr>
          <p:nvPr>
            <p:ph type="subTitle" idx="1"/>
          </p:nvPr>
        </p:nvSpPr>
        <p:spPr>
          <a:xfrm>
            <a:off x="1371600" y="3434060"/>
            <a:ext cx="6400800" cy="540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SzPts val="3200"/>
              <a:buNone/>
              <a:defRPr i="1">
                <a:solidFill>
                  <a:srgbClr val="526799"/>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577" name="Google Shape;577;p6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8" name="Google Shape;578;p6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9" name="Google Shape;579;p6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0" name="Google Shape;580;p60" descr="curry_mngrm_2c_c_whitespace-01.png"/>
          <p:cNvSpPr/>
          <p:nvPr/>
        </p:nvSpPr>
        <p:spPr>
          <a:xfrm>
            <a:off x="7555773" y="4749756"/>
            <a:ext cx="1080595" cy="323102"/>
          </a:xfrm>
          <a:prstGeom prst="rect">
            <a:avLst/>
          </a:prstGeom>
          <a:noFill/>
          <a:ln>
            <a:noFill/>
          </a:ln>
        </p:spPr>
      </p:sp>
      <p:sp>
        <p:nvSpPr>
          <p:cNvPr id="581" name="Google Shape;581;p60"/>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82" name="Google Shape;582;p60" descr="curry_mngrm_2c_c_whitespace-01.png"/>
          <p:cNvSpPr/>
          <p:nvPr/>
        </p:nvSpPr>
        <p:spPr>
          <a:xfrm>
            <a:off x="7555773" y="4749756"/>
            <a:ext cx="1080595" cy="323102"/>
          </a:xfrm>
          <a:prstGeom prst="rect">
            <a:avLst/>
          </a:prstGeom>
          <a:noFill/>
          <a:ln>
            <a:noFill/>
          </a:ln>
        </p:spPr>
      </p:sp>
      <p:sp>
        <p:nvSpPr>
          <p:cNvPr id="583" name="Google Shape;583;p60"/>
          <p:cNvSpPr/>
          <p:nvPr/>
        </p:nvSpPr>
        <p:spPr>
          <a:xfrm>
            <a:off x="3516284" y="222669"/>
            <a:ext cx="1583574" cy="1346485"/>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584"/>
        <p:cNvGrpSpPr/>
        <p:nvPr/>
      </p:nvGrpSpPr>
      <p:grpSpPr>
        <a:xfrm>
          <a:off x="0" y="0"/>
          <a:ext cx="0" cy="0"/>
          <a:chOff x="0" y="0"/>
          <a:chExt cx="0" cy="0"/>
        </a:xfrm>
      </p:grpSpPr>
      <p:sp>
        <p:nvSpPr>
          <p:cNvPr id="585" name="Google Shape;585;p61"/>
          <p:cNvSpPr/>
          <p:nvPr/>
        </p:nvSpPr>
        <p:spPr>
          <a:xfrm>
            <a:off x="1" y="3222596"/>
            <a:ext cx="9144000" cy="12756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86" name="Google Shape;586;p61"/>
          <p:cNvSpPr/>
          <p:nvPr/>
        </p:nvSpPr>
        <p:spPr>
          <a:xfrm>
            <a:off x="0" y="2024445"/>
            <a:ext cx="9143998" cy="1293680"/>
          </a:xfrm>
          <a:prstGeom prst="rect">
            <a:avLst/>
          </a:prstGeom>
          <a:noFill/>
          <a:ln>
            <a:noFill/>
          </a:ln>
        </p:spPr>
      </p:sp>
      <p:sp>
        <p:nvSpPr>
          <p:cNvPr id="587" name="Google Shape;587;p6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8" name="Google Shape;588;p6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9" name="Google Shape;589;p6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0" name="Google Shape;590;p61" descr="curry_mngrm_2c_c_whitespace-01.png"/>
          <p:cNvSpPr/>
          <p:nvPr/>
        </p:nvSpPr>
        <p:spPr>
          <a:xfrm>
            <a:off x="7555773" y="4749756"/>
            <a:ext cx="1080595" cy="323102"/>
          </a:xfrm>
          <a:prstGeom prst="rect">
            <a:avLst/>
          </a:prstGeom>
          <a:noFill/>
          <a:ln>
            <a:noFill/>
          </a:ln>
        </p:spPr>
      </p:sp>
      <p:sp>
        <p:nvSpPr>
          <p:cNvPr id="591" name="Google Shape;591;p61"/>
          <p:cNvSpPr/>
          <p:nvPr/>
        </p:nvSpPr>
        <p:spPr>
          <a:xfrm>
            <a:off x="1" y="3675280"/>
            <a:ext cx="9144000" cy="8229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92" name="Google Shape;592;p61" descr="curry_mngrm_2c_c_whitespace-01.png"/>
          <p:cNvSpPr/>
          <p:nvPr/>
        </p:nvSpPr>
        <p:spPr>
          <a:xfrm>
            <a:off x="7555773" y="4749756"/>
            <a:ext cx="1080595" cy="323102"/>
          </a:xfrm>
          <a:prstGeom prst="rect">
            <a:avLst/>
          </a:prstGeom>
          <a:noFill/>
          <a:ln>
            <a:noFill/>
          </a:ln>
        </p:spPr>
      </p:sp>
      <p:cxnSp>
        <p:nvCxnSpPr>
          <p:cNvPr id="593" name="Google Shape;593;p61"/>
          <p:cNvCxnSpPr/>
          <p:nvPr/>
        </p:nvCxnSpPr>
        <p:spPr>
          <a:xfrm>
            <a:off x="0" y="2010416"/>
            <a:ext cx="9144000" cy="0"/>
          </a:xfrm>
          <a:prstGeom prst="straightConnector1">
            <a:avLst/>
          </a:prstGeom>
          <a:noFill/>
          <a:ln w="76200" cap="flat" cmpd="sng">
            <a:solidFill>
              <a:srgbClr val="9CA4C3"/>
            </a:solidFill>
            <a:prstDash val="solid"/>
            <a:round/>
            <a:headEnd type="none" w="sm" len="sm"/>
            <a:tailEnd type="none" w="sm" len="sm"/>
          </a:ln>
        </p:spPr>
      </p:cxnSp>
      <p:sp>
        <p:nvSpPr>
          <p:cNvPr id="594" name="Google Shape;594;p61"/>
          <p:cNvSpPr/>
          <p:nvPr/>
        </p:nvSpPr>
        <p:spPr>
          <a:xfrm>
            <a:off x="3516284" y="222669"/>
            <a:ext cx="1583574" cy="1346485"/>
          </a:xfrm>
          <a:prstGeom prst="rect">
            <a:avLst/>
          </a:prstGeom>
          <a:noFill/>
          <a:ln>
            <a:noFill/>
          </a:ln>
        </p:spPr>
      </p:sp>
      <p:sp>
        <p:nvSpPr>
          <p:cNvPr id="595" name="Google Shape;595;p61"/>
          <p:cNvSpPr txBox="1">
            <a:spLocks noGrp="1"/>
          </p:cNvSpPr>
          <p:nvPr>
            <p:ph type="ctrTitle"/>
          </p:nvPr>
        </p:nvSpPr>
        <p:spPr>
          <a:xfrm>
            <a:off x="685800" y="3344417"/>
            <a:ext cx="7772400" cy="10968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96"/>
        <p:cNvGrpSpPr/>
        <p:nvPr/>
      </p:nvGrpSpPr>
      <p:grpSpPr>
        <a:xfrm>
          <a:off x="0" y="0"/>
          <a:ext cx="0" cy="0"/>
          <a:chOff x="0" y="0"/>
          <a:chExt cx="0" cy="0"/>
        </a:xfrm>
      </p:grpSpPr>
      <p:sp>
        <p:nvSpPr>
          <p:cNvPr id="597" name="Google Shape;597;p62"/>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8" name="Google Shape;598;p62"/>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599" name="Google Shape;599;p62"/>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00" name="Google Shape;600;p62"/>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01" name="Google Shape;601;p6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2" name="Google Shape;602;p6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3" name="Google Shape;603;p6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04" name="Google Shape;604;p62"/>
          <p:cNvSpPr/>
          <p:nvPr/>
        </p:nvSpPr>
        <p:spPr>
          <a:xfrm>
            <a:off x="8767118" y="4863098"/>
            <a:ext cx="311194" cy="227686"/>
          </a:xfrm>
          <a:prstGeom prst="rect">
            <a:avLst/>
          </a:prstGeom>
          <a:noFill/>
          <a:ln>
            <a:noFill/>
          </a:ln>
        </p:spPr>
      </p:sp>
      <p:sp>
        <p:nvSpPr>
          <p:cNvPr id="605" name="Google Shape;605;p62"/>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06" name="Google Shape;606;p62"/>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07" name="Google Shape;607;p62"/>
          <p:cNvSpPr/>
          <p:nvPr/>
        </p:nvSpPr>
        <p:spPr>
          <a:xfrm>
            <a:off x="8770924" y="4863098"/>
            <a:ext cx="227686" cy="227686"/>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8"/>
        <p:cNvGrpSpPr/>
        <p:nvPr/>
      </p:nvGrpSpPr>
      <p:grpSpPr>
        <a:xfrm>
          <a:off x="0" y="0"/>
          <a:ext cx="0" cy="0"/>
          <a:chOff x="0" y="0"/>
          <a:chExt cx="0" cy="0"/>
        </a:xfrm>
      </p:grpSpPr>
      <p:sp>
        <p:nvSpPr>
          <p:cNvPr id="609" name="Google Shape;609;p6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0" name="Google Shape;610;p63"/>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11" name="Google Shape;611;p63"/>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12" name="Google Shape;612;p63"/>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13" name="Google Shape;613;p63"/>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14" name="Google Shape;614;p6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5" name="Google Shape;615;p6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6" name="Google Shape;616;p6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7" name="Google Shape;617;p63"/>
          <p:cNvSpPr/>
          <p:nvPr/>
        </p:nvSpPr>
        <p:spPr>
          <a:xfrm>
            <a:off x="8767118" y="4863098"/>
            <a:ext cx="311194" cy="227686"/>
          </a:xfrm>
          <a:prstGeom prst="rect">
            <a:avLst/>
          </a:prstGeom>
          <a:noFill/>
          <a:ln>
            <a:noFill/>
          </a:ln>
        </p:spPr>
      </p:sp>
      <p:sp>
        <p:nvSpPr>
          <p:cNvPr id="618" name="Google Shape;618;p63"/>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19" name="Google Shape;619;p63"/>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20" name="Google Shape;620;p63"/>
          <p:cNvSpPr/>
          <p:nvPr/>
        </p:nvSpPr>
        <p:spPr>
          <a:xfrm>
            <a:off x="8770924" y="4863098"/>
            <a:ext cx="227686" cy="227686"/>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1"/>
        <p:cNvGrpSpPr/>
        <p:nvPr/>
      </p:nvGrpSpPr>
      <p:grpSpPr>
        <a:xfrm>
          <a:off x="0" y="0"/>
          <a:ext cx="0" cy="0"/>
          <a:chOff x="0" y="0"/>
          <a:chExt cx="0" cy="0"/>
        </a:xfrm>
      </p:grpSpPr>
      <p:sp>
        <p:nvSpPr>
          <p:cNvPr id="622" name="Google Shape;622;p6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3" name="Google Shape;623;p64"/>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24" name="Google Shape;624;p6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25" name="Google Shape;625;p64"/>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26" name="Google Shape;626;p64"/>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27" name="Google Shape;627;p64"/>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28" name="Google Shape;628;p64"/>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29" name="Google Shape;629;p6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0" name="Google Shape;630;p6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1" name="Google Shape;631;p6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2" name="Google Shape;632;p64"/>
          <p:cNvSpPr/>
          <p:nvPr/>
        </p:nvSpPr>
        <p:spPr>
          <a:xfrm>
            <a:off x="8767118" y="4863098"/>
            <a:ext cx="311194" cy="227686"/>
          </a:xfrm>
          <a:prstGeom prst="rect">
            <a:avLst/>
          </a:prstGeom>
          <a:noFill/>
          <a:ln>
            <a:noFill/>
          </a:ln>
        </p:spPr>
      </p:sp>
      <p:sp>
        <p:nvSpPr>
          <p:cNvPr id="633" name="Google Shape;633;p64"/>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34" name="Google Shape;634;p64"/>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35" name="Google Shape;635;p64"/>
          <p:cNvSpPr/>
          <p:nvPr/>
        </p:nvSpPr>
        <p:spPr>
          <a:xfrm>
            <a:off x="8770924" y="4863098"/>
            <a:ext cx="227686" cy="227686"/>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6"/>
        <p:cNvGrpSpPr/>
        <p:nvPr/>
      </p:nvGrpSpPr>
      <p:grpSpPr>
        <a:xfrm>
          <a:off x="0" y="0"/>
          <a:ext cx="0" cy="0"/>
          <a:chOff x="0" y="0"/>
          <a:chExt cx="0" cy="0"/>
        </a:xfrm>
      </p:grpSpPr>
      <p:sp>
        <p:nvSpPr>
          <p:cNvPr id="637" name="Google Shape;637;p6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8" name="Google Shape;638;p65"/>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39" name="Google Shape;639;p65"/>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40" name="Google Shape;640;p6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1" name="Google Shape;641;p6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2" name="Google Shape;642;p6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3" name="Google Shape;643;p65"/>
          <p:cNvSpPr/>
          <p:nvPr/>
        </p:nvSpPr>
        <p:spPr>
          <a:xfrm>
            <a:off x="8767118" y="4863098"/>
            <a:ext cx="311194" cy="227686"/>
          </a:xfrm>
          <a:prstGeom prst="rect">
            <a:avLst/>
          </a:prstGeom>
          <a:noFill/>
          <a:ln>
            <a:noFill/>
          </a:ln>
        </p:spPr>
      </p:sp>
      <p:sp>
        <p:nvSpPr>
          <p:cNvPr id="644" name="Google Shape;644;p65"/>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45" name="Google Shape;645;p65"/>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46" name="Google Shape;646;p65"/>
          <p:cNvSpPr/>
          <p:nvPr/>
        </p:nvSpPr>
        <p:spPr>
          <a:xfrm>
            <a:off x="8770924" y="4863098"/>
            <a:ext cx="227686" cy="227686"/>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ography_Layout">
  <p:cSld name="Biography_Layout">
    <p:spTree>
      <p:nvGrpSpPr>
        <p:cNvPr id="1" name="Shape 647"/>
        <p:cNvGrpSpPr/>
        <p:nvPr/>
      </p:nvGrpSpPr>
      <p:grpSpPr>
        <a:xfrm>
          <a:off x="0" y="0"/>
          <a:ext cx="0" cy="0"/>
          <a:chOff x="0" y="0"/>
          <a:chExt cx="0" cy="0"/>
        </a:xfrm>
      </p:grpSpPr>
      <p:sp>
        <p:nvSpPr>
          <p:cNvPr id="648" name="Google Shape;648;p66"/>
          <p:cNvSpPr>
            <a:spLocks noGrp="1"/>
          </p:cNvSpPr>
          <p:nvPr>
            <p:ph type="pic" idx="2"/>
          </p:nvPr>
        </p:nvSpPr>
        <p:spPr>
          <a:xfrm>
            <a:off x="702867" y="1123951"/>
            <a:ext cx="1473000" cy="1473000"/>
          </a:xfrm>
          <a:prstGeom prst="ellipse">
            <a:avLst/>
          </a:prstGeom>
          <a:noFill/>
          <a:ln w="38100" cap="flat" cmpd="dbl">
            <a:solidFill>
              <a:srgbClr val="9CA4C3"/>
            </a:solidFill>
            <a:prstDash val="solid"/>
            <a:round/>
            <a:headEnd type="none" w="sm" len="sm"/>
            <a:tailEnd type="none" w="sm" len="sm"/>
          </a:ln>
        </p:spPr>
      </p:sp>
      <p:sp>
        <p:nvSpPr>
          <p:cNvPr id="649" name="Google Shape;649;p66"/>
          <p:cNvSpPr>
            <a:spLocks noGrp="1"/>
          </p:cNvSpPr>
          <p:nvPr>
            <p:ph type="pic" idx="3"/>
          </p:nvPr>
        </p:nvSpPr>
        <p:spPr>
          <a:xfrm>
            <a:off x="3644635" y="1126925"/>
            <a:ext cx="1466700" cy="1466700"/>
          </a:xfrm>
          <a:prstGeom prst="ellipse">
            <a:avLst/>
          </a:prstGeom>
          <a:noFill/>
          <a:ln w="38100" cap="flat" cmpd="dbl">
            <a:solidFill>
              <a:srgbClr val="9CA4C3"/>
            </a:solidFill>
            <a:prstDash val="solid"/>
            <a:round/>
            <a:headEnd type="none" w="sm" len="sm"/>
            <a:tailEnd type="none" w="sm" len="sm"/>
          </a:ln>
        </p:spPr>
      </p:sp>
      <p:sp>
        <p:nvSpPr>
          <p:cNvPr id="650" name="Google Shape;650;p66"/>
          <p:cNvSpPr>
            <a:spLocks noGrp="1"/>
          </p:cNvSpPr>
          <p:nvPr>
            <p:ph type="pic" idx="4"/>
          </p:nvPr>
        </p:nvSpPr>
        <p:spPr>
          <a:xfrm>
            <a:off x="6472901" y="1126529"/>
            <a:ext cx="1467600" cy="1467600"/>
          </a:xfrm>
          <a:prstGeom prst="ellipse">
            <a:avLst/>
          </a:prstGeom>
          <a:noFill/>
          <a:ln w="38100" cap="flat" cmpd="dbl">
            <a:solidFill>
              <a:srgbClr val="9CA4C3"/>
            </a:solidFill>
            <a:prstDash val="solid"/>
            <a:round/>
            <a:headEnd type="none" w="sm" len="sm"/>
            <a:tailEnd type="none" w="sm" len="sm"/>
          </a:ln>
        </p:spPr>
      </p:sp>
      <p:sp>
        <p:nvSpPr>
          <p:cNvPr id="651" name="Google Shape;651;p66"/>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52" name="Google Shape;652;p66"/>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53" name="Google Shape;653;p66"/>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54" name="Google Shape;654;p6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5" name="Google Shape;655;p66"/>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6" name="Google Shape;656;p66"/>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7" name="Google Shape;657;p66"/>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8" name="Google Shape;658;p66"/>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59" name="Google Shape;659;p66"/>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60" name="Google Shape;660;p6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1" name="Google Shape;661;p6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2" name="Google Shape;662;p6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3" name="Google Shape;663;p66"/>
          <p:cNvSpPr/>
          <p:nvPr/>
        </p:nvSpPr>
        <p:spPr>
          <a:xfrm>
            <a:off x="8767118" y="4863098"/>
            <a:ext cx="311194" cy="227686"/>
          </a:xfrm>
          <a:prstGeom prst="rect">
            <a:avLst/>
          </a:prstGeom>
          <a:noFill/>
          <a:ln>
            <a:noFill/>
          </a:ln>
        </p:spPr>
      </p:sp>
      <p:sp>
        <p:nvSpPr>
          <p:cNvPr id="664" name="Google Shape;664;p66"/>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65" name="Google Shape;665;p66"/>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66" name="Google Shape;666;p66"/>
          <p:cNvSpPr/>
          <p:nvPr/>
        </p:nvSpPr>
        <p:spPr>
          <a:xfrm>
            <a:off x="8770924" y="4863098"/>
            <a:ext cx="227686" cy="227686"/>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upporters_Layout">
  <p:cSld name="Supporters_Layout">
    <p:spTree>
      <p:nvGrpSpPr>
        <p:cNvPr id="1" name="Shape 667"/>
        <p:cNvGrpSpPr/>
        <p:nvPr/>
      </p:nvGrpSpPr>
      <p:grpSpPr>
        <a:xfrm>
          <a:off x="0" y="0"/>
          <a:ext cx="0" cy="0"/>
          <a:chOff x="0" y="0"/>
          <a:chExt cx="0" cy="0"/>
        </a:xfrm>
      </p:grpSpPr>
      <p:sp>
        <p:nvSpPr>
          <p:cNvPr id="668" name="Google Shape;668;p67"/>
          <p:cNvSpPr>
            <a:spLocks noGrp="1"/>
          </p:cNvSpPr>
          <p:nvPr>
            <p:ph type="pic" idx="2"/>
          </p:nvPr>
        </p:nvSpPr>
        <p:spPr>
          <a:xfrm>
            <a:off x="457200" y="1746052"/>
            <a:ext cx="2561100" cy="723600"/>
          </a:xfrm>
          <a:prstGeom prst="rect">
            <a:avLst/>
          </a:prstGeom>
          <a:noFill/>
          <a:ln>
            <a:noFill/>
          </a:ln>
        </p:spPr>
      </p:sp>
      <p:sp>
        <p:nvSpPr>
          <p:cNvPr id="669" name="Google Shape;669;p67"/>
          <p:cNvSpPr>
            <a:spLocks noGrp="1"/>
          </p:cNvSpPr>
          <p:nvPr>
            <p:ph type="pic" idx="3"/>
          </p:nvPr>
        </p:nvSpPr>
        <p:spPr>
          <a:xfrm>
            <a:off x="3343157" y="1746052"/>
            <a:ext cx="2550900" cy="720600"/>
          </a:xfrm>
          <a:prstGeom prst="rect">
            <a:avLst/>
          </a:prstGeom>
          <a:noFill/>
          <a:ln>
            <a:noFill/>
          </a:ln>
        </p:spPr>
      </p:sp>
      <p:sp>
        <p:nvSpPr>
          <p:cNvPr id="670" name="Google Shape;670;p67"/>
          <p:cNvSpPr>
            <a:spLocks noGrp="1"/>
          </p:cNvSpPr>
          <p:nvPr>
            <p:ph type="pic" idx="4"/>
          </p:nvPr>
        </p:nvSpPr>
        <p:spPr>
          <a:xfrm>
            <a:off x="6134598" y="1745858"/>
            <a:ext cx="2552100" cy="720900"/>
          </a:xfrm>
          <a:prstGeom prst="rect">
            <a:avLst/>
          </a:prstGeom>
          <a:noFill/>
          <a:ln>
            <a:noFill/>
          </a:ln>
        </p:spPr>
      </p:sp>
      <p:sp>
        <p:nvSpPr>
          <p:cNvPr id="671" name="Google Shape;671;p6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2" name="Google Shape;672;p67"/>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73" name="Google Shape;673;p67"/>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74" name="Google Shape;674;p67"/>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75" name="Google Shape;675;p67"/>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6" name="Google Shape;676;p67"/>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7" name="Google Shape;677;p67"/>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8" name="Google Shape;678;p67"/>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79" name="Google Shape;679;p67"/>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80" name="Google Shape;680;p6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1" name="Google Shape;681;p6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2" name="Google Shape;682;p6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3" name="Google Shape;683;p67"/>
          <p:cNvSpPr/>
          <p:nvPr/>
        </p:nvSpPr>
        <p:spPr>
          <a:xfrm>
            <a:off x="8767118" y="4863098"/>
            <a:ext cx="311194" cy="227686"/>
          </a:xfrm>
          <a:prstGeom prst="rect">
            <a:avLst/>
          </a:prstGeom>
          <a:noFill/>
          <a:ln>
            <a:noFill/>
          </a:ln>
        </p:spPr>
      </p:sp>
      <p:sp>
        <p:nvSpPr>
          <p:cNvPr id="684" name="Google Shape;684;p67"/>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85" name="Google Shape;685;p67"/>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86" name="Google Shape;686;p67"/>
          <p:cNvSpPr/>
          <p:nvPr/>
        </p:nvSpPr>
        <p:spPr>
          <a:xfrm>
            <a:off x="8770924" y="4863098"/>
            <a:ext cx="227686" cy="227686"/>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7"/>
        <p:cNvGrpSpPr/>
        <p:nvPr/>
      </p:nvGrpSpPr>
      <p:grpSpPr>
        <a:xfrm>
          <a:off x="0" y="0"/>
          <a:ext cx="0" cy="0"/>
          <a:chOff x="0" y="0"/>
          <a:chExt cx="0" cy="0"/>
        </a:xfrm>
      </p:grpSpPr>
      <p:sp>
        <p:nvSpPr>
          <p:cNvPr id="688" name="Google Shape;688;p68"/>
          <p:cNvSpPr txBox="1">
            <a:spLocks noGrp="1"/>
          </p:cNvSpPr>
          <p:nvPr>
            <p:ph type="title"/>
          </p:nvPr>
        </p:nvSpPr>
        <p:spPr>
          <a:xfrm>
            <a:off x="457200" y="204788"/>
            <a:ext cx="3008400" cy="871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9" name="Google Shape;689;p68"/>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690" name="Google Shape;690;p68"/>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91" name="Google Shape;691;p68"/>
          <p:cNvSpPr/>
          <p:nvPr/>
        </p:nvSpPr>
        <p:spPr>
          <a:xfrm>
            <a:off x="0" y="4829048"/>
            <a:ext cx="6986100" cy="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92" name="Google Shape;692;p68"/>
          <p:cNvSpPr/>
          <p:nvPr/>
        </p:nvSpPr>
        <p:spPr>
          <a:xfrm>
            <a:off x="6986016" y="4829048"/>
            <a:ext cx="2157900" cy="314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93" name="Google Shape;693;p6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4" name="Google Shape;694;p6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5" name="Google Shape;695;p6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96" name="Google Shape;696;p68"/>
          <p:cNvSpPr/>
          <p:nvPr/>
        </p:nvSpPr>
        <p:spPr>
          <a:xfrm>
            <a:off x="8767118" y="4863098"/>
            <a:ext cx="311194" cy="227686"/>
          </a:xfrm>
          <a:prstGeom prst="rect">
            <a:avLst/>
          </a:prstGeom>
          <a:noFill/>
          <a:ln>
            <a:noFill/>
          </a:ln>
        </p:spPr>
      </p:sp>
      <p:sp>
        <p:nvSpPr>
          <p:cNvPr id="697" name="Google Shape;697;p68"/>
          <p:cNvSpPr/>
          <p:nvPr/>
        </p:nvSpPr>
        <p:spPr>
          <a:xfrm>
            <a:off x="0" y="4829048"/>
            <a:ext cx="6986100" cy="3147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98" name="Google Shape;698;p68"/>
          <p:cNvSpPr/>
          <p:nvPr/>
        </p:nvSpPr>
        <p:spPr>
          <a:xfrm>
            <a:off x="6986016" y="4829048"/>
            <a:ext cx="2157900" cy="3147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99" name="Google Shape;699;p68"/>
          <p:cNvSpPr/>
          <p:nvPr/>
        </p:nvSpPr>
        <p:spPr>
          <a:xfrm>
            <a:off x="8770924" y="4863098"/>
            <a:ext cx="227686" cy="227686"/>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0"/>
        <p:cNvGrpSpPr/>
        <p:nvPr/>
      </p:nvGrpSpPr>
      <p:grpSpPr>
        <a:xfrm>
          <a:off x="0" y="0"/>
          <a:ext cx="0" cy="0"/>
          <a:chOff x="0" y="0"/>
          <a:chExt cx="0" cy="0"/>
        </a:xfrm>
      </p:grpSpPr>
      <p:sp>
        <p:nvSpPr>
          <p:cNvPr id="701" name="Google Shape;701;p69"/>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2" name="Google Shape;702;p69"/>
          <p:cNvSpPr>
            <a:spLocks noGrp="1"/>
          </p:cNvSpPr>
          <p:nvPr>
            <p:ph type="pic" idx="2"/>
          </p:nvPr>
        </p:nvSpPr>
        <p:spPr>
          <a:xfrm>
            <a:off x="1792288" y="459581"/>
            <a:ext cx="5486400" cy="3086100"/>
          </a:xfrm>
          <a:prstGeom prst="rect">
            <a:avLst/>
          </a:prstGeom>
          <a:noFill/>
          <a:ln>
            <a:noFill/>
          </a:ln>
        </p:spPr>
      </p:sp>
      <p:sp>
        <p:nvSpPr>
          <p:cNvPr id="703" name="Google Shape;703;p69"/>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704" name="Google Shape;704;p6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5" name="Google Shape;705;p6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6" name="Google Shape;706;p6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7"/>
        <p:cNvGrpSpPr/>
        <p:nvPr/>
      </p:nvGrpSpPr>
      <p:grpSpPr>
        <a:xfrm>
          <a:off x="0" y="0"/>
          <a:ext cx="0" cy="0"/>
          <a:chOff x="0" y="0"/>
          <a:chExt cx="0" cy="0"/>
        </a:xfrm>
      </p:grpSpPr>
      <p:sp>
        <p:nvSpPr>
          <p:cNvPr id="708" name="Google Shape;708;p7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9" name="Google Shape;709;p7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0" name="Google Shape;710;p7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1" name="Google Shape;711;p7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2" name="Google Shape;712;p7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3"/>
        <p:cNvGrpSpPr/>
        <p:nvPr/>
      </p:nvGrpSpPr>
      <p:grpSpPr>
        <a:xfrm>
          <a:off x="0" y="0"/>
          <a:ext cx="0" cy="0"/>
          <a:chOff x="0" y="0"/>
          <a:chExt cx="0" cy="0"/>
        </a:xfrm>
      </p:grpSpPr>
      <p:sp>
        <p:nvSpPr>
          <p:cNvPr id="714" name="Google Shape;714;p71"/>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5" name="Google Shape;715;p7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6" name="Google Shape;716;p7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7" name="Google Shape;717;p7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8" name="Google Shape;718;p7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5"/>
        <p:cNvGrpSpPr/>
        <p:nvPr/>
      </p:nvGrpSpPr>
      <p:grpSpPr>
        <a:xfrm>
          <a:off x="0" y="0"/>
          <a:ext cx="0" cy="0"/>
          <a:chOff x="0" y="0"/>
          <a:chExt cx="0" cy="0"/>
        </a:xfrm>
      </p:grpSpPr>
      <p:pic>
        <p:nvPicPr>
          <p:cNvPr id="726" name="Google Shape;726;p73"/>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727" name="Google Shape;727;p73"/>
          <p:cNvSpPr txBox="1">
            <a:spLocks noGrp="1"/>
          </p:cNvSpPr>
          <p:nvPr>
            <p:ph type="ctrTitle"/>
          </p:nvPr>
        </p:nvSpPr>
        <p:spPr>
          <a:xfrm>
            <a:off x="565599" y="2603686"/>
            <a:ext cx="53712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lt1"/>
              </a:buClr>
              <a:buSzPts val="4400"/>
              <a:buFont typeface="Corbe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8" name="Google Shape;728;p73"/>
          <p:cNvSpPr txBox="1">
            <a:spLocks noGrp="1"/>
          </p:cNvSpPr>
          <p:nvPr>
            <p:ph type="subTitle" idx="1"/>
          </p:nvPr>
        </p:nvSpPr>
        <p:spPr>
          <a:xfrm>
            <a:off x="565599" y="3781860"/>
            <a:ext cx="5371200" cy="540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2800"/>
              <a:buNone/>
              <a:defRPr sz="2800" i="1">
                <a:solidFill>
                  <a:srgbClr val="9CA4C3"/>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729" name="Google Shape;729;p73" descr="A picture containing text&#10;&#10;Description automatically generated"/>
          <p:cNvPicPr preferRelativeResize="0"/>
          <p:nvPr/>
        </p:nvPicPr>
        <p:blipFill rotWithShape="1">
          <a:blip r:embed="rId3">
            <a:alphaModFix/>
          </a:blip>
          <a:srcRect/>
          <a:stretch/>
        </p:blipFill>
        <p:spPr>
          <a:xfrm>
            <a:off x="981898" y="4277349"/>
            <a:ext cx="3505968" cy="6281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0"/>
        <p:cNvGrpSpPr/>
        <p:nvPr/>
      </p:nvGrpSpPr>
      <p:grpSpPr>
        <a:xfrm>
          <a:off x="0" y="0"/>
          <a:ext cx="0" cy="0"/>
          <a:chOff x="0" y="0"/>
          <a:chExt cx="0" cy="0"/>
        </a:xfrm>
      </p:grpSpPr>
      <p:sp>
        <p:nvSpPr>
          <p:cNvPr id="731" name="Google Shape;731;p74"/>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32" name="Google Shape;732;p74"/>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33" name="Google Shape;733;p7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173767"/>
              </a:buClr>
              <a:buSzPts val="4400"/>
              <a:buFont typeface="Corbel"/>
              <a:buNone/>
              <a:defRPr>
                <a:solidFill>
                  <a:srgbClr val="17376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4" name="Google Shape;734;p7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35" name="Google Shape;735;p7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6" name="Google Shape;736;p7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7" name="Google Shape;737;p7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38" name="Google Shape;738;p74"/>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39" name="Google Shape;739;p74"/>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40" name="Google Shape;740;p74"/>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41" name="Google Shape;741;p74"/>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75"/>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44" name="Google Shape;744;p75"/>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45" name="Google Shape;745;p7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6" name="Google Shape;746;p7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7" name="Google Shape;747;p7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48" name="Google Shape;748;p75"/>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49" name="Google Shape;749;p75"/>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50" name="Google Shape;750;p75"/>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51" name="Google Shape;751;p75"/>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2"/>
        <p:cNvGrpSpPr/>
        <p:nvPr/>
      </p:nvGrpSpPr>
      <p:grpSpPr>
        <a:xfrm>
          <a:off x="0" y="0"/>
          <a:ext cx="0" cy="0"/>
          <a:chOff x="0" y="0"/>
          <a:chExt cx="0" cy="0"/>
        </a:xfrm>
      </p:grpSpPr>
      <p:sp>
        <p:nvSpPr>
          <p:cNvPr id="753" name="Google Shape;753;p7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4" name="Google Shape;754;p76"/>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5" name="Google Shape;755;p76"/>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6" name="Google Shape;756;p7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57" name="Google Shape;757;p7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58" name="Google Shape;758;p7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9" name="Google Shape;759;p7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0" name="Google Shape;760;p7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61" name="Google Shape;761;p7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62" name="Google Shape;762;p7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63" name="Google Shape;763;p7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64" name="Google Shape;764;p7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5"/>
        <p:cNvGrpSpPr/>
        <p:nvPr/>
      </p:nvGrpSpPr>
      <p:grpSpPr>
        <a:xfrm>
          <a:off x="0" y="0"/>
          <a:ext cx="0" cy="0"/>
          <a:chOff x="0" y="0"/>
          <a:chExt cx="0" cy="0"/>
        </a:xfrm>
      </p:grpSpPr>
      <p:sp>
        <p:nvSpPr>
          <p:cNvPr id="766" name="Google Shape;766;p7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7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68" name="Google Shape;768;p7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69" name="Google Shape;769;p7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0" name="Google Shape;770;p7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1" name="Google Shape;771;p7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72" name="Google Shape;772;p7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73" name="Google Shape;773;p7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74" name="Google Shape;774;p7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75" name="Google Shape;775;p7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6"/>
        <p:cNvGrpSpPr/>
        <p:nvPr/>
      </p:nvGrpSpPr>
      <p:grpSpPr>
        <a:xfrm>
          <a:off x="0" y="0"/>
          <a:ext cx="0" cy="0"/>
          <a:chOff x="0" y="0"/>
          <a:chExt cx="0" cy="0"/>
        </a:xfrm>
      </p:grpSpPr>
      <p:sp>
        <p:nvSpPr>
          <p:cNvPr id="777" name="Google Shape;777;p7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8" name="Google Shape;778;p7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79" name="Google Shape;779;p7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80" name="Google Shape;780;p78"/>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81" name="Google Shape;781;p78"/>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82" name="Google Shape;782;p7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83" name="Google Shape;783;p7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84" name="Google Shape;784;p7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5" name="Google Shape;785;p7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6" name="Google Shape;786;p7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87" name="Google Shape;787;p7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788" name="Google Shape;788;p7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89" name="Google Shape;789;p7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90" name="Google Shape;790;p7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ography_Layout">
  <p:cSld name="1_Biography_Layout">
    <p:spTree>
      <p:nvGrpSpPr>
        <p:cNvPr id="1" name="Shape 791"/>
        <p:cNvGrpSpPr/>
        <p:nvPr/>
      </p:nvGrpSpPr>
      <p:grpSpPr>
        <a:xfrm>
          <a:off x="0" y="0"/>
          <a:ext cx="0" cy="0"/>
          <a:chOff x="0" y="0"/>
          <a:chExt cx="0" cy="0"/>
        </a:xfrm>
      </p:grpSpPr>
      <p:sp>
        <p:nvSpPr>
          <p:cNvPr id="792" name="Google Shape;792;p79"/>
          <p:cNvSpPr>
            <a:spLocks noGrp="1"/>
          </p:cNvSpPr>
          <p:nvPr>
            <p:ph type="pic" idx="2"/>
          </p:nvPr>
        </p:nvSpPr>
        <p:spPr>
          <a:xfrm>
            <a:off x="702867" y="1123951"/>
            <a:ext cx="1473000" cy="1472700"/>
          </a:xfrm>
          <a:prstGeom prst="ellipse">
            <a:avLst/>
          </a:prstGeom>
          <a:noFill/>
          <a:ln w="38100" cap="flat" cmpd="dbl">
            <a:solidFill>
              <a:srgbClr val="9CA4C3"/>
            </a:solidFill>
            <a:prstDash val="solid"/>
            <a:round/>
            <a:headEnd type="none" w="sm" len="sm"/>
            <a:tailEnd type="none" w="sm" len="sm"/>
          </a:ln>
        </p:spPr>
      </p:sp>
      <p:sp>
        <p:nvSpPr>
          <p:cNvPr id="793" name="Google Shape;793;p79"/>
          <p:cNvSpPr>
            <a:spLocks noGrp="1"/>
          </p:cNvSpPr>
          <p:nvPr>
            <p:ph type="pic" idx="3"/>
          </p:nvPr>
        </p:nvSpPr>
        <p:spPr>
          <a:xfrm>
            <a:off x="3644635" y="1126925"/>
            <a:ext cx="1466700" cy="1467000"/>
          </a:xfrm>
          <a:prstGeom prst="ellipse">
            <a:avLst/>
          </a:prstGeom>
          <a:noFill/>
          <a:ln w="38100" cap="flat" cmpd="dbl">
            <a:solidFill>
              <a:srgbClr val="9CA4C3"/>
            </a:solidFill>
            <a:prstDash val="solid"/>
            <a:round/>
            <a:headEnd type="none" w="sm" len="sm"/>
            <a:tailEnd type="none" w="sm" len="sm"/>
          </a:ln>
        </p:spPr>
      </p:sp>
      <p:sp>
        <p:nvSpPr>
          <p:cNvPr id="794" name="Google Shape;794;p79"/>
          <p:cNvSpPr>
            <a:spLocks noGrp="1"/>
          </p:cNvSpPr>
          <p:nvPr>
            <p:ph type="pic" idx="4"/>
          </p:nvPr>
        </p:nvSpPr>
        <p:spPr>
          <a:xfrm>
            <a:off x="6472901" y="1126529"/>
            <a:ext cx="1467600" cy="1467600"/>
          </a:xfrm>
          <a:prstGeom prst="ellipse">
            <a:avLst/>
          </a:prstGeom>
          <a:noFill/>
          <a:ln w="38100" cap="flat" cmpd="dbl">
            <a:solidFill>
              <a:srgbClr val="9CA4C3"/>
            </a:solidFill>
            <a:prstDash val="solid"/>
            <a:round/>
            <a:headEnd type="none" w="sm" len="sm"/>
            <a:tailEnd type="none" w="sm" len="sm"/>
          </a:ln>
        </p:spPr>
      </p:sp>
      <p:sp>
        <p:nvSpPr>
          <p:cNvPr id="795" name="Google Shape;795;p79"/>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796" name="Google Shape;796;p79"/>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797" name="Google Shape;797;p79"/>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798" name="Google Shape;798;p7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2"/>
              </a:buClr>
              <a:buSzPts val="4400"/>
              <a:buFont typeface="Corbel"/>
              <a:buNone/>
              <a:defRPr u="sng"/>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9" name="Google Shape;799;p79"/>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400"/>
              </a:spcBef>
              <a:spcAft>
                <a:spcPts val="0"/>
              </a:spcAft>
              <a:buSzPts val="2000"/>
              <a:buNone/>
              <a:defRPr sz="2000" b="1">
                <a:solidFill>
                  <a:schemeClr val="dk2"/>
                </a:solidFill>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800" name="Google Shape;800;p79"/>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400"/>
              </a:spcBef>
              <a:spcAft>
                <a:spcPts val="0"/>
              </a:spcAft>
              <a:buSzPts val="2000"/>
              <a:buNone/>
              <a:defRPr sz="2000" b="1">
                <a:solidFill>
                  <a:schemeClr val="dk2"/>
                </a:solidFill>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801" name="Google Shape;801;p79"/>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lnSpc>
                <a:spcPct val="100000"/>
              </a:lnSpc>
              <a:spcBef>
                <a:spcPts val="400"/>
              </a:spcBef>
              <a:spcAft>
                <a:spcPts val="0"/>
              </a:spcAft>
              <a:buSzPts val="2000"/>
              <a:buNone/>
              <a:defRPr sz="2000" b="1">
                <a:solidFill>
                  <a:schemeClr val="dk2"/>
                </a:solidFill>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802" name="Google Shape;802;p79"/>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3" name="Google Shape;803;p79"/>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4" name="Google Shape;804;p7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400"/>
              <a:buFont typeface="Arial"/>
              <a:buNone/>
              <a:defRPr>
                <a:solidFill>
                  <a:schemeClr val="lt1"/>
                </a:solidFill>
              </a:defRPr>
            </a:lvl1pPr>
            <a:lvl2pPr lvl="1" algn="l" rtl="0">
              <a:lnSpc>
                <a:spcPct val="100000"/>
              </a:lnSpc>
              <a:spcBef>
                <a:spcPts val="0"/>
              </a:spcBef>
              <a:spcAft>
                <a:spcPts val="0"/>
              </a:spcAft>
              <a:buClr>
                <a:schemeClr val="dk1"/>
              </a:buClr>
              <a:buSzPts val="1400"/>
              <a:buFont typeface="Corbel"/>
              <a:buNone/>
              <a:defRPr/>
            </a:lvl2pPr>
            <a:lvl3pPr lvl="2" algn="l" rtl="0">
              <a:lnSpc>
                <a:spcPct val="100000"/>
              </a:lnSpc>
              <a:spcBef>
                <a:spcPts val="0"/>
              </a:spcBef>
              <a:spcAft>
                <a:spcPts val="0"/>
              </a:spcAft>
              <a:buClr>
                <a:schemeClr val="dk1"/>
              </a:buClr>
              <a:buSzPts val="1400"/>
              <a:buFont typeface="Corbel"/>
              <a:buNone/>
              <a:defRPr/>
            </a:lvl3pPr>
            <a:lvl4pPr lvl="3" algn="l" rtl="0">
              <a:lnSpc>
                <a:spcPct val="100000"/>
              </a:lnSpc>
              <a:spcBef>
                <a:spcPts val="0"/>
              </a:spcBef>
              <a:spcAft>
                <a:spcPts val="0"/>
              </a:spcAft>
              <a:buClr>
                <a:schemeClr val="dk1"/>
              </a:buClr>
              <a:buSzPts val="1400"/>
              <a:buFont typeface="Corbel"/>
              <a:buNone/>
              <a:defRPr/>
            </a:lvl4pPr>
            <a:lvl5pPr lvl="4" algn="l" rtl="0">
              <a:lnSpc>
                <a:spcPct val="100000"/>
              </a:lnSpc>
              <a:spcBef>
                <a:spcPts val="0"/>
              </a:spcBef>
              <a:spcAft>
                <a:spcPts val="0"/>
              </a:spcAft>
              <a:buClr>
                <a:schemeClr val="dk1"/>
              </a:buClr>
              <a:buSzPts val="1400"/>
              <a:buFont typeface="Corbel"/>
              <a:buNone/>
              <a:defRPr/>
            </a:lvl5pPr>
            <a:lvl6pPr lvl="5" algn="l" rtl="0">
              <a:lnSpc>
                <a:spcPct val="100000"/>
              </a:lnSpc>
              <a:spcBef>
                <a:spcPts val="0"/>
              </a:spcBef>
              <a:spcAft>
                <a:spcPts val="0"/>
              </a:spcAft>
              <a:buClr>
                <a:schemeClr val="dk1"/>
              </a:buClr>
              <a:buSzPts val="1400"/>
              <a:buFont typeface="Corbel"/>
              <a:buNone/>
              <a:defRPr/>
            </a:lvl6pPr>
            <a:lvl7pPr lvl="6" algn="l" rtl="0">
              <a:lnSpc>
                <a:spcPct val="100000"/>
              </a:lnSpc>
              <a:spcBef>
                <a:spcPts val="0"/>
              </a:spcBef>
              <a:spcAft>
                <a:spcPts val="0"/>
              </a:spcAft>
              <a:buClr>
                <a:schemeClr val="dk1"/>
              </a:buClr>
              <a:buSzPts val="1400"/>
              <a:buFont typeface="Corbel"/>
              <a:buNone/>
              <a:defRPr/>
            </a:lvl7pPr>
            <a:lvl8pPr lvl="7" algn="l" rtl="0">
              <a:lnSpc>
                <a:spcPct val="100000"/>
              </a:lnSpc>
              <a:spcBef>
                <a:spcPts val="0"/>
              </a:spcBef>
              <a:spcAft>
                <a:spcPts val="0"/>
              </a:spcAft>
              <a:buClr>
                <a:schemeClr val="dk1"/>
              </a:buClr>
              <a:buSzPts val="1400"/>
              <a:buFont typeface="Corbel"/>
              <a:buNone/>
              <a:defRPr/>
            </a:lvl8pPr>
            <a:lvl9pPr lvl="8" algn="l" rtl="0">
              <a:lnSpc>
                <a:spcPct val="100000"/>
              </a:lnSpc>
              <a:spcBef>
                <a:spcPts val="0"/>
              </a:spcBef>
              <a:spcAft>
                <a:spcPts val="0"/>
              </a:spcAft>
              <a:buClr>
                <a:schemeClr val="dk1"/>
              </a:buClr>
              <a:buSzPts val="1400"/>
              <a:buFont typeface="Corbel"/>
              <a:buNone/>
              <a:defRPr/>
            </a:lvl9pPr>
          </a:lstStyle>
          <a:p>
            <a:endParaRPr/>
          </a:p>
        </p:txBody>
      </p:sp>
      <p:sp>
        <p:nvSpPr>
          <p:cNvPr id="805" name="Google Shape;805;p7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400"/>
              <a:buFont typeface="Arial"/>
              <a:buNone/>
              <a:defRPr>
                <a:solidFill>
                  <a:schemeClr val="lt1"/>
                </a:solidFill>
              </a:defRPr>
            </a:lvl1pPr>
            <a:lvl2pPr lvl="1" algn="l" rtl="0">
              <a:lnSpc>
                <a:spcPct val="100000"/>
              </a:lnSpc>
              <a:spcBef>
                <a:spcPts val="0"/>
              </a:spcBef>
              <a:spcAft>
                <a:spcPts val="0"/>
              </a:spcAft>
              <a:buClr>
                <a:schemeClr val="dk1"/>
              </a:buClr>
              <a:buSzPts val="1400"/>
              <a:buFont typeface="Corbel"/>
              <a:buNone/>
              <a:defRPr/>
            </a:lvl2pPr>
            <a:lvl3pPr lvl="2" algn="l" rtl="0">
              <a:lnSpc>
                <a:spcPct val="100000"/>
              </a:lnSpc>
              <a:spcBef>
                <a:spcPts val="0"/>
              </a:spcBef>
              <a:spcAft>
                <a:spcPts val="0"/>
              </a:spcAft>
              <a:buClr>
                <a:schemeClr val="dk1"/>
              </a:buClr>
              <a:buSzPts val="1400"/>
              <a:buFont typeface="Corbel"/>
              <a:buNone/>
              <a:defRPr/>
            </a:lvl3pPr>
            <a:lvl4pPr lvl="3" algn="l" rtl="0">
              <a:lnSpc>
                <a:spcPct val="100000"/>
              </a:lnSpc>
              <a:spcBef>
                <a:spcPts val="0"/>
              </a:spcBef>
              <a:spcAft>
                <a:spcPts val="0"/>
              </a:spcAft>
              <a:buClr>
                <a:schemeClr val="dk1"/>
              </a:buClr>
              <a:buSzPts val="1400"/>
              <a:buFont typeface="Corbel"/>
              <a:buNone/>
              <a:defRPr/>
            </a:lvl4pPr>
            <a:lvl5pPr lvl="4" algn="l" rtl="0">
              <a:lnSpc>
                <a:spcPct val="100000"/>
              </a:lnSpc>
              <a:spcBef>
                <a:spcPts val="0"/>
              </a:spcBef>
              <a:spcAft>
                <a:spcPts val="0"/>
              </a:spcAft>
              <a:buClr>
                <a:schemeClr val="dk1"/>
              </a:buClr>
              <a:buSzPts val="1400"/>
              <a:buFont typeface="Corbel"/>
              <a:buNone/>
              <a:defRPr/>
            </a:lvl5pPr>
            <a:lvl6pPr lvl="5" algn="l" rtl="0">
              <a:lnSpc>
                <a:spcPct val="100000"/>
              </a:lnSpc>
              <a:spcBef>
                <a:spcPts val="0"/>
              </a:spcBef>
              <a:spcAft>
                <a:spcPts val="0"/>
              </a:spcAft>
              <a:buClr>
                <a:schemeClr val="dk1"/>
              </a:buClr>
              <a:buSzPts val="1400"/>
              <a:buFont typeface="Corbel"/>
              <a:buNone/>
              <a:defRPr/>
            </a:lvl6pPr>
            <a:lvl7pPr lvl="6" algn="l" rtl="0">
              <a:lnSpc>
                <a:spcPct val="100000"/>
              </a:lnSpc>
              <a:spcBef>
                <a:spcPts val="0"/>
              </a:spcBef>
              <a:spcAft>
                <a:spcPts val="0"/>
              </a:spcAft>
              <a:buClr>
                <a:schemeClr val="dk1"/>
              </a:buClr>
              <a:buSzPts val="1400"/>
              <a:buFont typeface="Corbel"/>
              <a:buNone/>
              <a:defRPr/>
            </a:lvl7pPr>
            <a:lvl8pPr lvl="7" algn="l" rtl="0">
              <a:lnSpc>
                <a:spcPct val="100000"/>
              </a:lnSpc>
              <a:spcBef>
                <a:spcPts val="0"/>
              </a:spcBef>
              <a:spcAft>
                <a:spcPts val="0"/>
              </a:spcAft>
              <a:buClr>
                <a:schemeClr val="dk1"/>
              </a:buClr>
              <a:buSzPts val="1400"/>
              <a:buFont typeface="Corbel"/>
              <a:buNone/>
              <a:defRPr/>
            </a:lvl8pPr>
            <a:lvl9pPr lvl="8" algn="l" rtl="0">
              <a:lnSpc>
                <a:spcPct val="100000"/>
              </a:lnSpc>
              <a:spcBef>
                <a:spcPts val="0"/>
              </a:spcBef>
              <a:spcAft>
                <a:spcPts val="0"/>
              </a:spcAft>
              <a:buClr>
                <a:schemeClr val="dk1"/>
              </a:buClr>
              <a:buSzPts val="1400"/>
              <a:buFont typeface="Corbel"/>
              <a:buNone/>
              <a:defRPr/>
            </a:lvl9pPr>
          </a:lstStyle>
          <a:p>
            <a:endParaRPr/>
          </a:p>
        </p:txBody>
      </p:sp>
      <p:sp>
        <p:nvSpPr>
          <p:cNvPr id="806" name="Google Shape;806;p7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07" name="Google Shape;807;p79"/>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808" name="Google Shape;808;p79"/>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9" name="Google Shape;809;p79"/>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810" name="Google Shape;810;p79"/>
          <p:cNvPicPr preferRelativeResize="0"/>
          <p:nvPr/>
        </p:nvPicPr>
        <p:blipFill rotWithShape="1">
          <a:blip r:embed="rId3">
            <a:alphaModFix/>
          </a:blip>
          <a:srcRect/>
          <a:stretch/>
        </p:blipFill>
        <p:spPr>
          <a:xfrm>
            <a:off x="8770925" y="4863098"/>
            <a:ext cx="227685" cy="22768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811"/>
        <p:cNvGrpSpPr/>
        <p:nvPr/>
      </p:nvGrpSpPr>
      <p:grpSpPr>
        <a:xfrm>
          <a:off x="0" y="0"/>
          <a:ext cx="0" cy="0"/>
          <a:chOff x="0" y="0"/>
          <a:chExt cx="0" cy="0"/>
        </a:xfrm>
      </p:grpSpPr>
      <p:sp>
        <p:nvSpPr>
          <p:cNvPr id="812" name="Google Shape;812;p80"/>
          <p:cNvSpPr/>
          <p:nvPr/>
        </p:nvSpPr>
        <p:spPr>
          <a:xfrm>
            <a:off x="1" y="3222596"/>
            <a:ext cx="9144000" cy="12756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13" name="Google Shape;813;p80"/>
          <p:cNvPicPr preferRelativeResize="0"/>
          <p:nvPr/>
        </p:nvPicPr>
        <p:blipFill rotWithShape="1">
          <a:blip r:embed="rId2">
            <a:alphaModFix/>
          </a:blip>
          <a:srcRect t="9517" b="65322"/>
          <a:stretch/>
        </p:blipFill>
        <p:spPr>
          <a:xfrm>
            <a:off x="0" y="2024445"/>
            <a:ext cx="9143998" cy="1293686"/>
          </a:xfrm>
          <a:prstGeom prst="rect">
            <a:avLst/>
          </a:prstGeom>
          <a:noFill/>
          <a:ln>
            <a:noFill/>
          </a:ln>
        </p:spPr>
      </p:pic>
      <p:sp>
        <p:nvSpPr>
          <p:cNvPr id="814" name="Google Shape;814;p8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5" name="Google Shape;815;p8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6" name="Google Shape;816;p8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7" name="Google Shape;817;p80"/>
          <p:cNvSpPr/>
          <p:nvPr/>
        </p:nvSpPr>
        <p:spPr>
          <a:xfrm>
            <a:off x="1" y="3675280"/>
            <a:ext cx="9144000" cy="8229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818" name="Google Shape;818;p80"/>
          <p:cNvCxnSpPr/>
          <p:nvPr/>
        </p:nvCxnSpPr>
        <p:spPr>
          <a:xfrm>
            <a:off x="0" y="2010416"/>
            <a:ext cx="9144000" cy="0"/>
          </a:xfrm>
          <a:prstGeom prst="straightConnector1">
            <a:avLst/>
          </a:prstGeom>
          <a:noFill/>
          <a:ln w="76200" cap="flat" cmpd="sng">
            <a:solidFill>
              <a:srgbClr val="9CA4C3"/>
            </a:solidFill>
            <a:prstDash val="solid"/>
            <a:round/>
            <a:headEnd type="none" w="sm" len="sm"/>
            <a:tailEnd type="none" w="sm" len="sm"/>
          </a:ln>
        </p:spPr>
      </p:cxnSp>
      <p:pic>
        <p:nvPicPr>
          <p:cNvPr id="819" name="Google Shape;819;p80"/>
          <p:cNvPicPr preferRelativeResize="0"/>
          <p:nvPr/>
        </p:nvPicPr>
        <p:blipFill rotWithShape="1">
          <a:blip r:embed="rId3">
            <a:alphaModFix/>
          </a:blip>
          <a:srcRect/>
          <a:stretch/>
        </p:blipFill>
        <p:spPr>
          <a:xfrm>
            <a:off x="3516284" y="222669"/>
            <a:ext cx="1583574" cy="1346486"/>
          </a:xfrm>
          <a:prstGeom prst="rect">
            <a:avLst/>
          </a:prstGeom>
          <a:noFill/>
          <a:ln>
            <a:noFill/>
          </a:ln>
        </p:spPr>
      </p:pic>
      <p:sp>
        <p:nvSpPr>
          <p:cNvPr id="820" name="Google Shape;820;p80"/>
          <p:cNvSpPr txBox="1">
            <a:spLocks noGrp="1"/>
          </p:cNvSpPr>
          <p:nvPr>
            <p:ph type="ctrTitle"/>
          </p:nvPr>
        </p:nvSpPr>
        <p:spPr>
          <a:xfrm>
            <a:off x="685800" y="3344417"/>
            <a:ext cx="7772400" cy="1096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21" name="Google Shape;821;p80" descr="A close up of a sign&#10;&#10;Description automatically generated"/>
          <p:cNvPicPr preferRelativeResize="0"/>
          <p:nvPr/>
        </p:nvPicPr>
        <p:blipFill rotWithShape="1">
          <a:blip r:embed="rId4">
            <a:alphaModFix/>
          </a:blip>
          <a:srcRect/>
          <a:stretch/>
        </p:blipFill>
        <p:spPr>
          <a:xfrm>
            <a:off x="6268677" y="4712134"/>
            <a:ext cx="2026984" cy="36316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822"/>
        <p:cNvGrpSpPr/>
        <p:nvPr/>
      </p:nvGrpSpPr>
      <p:grpSpPr>
        <a:xfrm>
          <a:off x="0" y="0"/>
          <a:ext cx="0" cy="0"/>
          <a:chOff x="0" y="0"/>
          <a:chExt cx="0" cy="0"/>
        </a:xfrm>
      </p:grpSpPr>
      <p:pic>
        <p:nvPicPr>
          <p:cNvPr id="823" name="Google Shape;823;p81"/>
          <p:cNvPicPr preferRelativeResize="0"/>
          <p:nvPr/>
        </p:nvPicPr>
        <p:blipFill rotWithShape="1">
          <a:blip r:embed="rId2">
            <a:alphaModFix/>
          </a:blip>
          <a:srcRect/>
          <a:stretch/>
        </p:blipFill>
        <p:spPr>
          <a:xfrm>
            <a:off x="0" y="1715"/>
            <a:ext cx="6858000" cy="5141783"/>
          </a:xfrm>
          <a:prstGeom prst="rect">
            <a:avLst/>
          </a:prstGeom>
          <a:noFill/>
          <a:ln>
            <a:noFill/>
          </a:ln>
        </p:spPr>
      </p:pic>
      <p:pic>
        <p:nvPicPr>
          <p:cNvPr id="824" name="Google Shape;824;p81"/>
          <p:cNvPicPr preferRelativeResize="0"/>
          <p:nvPr/>
        </p:nvPicPr>
        <p:blipFill rotWithShape="1">
          <a:blip r:embed="rId3">
            <a:alphaModFix/>
          </a:blip>
          <a:srcRect/>
          <a:stretch/>
        </p:blipFill>
        <p:spPr>
          <a:xfrm>
            <a:off x="412684" y="4158506"/>
            <a:ext cx="2588355" cy="776507"/>
          </a:xfrm>
          <a:prstGeom prst="rect">
            <a:avLst/>
          </a:prstGeom>
          <a:noFill/>
          <a:ln>
            <a:noFill/>
          </a:ln>
        </p:spPr>
      </p:pic>
      <p:pic>
        <p:nvPicPr>
          <p:cNvPr id="825" name="Google Shape;825;p81" descr="A close up of a sign&#10;&#10;Description automatically generated"/>
          <p:cNvPicPr preferRelativeResize="0"/>
          <p:nvPr/>
        </p:nvPicPr>
        <p:blipFill rotWithShape="1">
          <a:blip r:embed="rId4">
            <a:alphaModFix/>
          </a:blip>
          <a:srcRect/>
          <a:stretch/>
        </p:blipFill>
        <p:spPr>
          <a:xfrm>
            <a:off x="6273209" y="4546759"/>
            <a:ext cx="2026984" cy="36316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Basic">
  <p:cSld name="Title Slide: Basic">
    <p:spTree>
      <p:nvGrpSpPr>
        <p:cNvPr id="1" name="Shape 826"/>
        <p:cNvGrpSpPr/>
        <p:nvPr/>
      </p:nvGrpSpPr>
      <p:grpSpPr>
        <a:xfrm>
          <a:off x="0" y="0"/>
          <a:ext cx="0" cy="0"/>
          <a:chOff x="0" y="0"/>
          <a:chExt cx="0" cy="0"/>
        </a:xfrm>
      </p:grpSpPr>
      <p:sp>
        <p:nvSpPr>
          <p:cNvPr id="827" name="Google Shape;827;p82"/>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28" name="Google Shape;828;p82"/>
          <p:cNvSpPr txBox="1">
            <a:spLocks noGrp="1"/>
          </p:cNvSpPr>
          <p:nvPr>
            <p:ph type="ctrTitle"/>
          </p:nvPr>
        </p:nvSpPr>
        <p:spPr>
          <a:xfrm>
            <a:off x="685800" y="1983827"/>
            <a:ext cx="77724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9" name="Google Shape;829;p82"/>
          <p:cNvSpPr txBox="1">
            <a:spLocks noGrp="1"/>
          </p:cNvSpPr>
          <p:nvPr>
            <p:ph type="subTitle" idx="1"/>
          </p:nvPr>
        </p:nvSpPr>
        <p:spPr>
          <a:xfrm>
            <a:off x="1371600" y="3434060"/>
            <a:ext cx="6400800" cy="540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SzPts val="3200"/>
              <a:buNone/>
              <a:defRPr i="1">
                <a:solidFill>
                  <a:srgbClr val="526799"/>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30" name="Google Shape;830;p8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1" name="Google Shape;831;p8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2" name="Google Shape;832;p8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3" name="Google Shape;833;p82"/>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34" name="Google Shape;834;p82"/>
          <p:cNvPicPr preferRelativeResize="0"/>
          <p:nvPr/>
        </p:nvPicPr>
        <p:blipFill rotWithShape="1">
          <a:blip r:embed="rId2">
            <a:alphaModFix/>
          </a:blip>
          <a:srcRect/>
          <a:stretch/>
        </p:blipFill>
        <p:spPr>
          <a:xfrm>
            <a:off x="3516284" y="222669"/>
            <a:ext cx="1583574" cy="1346486"/>
          </a:xfrm>
          <a:prstGeom prst="rect">
            <a:avLst/>
          </a:prstGeom>
          <a:noFill/>
          <a:ln>
            <a:noFill/>
          </a:ln>
        </p:spPr>
      </p:pic>
      <p:pic>
        <p:nvPicPr>
          <p:cNvPr id="835" name="Google Shape;835;p82" descr="A close up of a sign&#10;&#10;Description automatically generated"/>
          <p:cNvPicPr preferRelativeResize="0"/>
          <p:nvPr/>
        </p:nvPicPr>
        <p:blipFill rotWithShape="1">
          <a:blip r:embed="rId3">
            <a:alphaModFix/>
          </a:blip>
          <a:srcRect/>
          <a:stretch/>
        </p:blipFill>
        <p:spPr>
          <a:xfrm>
            <a:off x="6410444" y="4689165"/>
            <a:ext cx="2026984" cy="36316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36"/>
        <p:cNvGrpSpPr/>
        <p:nvPr/>
      </p:nvGrpSpPr>
      <p:grpSpPr>
        <a:xfrm>
          <a:off x="0" y="0"/>
          <a:ext cx="0" cy="0"/>
          <a:chOff x="0" y="0"/>
          <a:chExt cx="0" cy="0"/>
        </a:xfrm>
      </p:grpSpPr>
      <p:sp>
        <p:nvSpPr>
          <p:cNvPr id="837" name="Google Shape;837;p83"/>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8" name="Google Shape;838;p83"/>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39" name="Google Shape;839;p83"/>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40" name="Google Shape;840;p83"/>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41" name="Google Shape;841;p8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2" name="Google Shape;842;p8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3" name="Google Shape;843;p8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44" name="Google Shape;844;p83"/>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845" name="Google Shape;845;p83"/>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46" name="Google Shape;846;p83"/>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47" name="Google Shape;847;p83"/>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Photo" type="secHead">
  <p:cSld name="SECTION_HEADER">
    <p:spTree>
      <p:nvGrpSpPr>
        <p:cNvPr id="1" name="Shape 848"/>
        <p:cNvGrpSpPr/>
        <p:nvPr/>
      </p:nvGrpSpPr>
      <p:grpSpPr>
        <a:xfrm>
          <a:off x="0" y="0"/>
          <a:ext cx="0" cy="0"/>
          <a:chOff x="0" y="0"/>
          <a:chExt cx="0" cy="0"/>
        </a:xfrm>
      </p:grpSpPr>
      <p:pic>
        <p:nvPicPr>
          <p:cNvPr id="849" name="Google Shape;849;p84"/>
          <p:cNvPicPr preferRelativeResize="0"/>
          <p:nvPr/>
        </p:nvPicPr>
        <p:blipFill rotWithShape="1">
          <a:blip r:embed="rId2">
            <a:alphaModFix/>
          </a:blip>
          <a:srcRect t="9517" b="65322"/>
          <a:stretch/>
        </p:blipFill>
        <p:spPr>
          <a:xfrm>
            <a:off x="0" y="940578"/>
            <a:ext cx="9143998" cy="1293686"/>
          </a:xfrm>
          <a:prstGeom prst="rect">
            <a:avLst/>
          </a:prstGeom>
          <a:noFill/>
          <a:ln>
            <a:noFill/>
          </a:ln>
        </p:spPr>
      </p:pic>
      <p:sp>
        <p:nvSpPr>
          <p:cNvPr id="850" name="Google Shape;850;p84"/>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1" name="Google Shape;851;p84"/>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852" name="Google Shape;852;p84"/>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cxnSp>
        <p:nvCxnSpPr>
          <p:cNvPr id="853" name="Google Shape;853;p84"/>
          <p:cNvCxnSpPr/>
          <p:nvPr/>
        </p:nvCxnSpPr>
        <p:spPr>
          <a:xfrm>
            <a:off x="0" y="933158"/>
            <a:ext cx="9144000" cy="0"/>
          </a:xfrm>
          <a:prstGeom prst="straightConnector1">
            <a:avLst/>
          </a:prstGeom>
          <a:noFill/>
          <a:ln w="76200" cap="flat" cmpd="sng">
            <a:solidFill>
              <a:schemeClr val="dk2"/>
            </a:solidFill>
            <a:prstDash val="solid"/>
            <a:round/>
            <a:headEnd type="none" w="sm" len="sm"/>
            <a:tailEnd type="none" w="sm" len="sm"/>
          </a:ln>
        </p:spPr>
      </p:cxnSp>
      <p:sp>
        <p:nvSpPr>
          <p:cNvPr id="854" name="Google Shape;854;p84"/>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55" name="Google Shape;855;p84"/>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56" name="Google Shape;856;p8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7" name="Google Shape;857;p8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8" name="Google Shape;858;p8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59" name="Google Shape;859;p84"/>
          <p:cNvPicPr preferRelativeResize="0"/>
          <p:nvPr/>
        </p:nvPicPr>
        <p:blipFill rotWithShape="1">
          <a:blip r:embed="rId3">
            <a:alphaModFix/>
          </a:blip>
          <a:srcRect r="75251"/>
          <a:stretch/>
        </p:blipFill>
        <p:spPr>
          <a:xfrm>
            <a:off x="8767118" y="4863098"/>
            <a:ext cx="311194" cy="227686"/>
          </a:xfrm>
          <a:prstGeom prst="rect">
            <a:avLst/>
          </a:prstGeom>
          <a:noFill/>
          <a:ln>
            <a:noFill/>
          </a:ln>
        </p:spPr>
      </p:pic>
      <p:sp>
        <p:nvSpPr>
          <p:cNvPr id="860" name="Google Shape;860;p84"/>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61" name="Google Shape;861;p84"/>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62" name="Google Shape;862;p84"/>
          <p:cNvPicPr preferRelativeResize="0"/>
          <p:nvPr/>
        </p:nvPicPr>
        <p:blipFill rotWithShape="1">
          <a:blip r:embed="rId4">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iography_Layout">
  <p:cSld name="Biography_Layout">
    <p:spTree>
      <p:nvGrpSpPr>
        <p:cNvPr id="1" name="Shape 863"/>
        <p:cNvGrpSpPr/>
        <p:nvPr/>
      </p:nvGrpSpPr>
      <p:grpSpPr>
        <a:xfrm>
          <a:off x="0" y="0"/>
          <a:ext cx="0" cy="0"/>
          <a:chOff x="0" y="0"/>
          <a:chExt cx="0" cy="0"/>
        </a:xfrm>
      </p:grpSpPr>
      <p:sp>
        <p:nvSpPr>
          <p:cNvPr id="864" name="Google Shape;864;p85"/>
          <p:cNvSpPr>
            <a:spLocks noGrp="1"/>
          </p:cNvSpPr>
          <p:nvPr>
            <p:ph type="pic" idx="2"/>
          </p:nvPr>
        </p:nvSpPr>
        <p:spPr>
          <a:xfrm>
            <a:off x="702867" y="1123951"/>
            <a:ext cx="1472700" cy="1472700"/>
          </a:xfrm>
          <a:prstGeom prst="ellipse">
            <a:avLst/>
          </a:prstGeom>
          <a:noFill/>
          <a:ln w="38100" cap="flat" cmpd="dbl">
            <a:solidFill>
              <a:srgbClr val="9CA4C3"/>
            </a:solidFill>
            <a:prstDash val="solid"/>
            <a:round/>
            <a:headEnd type="none" w="sm" len="sm"/>
            <a:tailEnd type="none" w="sm" len="sm"/>
          </a:ln>
        </p:spPr>
      </p:sp>
      <p:sp>
        <p:nvSpPr>
          <p:cNvPr id="865" name="Google Shape;865;p85"/>
          <p:cNvSpPr>
            <a:spLocks noGrp="1"/>
          </p:cNvSpPr>
          <p:nvPr>
            <p:ph type="pic" idx="3"/>
          </p:nvPr>
        </p:nvSpPr>
        <p:spPr>
          <a:xfrm>
            <a:off x="3644635" y="1126925"/>
            <a:ext cx="1467000" cy="1467000"/>
          </a:xfrm>
          <a:prstGeom prst="ellipse">
            <a:avLst/>
          </a:prstGeom>
          <a:noFill/>
          <a:ln w="38100" cap="flat" cmpd="dbl">
            <a:solidFill>
              <a:srgbClr val="9CA4C3"/>
            </a:solidFill>
            <a:prstDash val="solid"/>
            <a:round/>
            <a:headEnd type="none" w="sm" len="sm"/>
            <a:tailEnd type="none" w="sm" len="sm"/>
          </a:ln>
        </p:spPr>
      </p:sp>
      <p:sp>
        <p:nvSpPr>
          <p:cNvPr id="866" name="Google Shape;866;p85"/>
          <p:cNvSpPr>
            <a:spLocks noGrp="1"/>
          </p:cNvSpPr>
          <p:nvPr>
            <p:ph type="pic" idx="4"/>
          </p:nvPr>
        </p:nvSpPr>
        <p:spPr>
          <a:xfrm>
            <a:off x="6472901" y="1126529"/>
            <a:ext cx="1467600" cy="1467600"/>
          </a:xfrm>
          <a:prstGeom prst="ellipse">
            <a:avLst/>
          </a:prstGeom>
          <a:noFill/>
          <a:ln w="38100" cap="flat" cmpd="dbl">
            <a:solidFill>
              <a:srgbClr val="9CA4C3"/>
            </a:solidFill>
            <a:prstDash val="solid"/>
            <a:round/>
            <a:headEnd type="none" w="sm" len="sm"/>
            <a:tailEnd type="none" w="sm" len="sm"/>
          </a:ln>
        </p:spPr>
      </p:sp>
      <p:sp>
        <p:nvSpPr>
          <p:cNvPr id="867" name="Google Shape;867;p85"/>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868" name="Google Shape;868;p85"/>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869" name="Google Shape;869;p85"/>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870" name="Google Shape;870;p8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1" name="Google Shape;871;p85"/>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72" name="Google Shape;872;p85"/>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73" name="Google Shape;873;p85"/>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74" name="Google Shape;874;p85"/>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75" name="Google Shape;875;p85"/>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76" name="Google Shape;876;p8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7" name="Google Shape;877;p8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8" name="Google Shape;878;p8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9" name="Google Shape;879;p85"/>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880" name="Google Shape;880;p85"/>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81" name="Google Shape;881;p85"/>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882" name="Google Shape;882;p85"/>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ography_Layout 6up">
  <p:cSld name="Biography_Layout 6up">
    <p:spTree>
      <p:nvGrpSpPr>
        <p:cNvPr id="1" name="Shape 883"/>
        <p:cNvGrpSpPr/>
        <p:nvPr/>
      </p:nvGrpSpPr>
      <p:grpSpPr>
        <a:xfrm>
          <a:off x="0" y="0"/>
          <a:ext cx="0" cy="0"/>
          <a:chOff x="0" y="0"/>
          <a:chExt cx="0" cy="0"/>
        </a:xfrm>
      </p:grpSpPr>
      <p:sp>
        <p:nvSpPr>
          <p:cNvPr id="884" name="Google Shape;884;p8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5" name="Google Shape;885;p86"/>
          <p:cNvSpPr>
            <a:spLocks noGrp="1"/>
          </p:cNvSpPr>
          <p:nvPr>
            <p:ph type="pic" idx="2"/>
          </p:nvPr>
        </p:nvSpPr>
        <p:spPr>
          <a:xfrm>
            <a:off x="853132" y="985784"/>
            <a:ext cx="1226700" cy="1226700"/>
          </a:xfrm>
          <a:prstGeom prst="ellipse">
            <a:avLst/>
          </a:prstGeom>
          <a:noFill/>
          <a:ln w="38100" cap="flat" cmpd="dbl">
            <a:solidFill>
              <a:srgbClr val="9CA4C3"/>
            </a:solidFill>
            <a:prstDash val="solid"/>
            <a:round/>
            <a:headEnd type="none" w="sm" len="sm"/>
            <a:tailEnd type="none" w="sm" len="sm"/>
          </a:ln>
        </p:spPr>
      </p:sp>
      <p:sp>
        <p:nvSpPr>
          <p:cNvPr id="886" name="Google Shape;886;p86"/>
          <p:cNvSpPr>
            <a:spLocks noGrp="1"/>
          </p:cNvSpPr>
          <p:nvPr>
            <p:ph type="pic" idx="3"/>
          </p:nvPr>
        </p:nvSpPr>
        <p:spPr>
          <a:xfrm>
            <a:off x="3794900" y="988758"/>
            <a:ext cx="1221600" cy="1221600"/>
          </a:xfrm>
          <a:prstGeom prst="ellipse">
            <a:avLst/>
          </a:prstGeom>
          <a:noFill/>
          <a:ln w="38100" cap="flat" cmpd="dbl">
            <a:solidFill>
              <a:srgbClr val="9CA4C3"/>
            </a:solidFill>
            <a:prstDash val="solid"/>
            <a:round/>
            <a:headEnd type="none" w="sm" len="sm"/>
            <a:tailEnd type="none" w="sm" len="sm"/>
          </a:ln>
        </p:spPr>
      </p:sp>
      <p:sp>
        <p:nvSpPr>
          <p:cNvPr id="887" name="Google Shape;887;p86"/>
          <p:cNvSpPr>
            <a:spLocks noGrp="1"/>
          </p:cNvSpPr>
          <p:nvPr>
            <p:ph type="pic" idx="4"/>
          </p:nvPr>
        </p:nvSpPr>
        <p:spPr>
          <a:xfrm>
            <a:off x="6623166" y="988362"/>
            <a:ext cx="1222200" cy="1222200"/>
          </a:xfrm>
          <a:prstGeom prst="ellipse">
            <a:avLst/>
          </a:prstGeom>
          <a:noFill/>
          <a:ln w="38100" cap="flat" cmpd="dbl">
            <a:solidFill>
              <a:srgbClr val="9CA4C3"/>
            </a:solidFill>
            <a:prstDash val="solid"/>
            <a:round/>
            <a:headEnd type="none" w="sm" len="sm"/>
            <a:tailEnd type="none" w="sm" len="sm"/>
          </a:ln>
        </p:spPr>
      </p:sp>
      <p:sp>
        <p:nvSpPr>
          <p:cNvPr id="888" name="Google Shape;888;p86"/>
          <p:cNvSpPr txBox="1">
            <a:spLocks noGrp="1"/>
          </p:cNvSpPr>
          <p:nvPr>
            <p:ph type="body" idx="1"/>
          </p:nvPr>
        </p:nvSpPr>
        <p:spPr>
          <a:xfrm>
            <a:off x="386952"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89" name="Google Shape;889;p86"/>
          <p:cNvSpPr txBox="1">
            <a:spLocks noGrp="1"/>
          </p:cNvSpPr>
          <p:nvPr>
            <p:ph type="body" idx="5"/>
          </p:nvPr>
        </p:nvSpPr>
        <p:spPr>
          <a:xfrm>
            <a:off x="3274465"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0" name="Google Shape;890;p86"/>
          <p:cNvSpPr txBox="1">
            <a:spLocks noGrp="1"/>
          </p:cNvSpPr>
          <p:nvPr>
            <p:ph type="body" idx="6"/>
          </p:nvPr>
        </p:nvSpPr>
        <p:spPr>
          <a:xfrm>
            <a:off x="6161978"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1" name="Google Shape;891;p86"/>
          <p:cNvSpPr>
            <a:spLocks noGrp="1"/>
          </p:cNvSpPr>
          <p:nvPr>
            <p:ph type="pic" idx="7"/>
          </p:nvPr>
        </p:nvSpPr>
        <p:spPr>
          <a:xfrm>
            <a:off x="853132" y="2764009"/>
            <a:ext cx="1226700" cy="1226700"/>
          </a:xfrm>
          <a:prstGeom prst="ellipse">
            <a:avLst/>
          </a:prstGeom>
          <a:noFill/>
          <a:ln w="38100" cap="flat" cmpd="dbl">
            <a:solidFill>
              <a:srgbClr val="9CA4C3"/>
            </a:solidFill>
            <a:prstDash val="solid"/>
            <a:round/>
            <a:headEnd type="none" w="sm" len="sm"/>
            <a:tailEnd type="none" w="sm" len="sm"/>
          </a:ln>
        </p:spPr>
      </p:sp>
      <p:sp>
        <p:nvSpPr>
          <p:cNvPr id="892" name="Google Shape;892;p86"/>
          <p:cNvSpPr>
            <a:spLocks noGrp="1"/>
          </p:cNvSpPr>
          <p:nvPr>
            <p:ph type="pic" idx="8"/>
          </p:nvPr>
        </p:nvSpPr>
        <p:spPr>
          <a:xfrm>
            <a:off x="3794900" y="2766983"/>
            <a:ext cx="1221600" cy="1221600"/>
          </a:xfrm>
          <a:prstGeom prst="ellipse">
            <a:avLst/>
          </a:prstGeom>
          <a:noFill/>
          <a:ln w="38100" cap="flat" cmpd="dbl">
            <a:solidFill>
              <a:srgbClr val="9CA4C3"/>
            </a:solidFill>
            <a:prstDash val="solid"/>
            <a:round/>
            <a:headEnd type="none" w="sm" len="sm"/>
            <a:tailEnd type="none" w="sm" len="sm"/>
          </a:ln>
        </p:spPr>
      </p:sp>
      <p:sp>
        <p:nvSpPr>
          <p:cNvPr id="893" name="Google Shape;893;p86"/>
          <p:cNvSpPr>
            <a:spLocks noGrp="1"/>
          </p:cNvSpPr>
          <p:nvPr>
            <p:ph type="pic" idx="9"/>
          </p:nvPr>
        </p:nvSpPr>
        <p:spPr>
          <a:xfrm>
            <a:off x="6623166" y="2766587"/>
            <a:ext cx="1222200" cy="1222200"/>
          </a:xfrm>
          <a:prstGeom prst="ellipse">
            <a:avLst/>
          </a:prstGeom>
          <a:noFill/>
          <a:ln w="38100" cap="flat" cmpd="dbl">
            <a:solidFill>
              <a:srgbClr val="9CA4C3"/>
            </a:solidFill>
            <a:prstDash val="solid"/>
            <a:round/>
            <a:headEnd type="none" w="sm" len="sm"/>
            <a:tailEnd type="none" w="sm" len="sm"/>
          </a:ln>
        </p:spPr>
      </p:sp>
      <p:sp>
        <p:nvSpPr>
          <p:cNvPr id="894" name="Google Shape;894;p86"/>
          <p:cNvSpPr txBox="1">
            <a:spLocks noGrp="1"/>
          </p:cNvSpPr>
          <p:nvPr>
            <p:ph type="body" idx="13"/>
          </p:nvPr>
        </p:nvSpPr>
        <p:spPr>
          <a:xfrm>
            <a:off x="330200" y="392608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5" name="Google Shape;895;p86"/>
          <p:cNvSpPr txBox="1">
            <a:spLocks noGrp="1"/>
          </p:cNvSpPr>
          <p:nvPr>
            <p:ph type="body" idx="14"/>
          </p:nvPr>
        </p:nvSpPr>
        <p:spPr>
          <a:xfrm>
            <a:off x="3274465"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6" name="Google Shape;896;p86"/>
          <p:cNvSpPr txBox="1">
            <a:spLocks noGrp="1"/>
          </p:cNvSpPr>
          <p:nvPr>
            <p:ph type="body" idx="15"/>
          </p:nvPr>
        </p:nvSpPr>
        <p:spPr>
          <a:xfrm>
            <a:off x="6155778"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7" name="Google Shape;897;p86"/>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98" name="Google Shape;898;p86"/>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99" name="Google Shape;899;p8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0" name="Google Shape;900;p8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1" name="Google Shape;901;p8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02" name="Google Shape;902;p86"/>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903" name="Google Shape;903;p86"/>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04" name="Google Shape;904;p86"/>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05" name="Google Shape;905;p86"/>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upporters_Layout">
  <p:cSld name="Supporters_Layout">
    <p:spTree>
      <p:nvGrpSpPr>
        <p:cNvPr id="1" name="Shape 906"/>
        <p:cNvGrpSpPr/>
        <p:nvPr/>
      </p:nvGrpSpPr>
      <p:grpSpPr>
        <a:xfrm>
          <a:off x="0" y="0"/>
          <a:ext cx="0" cy="0"/>
          <a:chOff x="0" y="0"/>
          <a:chExt cx="0" cy="0"/>
        </a:xfrm>
      </p:grpSpPr>
      <p:sp>
        <p:nvSpPr>
          <p:cNvPr id="907" name="Google Shape;907;p87"/>
          <p:cNvSpPr>
            <a:spLocks noGrp="1"/>
          </p:cNvSpPr>
          <p:nvPr>
            <p:ph type="pic" idx="2"/>
          </p:nvPr>
        </p:nvSpPr>
        <p:spPr>
          <a:xfrm>
            <a:off x="457200" y="1746052"/>
            <a:ext cx="2561100" cy="723600"/>
          </a:xfrm>
          <a:prstGeom prst="rect">
            <a:avLst/>
          </a:prstGeom>
          <a:noFill/>
          <a:ln>
            <a:noFill/>
          </a:ln>
        </p:spPr>
      </p:sp>
      <p:sp>
        <p:nvSpPr>
          <p:cNvPr id="908" name="Google Shape;908;p87"/>
          <p:cNvSpPr>
            <a:spLocks noGrp="1"/>
          </p:cNvSpPr>
          <p:nvPr>
            <p:ph type="pic" idx="3"/>
          </p:nvPr>
        </p:nvSpPr>
        <p:spPr>
          <a:xfrm>
            <a:off x="3343157" y="1746052"/>
            <a:ext cx="2550900" cy="720600"/>
          </a:xfrm>
          <a:prstGeom prst="rect">
            <a:avLst/>
          </a:prstGeom>
          <a:noFill/>
          <a:ln>
            <a:noFill/>
          </a:ln>
        </p:spPr>
      </p:sp>
      <p:sp>
        <p:nvSpPr>
          <p:cNvPr id="909" name="Google Shape;909;p87"/>
          <p:cNvSpPr>
            <a:spLocks noGrp="1"/>
          </p:cNvSpPr>
          <p:nvPr>
            <p:ph type="pic" idx="4"/>
          </p:nvPr>
        </p:nvSpPr>
        <p:spPr>
          <a:xfrm>
            <a:off x="6134598" y="1745858"/>
            <a:ext cx="2552100" cy="720900"/>
          </a:xfrm>
          <a:prstGeom prst="rect">
            <a:avLst/>
          </a:prstGeom>
          <a:noFill/>
          <a:ln>
            <a:noFill/>
          </a:ln>
        </p:spPr>
      </p:sp>
      <p:sp>
        <p:nvSpPr>
          <p:cNvPr id="910" name="Google Shape;910;p8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1" name="Google Shape;911;p87"/>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12" name="Google Shape;912;p87"/>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13" name="Google Shape;913;p87"/>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14" name="Google Shape;914;p87"/>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5" name="Google Shape;915;p87"/>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6" name="Google Shape;916;p87"/>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7" name="Google Shape;917;p8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18" name="Google Shape;918;p8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19" name="Google Shape;919;p8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0" name="Google Shape;920;p8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1" name="Google Shape;921;p8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22" name="Google Shape;922;p8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923" name="Google Shape;923;p8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24" name="Google Shape;924;p8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25" name="Google Shape;925;p8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6"/>
        <p:cNvGrpSpPr/>
        <p:nvPr/>
      </p:nvGrpSpPr>
      <p:grpSpPr>
        <a:xfrm>
          <a:off x="0" y="0"/>
          <a:ext cx="0" cy="0"/>
          <a:chOff x="0" y="0"/>
          <a:chExt cx="0" cy="0"/>
        </a:xfrm>
      </p:grpSpPr>
      <p:sp>
        <p:nvSpPr>
          <p:cNvPr id="927" name="Google Shape;927;p88"/>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8" name="Google Shape;928;p88"/>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929" name="Google Shape;929;p88"/>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30" name="Google Shape;930;p8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31" name="Google Shape;931;p8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32" name="Google Shape;932;p8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3" name="Google Shape;933;p8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4" name="Google Shape;934;p8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35" name="Google Shape;935;p88"/>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936" name="Google Shape;936;p8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37" name="Google Shape;937;p8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38" name="Google Shape;938;p88"/>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9"/>
        <p:cNvGrpSpPr/>
        <p:nvPr/>
      </p:nvGrpSpPr>
      <p:grpSpPr>
        <a:xfrm>
          <a:off x="0" y="0"/>
          <a:ext cx="0" cy="0"/>
          <a:chOff x="0" y="0"/>
          <a:chExt cx="0" cy="0"/>
        </a:xfrm>
      </p:grpSpPr>
      <p:sp>
        <p:nvSpPr>
          <p:cNvPr id="940" name="Google Shape;940;p89"/>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526799"/>
              </a:buClr>
              <a:buSzPts val="2000"/>
              <a:buFont typeface="Corbel"/>
              <a:buNone/>
              <a:defRPr sz="2000" b="1">
                <a:solidFill>
                  <a:srgbClr val="5267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1" name="Google Shape;941;p89"/>
          <p:cNvSpPr>
            <a:spLocks noGrp="1"/>
          </p:cNvSpPr>
          <p:nvPr>
            <p:ph type="pic" idx="2"/>
          </p:nvPr>
        </p:nvSpPr>
        <p:spPr>
          <a:xfrm>
            <a:off x="1792288" y="459581"/>
            <a:ext cx="5486400" cy="3086100"/>
          </a:xfrm>
          <a:prstGeom prst="rect">
            <a:avLst/>
          </a:prstGeom>
          <a:noFill/>
          <a:ln>
            <a:noFill/>
          </a:ln>
        </p:spPr>
      </p:sp>
      <p:sp>
        <p:nvSpPr>
          <p:cNvPr id="942" name="Google Shape;942;p89"/>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43" name="Google Shape;943;p8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4" name="Google Shape;944;p8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5" name="Google Shape;945;p8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6"/>
        <p:cNvGrpSpPr/>
        <p:nvPr/>
      </p:nvGrpSpPr>
      <p:grpSpPr>
        <a:xfrm>
          <a:off x="0" y="0"/>
          <a:ext cx="0" cy="0"/>
          <a:chOff x="0" y="0"/>
          <a:chExt cx="0" cy="0"/>
        </a:xfrm>
      </p:grpSpPr>
      <p:sp>
        <p:nvSpPr>
          <p:cNvPr id="947" name="Google Shape;947;p9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8" name="Google Shape;948;p9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9" name="Google Shape;949;p9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0" name="Google Shape;950;p9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1" name="Google Shape;951;p9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2"/>
        <p:cNvGrpSpPr/>
        <p:nvPr/>
      </p:nvGrpSpPr>
      <p:grpSpPr>
        <a:xfrm>
          <a:off x="0" y="0"/>
          <a:ext cx="0" cy="0"/>
          <a:chOff x="0" y="0"/>
          <a:chExt cx="0" cy="0"/>
        </a:xfrm>
      </p:grpSpPr>
      <p:sp>
        <p:nvSpPr>
          <p:cNvPr id="953" name="Google Shape;953;p91"/>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4" name="Google Shape;954;p9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55" name="Google Shape;955;p9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6" name="Google Shape;956;p9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7" name="Google Shape;957;p9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4"/>
        <p:cNvGrpSpPr/>
        <p:nvPr/>
      </p:nvGrpSpPr>
      <p:grpSpPr>
        <a:xfrm>
          <a:off x="0" y="0"/>
          <a:ext cx="0" cy="0"/>
          <a:chOff x="0" y="0"/>
          <a:chExt cx="0" cy="0"/>
        </a:xfrm>
      </p:grpSpPr>
      <p:sp>
        <p:nvSpPr>
          <p:cNvPr id="965" name="Google Shape;965;p93"/>
          <p:cNvSpPr/>
          <p:nvPr/>
        </p:nvSpPr>
        <p:spPr>
          <a:xfrm>
            <a:off x="-9650" y="-81850"/>
            <a:ext cx="7069500" cy="5247300"/>
          </a:xfrm>
          <a:prstGeom prst="rect">
            <a:avLst/>
          </a:prstGeom>
          <a:solidFill>
            <a:srgbClr val="1737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3"/>
          <p:cNvSpPr txBox="1">
            <a:spLocks noGrp="1"/>
          </p:cNvSpPr>
          <p:nvPr>
            <p:ph type="ctrTitle"/>
          </p:nvPr>
        </p:nvSpPr>
        <p:spPr>
          <a:xfrm>
            <a:off x="565599" y="2603686"/>
            <a:ext cx="53712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lt1"/>
              </a:buClr>
              <a:buSzPts val="4400"/>
              <a:buFont typeface="Corbe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7" name="Google Shape;967;p93"/>
          <p:cNvSpPr txBox="1">
            <a:spLocks noGrp="1"/>
          </p:cNvSpPr>
          <p:nvPr>
            <p:ph type="subTitle" idx="1"/>
          </p:nvPr>
        </p:nvSpPr>
        <p:spPr>
          <a:xfrm>
            <a:off x="565599" y="3781860"/>
            <a:ext cx="5371200" cy="540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2800"/>
              <a:buNone/>
              <a:defRPr sz="2800" i="1">
                <a:solidFill>
                  <a:srgbClr val="9CA4C3"/>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968" name="Google Shape;968;p93"/>
          <p:cNvPicPr preferRelativeResize="0"/>
          <p:nvPr/>
        </p:nvPicPr>
        <p:blipFill>
          <a:blip r:embed="rId2">
            <a:alphaModFix/>
          </a:blip>
          <a:stretch>
            <a:fillRect/>
          </a:stretch>
        </p:blipFill>
        <p:spPr>
          <a:xfrm>
            <a:off x="7059850" y="-76200"/>
            <a:ext cx="2116001" cy="5247302"/>
          </a:xfrm>
          <a:prstGeom prst="rect">
            <a:avLst/>
          </a:prstGeom>
          <a:noFill/>
          <a:ln>
            <a:noFill/>
          </a:ln>
        </p:spPr>
      </p:pic>
      <p:pic>
        <p:nvPicPr>
          <p:cNvPr id="969" name="Google Shape;969;p93"/>
          <p:cNvPicPr preferRelativeResize="0"/>
          <p:nvPr/>
        </p:nvPicPr>
        <p:blipFill>
          <a:blip r:embed="rId3">
            <a:alphaModFix/>
          </a:blip>
          <a:stretch>
            <a:fillRect/>
          </a:stretch>
        </p:blipFill>
        <p:spPr>
          <a:xfrm>
            <a:off x="2264200" y="387175"/>
            <a:ext cx="1973974" cy="172764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0"/>
        <p:cNvGrpSpPr/>
        <p:nvPr/>
      </p:nvGrpSpPr>
      <p:grpSpPr>
        <a:xfrm>
          <a:off x="0" y="0"/>
          <a:ext cx="0" cy="0"/>
          <a:chOff x="0" y="0"/>
          <a:chExt cx="0" cy="0"/>
        </a:xfrm>
      </p:grpSpPr>
      <p:sp>
        <p:nvSpPr>
          <p:cNvPr id="971" name="Google Shape;971;p94"/>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72" name="Google Shape;972;p94"/>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73" name="Google Shape;973;p9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173767"/>
              </a:buClr>
              <a:buSzPts val="4400"/>
              <a:buFont typeface="Corbel"/>
              <a:buNone/>
              <a:defRPr>
                <a:solidFill>
                  <a:srgbClr val="17376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4" name="Google Shape;974;p9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75" name="Google Shape;975;p9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6" name="Google Shape;976;p9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7" name="Google Shape;977;p9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78" name="Google Shape;978;p94"/>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979" name="Google Shape;979;p94"/>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80" name="Google Shape;980;p94"/>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81" name="Google Shape;981;p94"/>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Basic">
  <p:cSld name="Title Slide: Basic">
    <p:spTree>
      <p:nvGrpSpPr>
        <p:cNvPr id="1" name="Shape 982"/>
        <p:cNvGrpSpPr/>
        <p:nvPr/>
      </p:nvGrpSpPr>
      <p:grpSpPr>
        <a:xfrm>
          <a:off x="0" y="0"/>
          <a:ext cx="0" cy="0"/>
          <a:chOff x="0" y="0"/>
          <a:chExt cx="0" cy="0"/>
        </a:xfrm>
      </p:grpSpPr>
      <p:sp>
        <p:nvSpPr>
          <p:cNvPr id="983" name="Google Shape;983;p95"/>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84" name="Google Shape;984;p95"/>
          <p:cNvSpPr txBox="1">
            <a:spLocks noGrp="1"/>
          </p:cNvSpPr>
          <p:nvPr>
            <p:ph type="ctrTitle"/>
          </p:nvPr>
        </p:nvSpPr>
        <p:spPr>
          <a:xfrm>
            <a:off x="685800" y="1983826"/>
            <a:ext cx="7772400" cy="1064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95"/>
          <p:cNvSpPr txBox="1">
            <a:spLocks noGrp="1"/>
          </p:cNvSpPr>
          <p:nvPr>
            <p:ph type="subTitle" idx="1"/>
          </p:nvPr>
        </p:nvSpPr>
        <p:spPr>
          <a:xfrm>
            <a:off x="1371600" y="3434060"/>
            <a:ext cx="6400800" cy="540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SzPts val="3200"/>
              <a:buNone/>
              <a:defRPr i="1">
                <a:solidFill>
                  <a:srgbClr val="526799"/>
                </a:solidFill>
              </a:defRPr>
            </a:lvl1pPr>
            <a:lvl2pPr lvl="1" algn="ctr" rtl="0">
              <a:spcBef>
                <a:spcPts val="560"/>
              </a:spcBef>
              <a:spcAft>
                <a:spcPts val="0"/>
              </a:spcAft>
              <a:buSzPts val="2800"/>
              <a:buNone/>
              <a:defRPr>
                <a:solidFill>
                  <a:srgbClr val="888888"/>
                </a:solidFill>
              </a:defRPr>
            </a:lvl2pPr>
            <a:lvl3pPr lvl="2" algn="ctr" rtl="0">
              <a:spcBef>
                <a:spcPts val="480"/>
              </a:spcBef>
              <a:spcAft>
                <a:spcPts val="0"/>
              </a:spcAft>
              <a:buSzPts val="2400"/>
              <a:buNone/>
              <a:defRPr>
                <a:solidFill>
                  <a:srgbClr val="888888"/>
                </a:solidFill>
              </a:defRPr>
            </a:lvl3pPr>
            <a:lvl4pPr lvl="3" algn="ctr" rtl="0">
              <a:spcBef>
                <a:spcPts val="400"/>
              </a:spcBef>
              <a:spcAft>
                <a:spcPts val="0"/>
              </a:spcAft>
              <a:buSzPts val="2000"/>
              <a:buNone/>
              <a:defRPr>
                <a:solidFill>
                  <a:srgbClr val="888888"/>
                </a:solidFill>
              </a:defRPr>
            </a:lvl4pPr>
            <a:lvl5pPr lvl="4" algn="ctr" rtl="0">
              <a:spcBef>
                <a:spcPts val="4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86" name="Google Shape;986;p9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7" name="Google Shape;987;p9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8" name="Google Shape;988;p9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9" name="Google Shape;989;p95"/>
          <p:cNvSpPr/>
          <p:nvPr/>
        </p:nvSpPr>
        <p:spPr>
          <a:xfrm>
            <a:off x="1" y="1829561"/>
            <a:ext cx="9144000" cy="1275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90" name="Google Shape;990;p95"/>
          <p:cNvPicPr preferRelativeResize="0"/>
          <p:nvPr/>
        </p:nvPicPr>
        <p:blipFill rotWithShape="1">
          <a:blip r:embed="rId2">
            <a:alphaModFix/>
          </a:blip>
          <a:srcRect/>
          <a:stretch/>
        </p:blipFill>
        <p:spPr>
          <a:xfrm>
            <a:off x="3516284" y="222669"/>
            <a:ext cx="1583574" cy="1346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991"/>
        <p:cNvGrpSpPr/>
        <p:nvPr/>
      </p:nvGrpSpPr>
      <p:grpSpPr>
        <a:xfrm>
          <a:off x="0" y="0"/>
          <a:ext cx="0" cy="0"/>
          <a:chOff x="0" y="0"/>
          <a:chExt cx="0" cy="0"/>
        </a:xfrm>
      </p:grpSpPr>
      <p:sp>
        <p:nvSpPr>
          <p:cNvPr id="992" name="Google Shape;992;p96"/>
          <p:cNvSpPr/>
          <p:nvPr/>
        </p:nvSpPr>
        <p:spPr>
          <a:xfrm>
            <a:off x="1" y="3222596"/>
            <a:ext cx="9144000" cy="12756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93" name="Google Shape;993;p96"/>
          <p:cNvPicPr preferRelativeResize="0"/>
          <p:nvPr/>
        </p:nvPicPr>
        <p:blipFill rotWithShape="1">
          <a:blip r:embed="rId2">
            <a:alphaModFix/>
          </a:blip>
          <a:srcRect t="9517" b="65322"/>
          <a:stretch/>
        </p:blipFill>
        <p:spPr>
          <a:xfrm>
            <a:off x="0" y="2024445"/>
            <a:ext cx="9143998" cy="1293686"/>
          </a:xfrm>
          <a:prstGeom prst="rect">
            <a:avLst/>
          </a:prstGeom>
          <a:noFill/>
          <a:ln>
            <a:noFill/>
          </a:ln>
        </p:spPr>
      </p:pic>
      <p:sp>
        <p:nvSpPr>
          <p:cNvPr id="994" name="Google Shape;994;p96"/>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5" name="Google Shape;995;p96"/>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6" name="Google Shape;996;p96"/>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7" name="Google Shape;997;p96"/>
          <p:cNvSpPr/>
          <p:nvPr/>
        </p:nvSpPr>
        <p:spPr>
          <a:xfrm>
            <a:off x="1" y="3675280"/>
            <a:ext cx="9144000" cy="8229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998" name="Google Shape;998;p96"/>
          <p:cNvCxnSpPr/>
          <p:nvPr/>
        </p:nvCxnSpPr>
        <p:spPr>
          <a:xfrm>
            <a:off x="0" y="2010415"/>
            <a:ext cx="9144000" cy="0"/>
          </a:xfrm>
          <a:prstGeom prst="straightConnector1">
            <a:avLst/>
          </a:prstGeom>
          <a:noFill/>
          <a:ln w="76200" cap="flat" cmpd="sng">
            <a:solidFill>
              <a:srgbClr val="9CA4C3"/>
            </a:solidFill>
            <a:prstDash val="solid"/>
            <a:round/>
            <a:headEnd type="none" w="sm" len="sm"/>
            <a:tailEnd type="none" w="sm" len="sm"/>
          </a:ln>
        </p:spPr>
      </p:cxnSp>
      <p:pic>
        <p:nvPicPr>
          <p:cNvPr id="999" name="Google Shape;999;p96"/>
          <p:cNvPicPr preferRelativeResize="0"/>
          <p:nvPr/>
        </p:nvPicPr>
        <p:blipFill rotWithShape="1">
          <a:blip r:embed="rId3">
            <a:alphaModFix/>
          </a:blip>
          <a:srcRect/>
          <a:stretch/>
        </p:blipFill>
        <p:spPr>
          <a:xfrm>
            <a:off x="3516284" y="222669"/>
            <a:ext cx="1583574" cy="1346486"/>
          </a:xfrm>
          <a:prstGeom prst="rect">
            <a:avLst/>
          </a:prstGeom>
          <a:noFill/>
          <a:ln>
            <a:noFill/>
          </a:ln>
        </p:spPr>
      </p:pic>
      <p:sp>
        <p:nvSpPr>
          <p:cNvPr id="1000" name="Google Shape;1000;p96"/>
          <p:cNvSpPr txBox="1">
            <a:spLocks noGrp="1"/>
          </p:cNvSpPr>
          <p:nvPr>
            <p:ph type="ctrTitle"/>
          </p:nvPr>
        </p:nvSpPr>
        <p:spPr>
          <a:xfrm>
            <a:off x="685800" y="3344417"/>
            <a:ext cx="7772400" cy="1096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FFFFFF"/>
              </a:buClr>
              <a:buSzPts val="4400"/>
              <a:buFont typeface="Corbel"/>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01"/>
        <p:cNvGrpSpPr/>
        <p:nvPr/>
      </p:nvGrpSpPr>
      <p:grpSpPr>
        <a:xfrm>
          <a:off x="0" y="0"/>
          <a:ext cx="0" cy="0"/>
          <a:chOff x="0" y="0"/>
          <a:chExt cx="0" cy="0"/>
        </a:xfrm>
      </p:grpSpPr>
      <p:sp>
        <p:nvSpPr>
          <p:cNvPr id="1002" name="Google Shape;1002;p97"/>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3" name="Google Shape;1003;p97"/>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04" name="Google Shape;1004;p97"/>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05" name="Google Shape;1005;p97"/>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06" name="Google Shape;1006;p97"/>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7" name="Google Shape;1007;p97"/>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8" name="Google Shape;1008;p97"/>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09" name="Google Shape;1009;p97"/>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10" name="Google Shape;1010;p97"/>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11" name="Google Shape;1011;p97"/>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12" name="Google Shape;1012;p97"/>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Photo" type="secHead">
  <p:cSld name="SECTION_HEADER">
    <p:spTree>
      <p:nvGrpSpPr>
        <p:cNvPr id="1" name="Shape 1013"/>
        <p:cNvGrpSpPr/>
        <p:nvPr/>
      </p:nvGrpSpPr>
      <p:grpSpPr>
        <a:xfrm>
          <a:off x="0" y="0"/>
          <a:ext cx="0" cy="0"/>
          <a:chOff x="0" y="0"/>
          <a:chExt cx="0" cy="0"/>
        </a:xfrm>
      </p:grpSpPr>
      <p:pic>
        <p:nvPicPr>
          <p:cNvPr id="1014" name="Google Shape;1014;p98"/>
          <p:cNvPicPr preferRelativeResize="0"/>
          <p:nvPr/>
        </p:nvPicPr>
        <p:blipFill rotWithShape="1">
          <a:blip r:embed="rId2">
            <a:alphaModFix/>
          </a:blip>
          <a:srcRect t="9517" b="65322"/>
          <a:stretch/>
        </p:blipFill>
        <p:spPr>
          <a:xfrm>
            <a:off x="0" y="940578"/>
            <a:ext cx="9143998" cy="1293686"/>
          </a:xfrm>
          <a:prstGeom prst="rect">
            <a:avLst/>
          </a:prstGeom>
          <a:noFill/>
          <a:ln>
            <a:noFill/>
          </a:ln>
        </p:spPr>
      </p:pic>
      <p:sp>
        <p:nvSpPr>
          <p:cNvPr id="1015" name="Google Shape;1015;p98"/>
          <p:cNvSpPr txBox="1">
            <a:spLocks noGrp="1"/>
          </p:cNvSpPr>
          <p:nvPr>
            <p:ph type="title"/>
          </p:nvPr>
        </p:nvSpPr>
        <p:spPr>
          <a:xfrm>
            <a:off x="722313" y="3133718"/>
            <a:ext cx="7772400" cy="1021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000"/>
              <a:buFont typeface="Corbe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6" name="Google Shape;1016;p98"/>
          <p:cNvSpPr txBox="1">
            <a:spLocks noGrp="1"/>
          </p:cNvSpPr>
          <p:nvPr>
            <p:ph type="body" idx="1"/>
          </p:nvPr>
        </p:nvSpPr>
        <p:spPr>
          <a:xfrm>
            <a:off x="722313" y="2546343"/>
            <a:ext cx="7772400" cy="5874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i="1">
                <a:solidFill>
                  <a:srgbClr val="526799"/>
                </a:solidFill>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cxnSp>
        <p:nvCxnSpPr>
          <p:cNvPr id="1017" name="Google Shape;1017;p98"/>
          <p:cNvCxnSpPr/>
          <p:nvPr/>
        </p:nvCxnSpPr>
        <p:spPr>
          <a:xfrm>
            <a:off x="0" y="933157"/>
            <a:ext cx="9144000" cy="0"/>
          </a:xfrm>
          <a:prstGeom prst="straightConnector1">
            <a:avLst/>
          </a:prstGeom>
          <a:noFill/>
          <a:ln w="76200" cap="flat" cmpd="sng">
            <a:solidFill>
              <a:schemeClr val="dk2"/>
            </a:solidFill>
            <a:prstDash val="solid"/>
            <a:round/>
            <a:headEnd type="none" w="sm" len="sm"/>
            <a:tailEnd type="none" w="sm" len="sm"/>
          </a:ln>
        </p:spPr>
      </p:cxnSp>
      <p:cxnSp>
        <p:nvCxnSpPr>
          <p:cNvPr id="1018" name="Google Shape;1018;p98"/>
          <p:cNvCxnSpPr/>
          <p:nvPr/>
        </p:nvCxnSpPr>
        <p:spPr>
          <a:xfrm>
            <a:off x="0" y="933157"/>
            <a:ext cx="9144000" cy="0"/>
          </a:xfrm>
          <a:prstGeom prst="straightConnector1">
            <a:avLst/>
          </a:prstGeom>
          <a:noFill/>
          <a:ln w="76200" cap="flat" cmpd="sng">
            <a:solidFill>
              <a:schemeClr val="dk2"/>
            </a:solidFill>
            <a:prstDash val="solid"/>
            <a:round/>
            <a:headEnd type="none" w="sm" len="sm"/>
            <a:tailEnd type="none" w="sm" len="sm"/>
          </a:ln>
        </p:spPr>
      </p:cxnSp>
      <p:sp>
        <p:nvSpPr>
          <p:cNvPr id="1019" name="Google Shape;1019;p98"/>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20" name="Google Shape;1020;p98"/>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21" name="Google Shape;1021;p98"/>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2" name="Google Shape;1022;p98"/>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3" name="Google Shape;1023;p98"/>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4" name="Google Shape;1024;p98"/>
          <p:cNvPicPr preferRelativeResize="0"/>
          <p:nvPr/>
        </p:nvPicPr>
        <p:blipFill rotWithShape="1">
          <a:blip r:embed="rId3">
            <a:alphaModFix/>
          </a:blip>
          <a:srcRect r="75251"/>
          <a:stretch/>
        </p:blipFill>
        <p:spPr>
          <a:xfrm>
            <a:off x="8767118" y="4863098"/>
            <a:ext cx="311194" cy="227686"/>
          </a:xfrm>
          <a:prstGeom prst="rect">
            <a:avLst/>
          </a:prstGeom>
          <a:noFill/>
          <a:ln>
            <a:noFill/>
          </a:ln>
        </p:spPr>
      </p:pic>
      <p:sp>
        <p:nvSpPr>
          <p:cNvPr id="1025" name="Google Shape;1025;p98"/>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26" name="Google Shape;1026;p98"/>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27" name="Google Shape;1027;p98"/>
          <p:cNvPicPr preferRelativeResize="0"/>
          <p:nvPr/>
        </p:nvPicPr>
        <p:blipFill rotWithShape="1">
          <a:blip r:embed="rId4">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8"/>
        <p:cNvGrpSpPr/>
        <p:nvPr/>
      </p:nvGrpSpPr>
      <p:grpSpPr>
        <a:xfrm>
          <a:off x="0" y="0"/>
          <a:ext cx="0" cy="0"/>
          <a:chOff x="0" y="0"/>
          <a:chExt cx="0" cy="0"/>
        </a:xfrm>
      </p:grpSpPr>
      <p:sp>
        <p:nvSpPr>
          <p:cNvPr id="1029" name="Google Shape;1029;p9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0" name="Google Shape;1030;p99"/>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1" name="Google Shape;1031;p99"/>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2" name="Google Shape;1032;p99"/>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33" name="Google Shape;1033;p99"/>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34" name="Google Shape;1034;p99"/>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5" name="Google Shape;1035;p99"/>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6" name="Google Shape;1036;p99"/>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37" name="Google Shape;1037;p99"/>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38" name="Google Shape;1038;p99"/>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39" name="Google Shape;1039;p99"/>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40" name="Google Shape;1040;p99"/>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1"/>
        <p:cNvGrpSpPr/>
        <p:nvPr/>
      </p:nvGrpSpPr>
      <p:grpSpPr>
        <a:xfrm>
          <a:off x="0" y="0"/>
          <a:ext cx="0" cy="0"/>
          <a:chOff x="0" y="0"/>
          <a:chExt cx="0" cy="0"/>
        </a:xfrm>
      </p:grpSpPr>
      <p:sp>
        <p:nvSpPr>
          <p:cNvPr id="1042" name="Google Shape;1042;p10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3" name="Google Shape;1043;p100"/>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44" name="Google Shape;1044;p10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45" name="Google Shape;1045;p100"/>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SzPts val="2400"/>
              <a:buNone/>
              <a:defRPr sz="2400" b="1">
                <a:solidFill>
                  <a:srgbClr val="526799"/>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46" name="Google Shape;1046;p10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47" name="Google Shape;1047;p100"/>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48" name="Google Shape;1048;p100"/>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49" name="Google Shape;1049;p100"/>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0" name="Google Shape;1050;p100"/>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1" name="Google Shape;1051;p100"/>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52" name="Google Shape;1052;p100"/>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53" name="Google Shape;1053;p100"/>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54" name="Google Shape;1054;p100"/>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55" name="Google Shape;1055;p100"/>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6"/>
        <p:cNvGrpSpPr/>
        <p:nvPr/>
      </p:nvGrpSpPr>
      <p:grpSpPr>
        <a:xfrm>
          <a:off x="0" y="0"/>
          <a:ext cx="0" cy="0"/>
          <a:chOff x="0" y="0"/>
          <a:chExt cx="0" cy="0"/>
        </a:xfrm>
      </p:grpSpPr>
      <p:sp>
        <p:nvSpPr>
          <p:cNvPr id="1057" name="Google Shape;1057;p10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8" name="Google Shape;1058;p101"/>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59" name="Google Shape;1059;p101"/>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60" name="Google Shape;1060;p101"/>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1" name="Google Shape;1061;p101"/>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2" name="Google Shape;1062;p101"/>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63" name="Google Shape;1063;p101"/>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64" name="Google Shape;1064;p101"/>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65" name="Google Shape;1065;p101"/>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66" name="Google Shape;1066;p101"/>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7"/>
        <p:cNvGrpSpPr/>
        <p:nvPr/>
      </p:nvGrpSpPr>
      <p:grpSpPr>
        <a:xfrm>
          <a:off x="0" y="0"/>
          <a:ext cx="0" cy="0"/>
          <a:chOff x="0" y="0"/>
          <a:chExt cx="0" cy="0"/>
        </a:xfrm>
      </p:grpSpPr>
      <p:sp>
        <p:nvSpPr>
          <p:cNvPr id="1068" name="Google Shape;1068;p102"/>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69" name="Google Shape;1069;p102"/>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70" name="Google Shape;1070;p10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1" name="Google Shape;1071;p10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2" name="Google Shape;1072;p10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73" name="Google Shape;1073;p102"/>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74" name="Google Shape;1074;p102"/>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75" name="Google Shape;1075;p102"/>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76" name="Google Shape;1076;p102"/>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ography_Layout">
  <p:cSld name="Biography_Layout">
    <p:spTree>
      <p:nvGrpSpPr>
        <p:cNvPr id="1" name="Shape 1077"/>
        <p:cNvGrpSpPr/>
        <p:nvPr/>
      </p:nvGrpSpPr>
      <p:grpSpPr>
        <a:xfrm>
          <a:off x="0" y="0"/>
          <a:ext cx="0" cy="0"/>
          <a:chOff x="0" y="0"/>
          <a:chExt cx="0" cy="0"/>
        </a:xfrm>
      </p:grpSpPr>
      <p:sp>
        <p:nvSpPr>
          <p:cNvPr id="1078" name="Google Shape;1078;p103"/>
          <p:cNvSpPr>
            <a:spLocks noGrp="1"/>
          </p:cNvSpPr>
          <p:nvPr>
            <p:ph type="pic" idx="2"/>
          </p:nvPr>
        </p:nvSpPr>
        <p:spPr>
          <a:xfrm>
            <a:off x="702867" y="1123951"/>
            <a:ext cx="1963800" cy="14727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079" name="Google Shape;1079;p103"/>
          <p:cNvSpPr>
            <a:spLocks noGrp="1"/>
          </p:cNvSpPr>
          <p:nvPr>
            <p:ph type="pic" idx="3"/>
          </p:nvPr>
        </p:nvSpPr>
        <p:spPr>
          <a:xfrm>
            <a:off x="3644635" y="1126925"/>
            <a:ext cx="1955700" cy="14670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080" name="Google Shape;1080;p103"/>
          <p:cNvSpPr>
            <a:spLocks noGrp="1"/>
          </p:cNvSpPr>
          <p:nvPr>
            <p:ph type="pic" idx="4"/>
          </p:nvPr>
        </p:nvSpPr>
        <p:spPr>
          <a:xfrm>
            <a:off x="6472901" y="1126529"/>
            <a:ext cx="1956900" cy="14676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081" name="Google Shape;1081;p103"/>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82" name="Google Shape;1082;p103"/>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83" name="Google Shape;1083;p103"/>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84" name="Google Shape;1084;p10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5" name="Google Shape;1085;p103"/>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86" name="Google Shape;1086;p103"/>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87" name="Google Shape;1087;p103"/>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88" name="Google Shape;1088;p103"/>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89" name="Google Shape;1089;p103"/>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90" name="Google Shape;1090;p10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1" name="Google Shape;1091;p10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2" name="Google Shape;1092;p10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93" name="Google Shape;1093;p103"/>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094" name="Google Shape;1094;p103"/>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95" name="Google Shape;1095;p103"/>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96" name="Google Shape;1096;p103"/>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iography_Layout 6up">
  <p:cSld name="Biography_Layout 6up">
    <p:spTree>
      <p:nvGrpSpPr>
        <p:cNvPr id="1" name="Shape 1097"/>
        <p:cNvGrpSpPr/>
        <p:nvPr/>
      </p:nvGrpSpPr>
      <p:grpSpPr>
        <a:xfrm>
          <a:off x="0" y="0"/>
          <a:ext cx="0" cy="0"/>
          <a:chOff x="0" y="0"/>
          <a:chExt cx="0" cy="0"/>
        </a:xfrm>
      </p:grpSpPr>
      <p:sp>
        <p:nvSpPr>
          <p:cNvPr id="1098" name="Google Shape;1098;p10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9" name="Google Shape;1099;p104"/>
          <p:cNvSpPr>
            <a:spLocks noGrp="1"/>
          </p:cNvSpPr>
          <p:nvPr>
            <p:ph type="pic" idx="2"/>
          </p:nvPr>
        </p:nvSpPr>
        <p:spPr>
          <a:xfrm>
            <a:off x="853132" y="985784"/>
            <a:ext cx="1635300" cy="12267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0" name="Google Shape;1100;p104"/>
          <p:cNvSpPr>
            <a:spLocks noGrp="1"/>
          </p:cNvSpPr>
          <p:nvPr>
            <p:ph type="pic" idx="3"/>
          </p:nvPr>
        </p:nvSpPr>
        <p:spPr>
          <a:xfrm>
            <a:off x="3794900" y="988758"/>
            <a:ext cx="1628700" cy="12216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1" name="Google Shape;1101;p104"/>
          <p:cNvSpPr>
            <a:spLocks noGrp="1"/>
          </p:cNvSpPr>
          <p:nvPr>
            <p:ph type="pic" idx="4"/>
          </p:nvPr>
        </p:nvSpPr>
        <p:spPr>
          <a:xfrm>
            <a:off x="6623166" y="988362"/>
            <a:ext cx="1629600" cy="12222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2" name="Google Shape;1102;p104"/>
          <p:cNvSpPr txBox="1">
            <a:spLocks noGrp="1"/>
          </p:cNvSpPr>
          <p:nvPr>
            <p:ph type="body" idx="1"/>
          </p:nvPr>
        </p:nvSpPr>
        <p:spPr>
          <a:xfrm>
            <a:off x="386952"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3" name="Google Shape;1103;p104"/>
          <p:cNvSpPr txBox="1">
            <a:spLocks noGrp="1"/>
          </p:cNvSpPr>
          <p:nvPr>
            <p:ph type="body" idx="5"/>
          </p:nvPr>
        </p:nvSpPr>
        <p:spPr>
          <a:xfrm>
            <a:off x="3274465"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4" name="Google Shape;1104;p104"/>
          <p:cNvSpPr txBox="1">
            <a:spLocks noGrp="1"/>
          </p:cNvSpPr>
          <p:nvPr>
            <p:ph type="body" idx="6"/>
          </p:nvPr>
        </p:nvSpPr>
        <p:spPr>
          <a:xfrm>
            <a:off x="6161978" y="2149056"/>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5" name="Google Shape;1105;p104"/>
          <p:cNvSpPr>
            <a:spLocks noGrp="1"/>
          </p:cNvSpPr>
          <p:nvPr>
            <p:ph type="pic" idx="7"/>
          </p:nvPr>
        </p:nvSpPr>
        <p:spPr>
          <a:xfrm>
            <a:off x="853132" y="2764009"/>
            <a:ext cx="1635300" cy="12267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6" name="Google Shape;1106;p104"/>
          <p:cNvSpPr>
            <a:spLocks noGrp="1"/>
          </p:cNvSpPr>
          <p:nvPr>
            <p:ph type="pic" idx="8"/>
          </p:nvPr>
        </p:nvSpPr>
        <p:spPr>
          <a:xfrm>
            <a:off x="3794900" y="2766983"/>
            <a:ext cx="1628700" cy="12216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7" name="Google Shape;1107;p104"/>
          <p:cNvSpPr>
            <a:spLocks noGrp="1"/>
          </p:cNvSpPr>
          <p:nvPr>
            <p:ph type="pic" idx="9"/>
          </p:nvPr>
        </p:nvSpPr>
        <p:spPr>
          <a:xfrm>
            <a:off x="6623166" y="2766587"/>
            <a:ext cx="1629600" cy="1222200"/>
          </a:xfrm>
          <a:prstGeom prst="ellipse">
            <a:avLst/>
          </a:prstGeom>
          <a:noFill/>
          <a:ln w="38100" cap="flat" cmpd="dbl">
            <a:solidFill>
              <a:srgbClr val="9CA4C3"/>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08" name="Google Shape;1108;p104"/>
          <p:cNvSpPr txBox="1">
            <a:spLocks noGrp="1"/>
          </p:cNvSpPr>
          <p:nvPr>
            <p:ph type="body" idx="13"/>
          </p:nvPr>
        </p:nvSpPr>
        <p:spPr>
          <a:xfrm>
            <a:off x="330200" y="3926080"/>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09" name="Google Shape;1109;p104"/>
          <p:cNvSpPr txBox="1">
            <a:spLocks noGrp="1"/>
          </p:cNvSpPr>
          <p:nvPr>
            <p:ph type="body" idx="14"/>
          </p:nvPr>
        </p:nvSpPr>
        <p:spPr>
          <a:xfrm>
            <a:off x="3274465"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10" name="Google Shape;1110;p104"/>
          <p:cNvSpPr txBox="1">
            <a:spLocks noGrp="1"/>
          </p:cNvSpPr>
          <p:nvPr>
            <p:ph type="body" idx="15"/>
          </p:nvPr>
        </p:nvSpPr>
        <p:spPr>
          <a:xfrm>
            <a:off x="6155778" y="3924101"/>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11" name="Google Shape;1111;p104"/>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12" name="Google Shape;1112;p104"/>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13" name="Google Shape;1113;p104"/>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4" name="Google Shape;1114;p104"/>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5" name="Google Shape;1115;p104"/>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16" name="Google Shape;1116;p104"/>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117" name="Google Shape;1117;p104"/>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18" name="Google Shape;1118;p104"/>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119" name="Google Shape;1119;p104"/>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upporters_Layout">
  <p:cSld name="Supporters_Layout">
    <p:spTree>
      <p:nvGrpSpPr>
        <p:cNvPr id="1" name="Shape 1120"/>
        <p:cNvGrpSpPr/>
        <p:nvPr/>
      </p:nvGrpSpPr>
      <p:grpSpPr>
        <a:xfrm>
          <a:off x="0" y="0"/>
          <a:ext cx="0" cy="0"/>
          <a:chOff x="0" y="0"/>
          <a:chExt cx="0" cy="0"/>
        </a:xfrm>
      </p:grpSpPr>
      <p:sp>
        <p:nvSpPr>
          <p:cNvPr id="1121" name="Google Shape;1121;p105"/>
          <p:cNvSpPr>
            <a:spLocks noGrp="1"/>
          </p:cNvSpPr>
          <p:nvPr>
            <p:ph type="pic" idx="2"/>
          </p:nvPr>
        </p:nvSpPr>
        <p:spPr>
          <a:xfrm>
            <a:off x="457200" y="1746052"/>
            <a:ext cx="2561100" cy="723600"/>
          </a:xfrm>
          <a:prstGeom prst="rect">
            <a:avLst/>
          </a:prstGeom>
          <a:noFill/>
          <a:ln>
            <a:noFill/>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22" name="Google Shape;1122;p105"/>
          <p:cNvSpPr>
            <a:spLocks noGrp="1"/>
          </p:cNvSpPr>
          <p:nvPr>
            <p:ph type="pic" idx="3"/>
          </p:nvPr>
        </p:nvSpPr>
        <p:spPr>
          <a:xfrm>
            <a:off x="3343157" y="1746052"/>
            <a:ext cx="2550900" cy="720600"/>
          </a:xfrm>
          <a:prstGeom prst="rect">
            <a:avLst/>
          </a:prstGeom>
          <a:noFill/>
          <a:ln>
            <a:noFill/>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23" name="Google Shape;1123;p105"/>
          <p:cNvSpPr>
            <a:spLocks noGrp="1"/>
          </p:cNvSpPr>
          <p:nvPr>
            <p:ph type="pic" idx="4"/>
          </p:nvPr>
        </p:nvSpPr>
        <p:spPr>
          <a:xfrm>
            <a:off x="6134598" y="1745857"/>
            <a:ext cx="2552100" cy="720900"/>
          </a:xfrm>
          <a:prstGeom prst="rect">
            <a:avLst/>
          </a:prstGeom>
          <a:noFill/>
          <a:ln>
            <a:noFill/>
          </a:ln>
        </p:spPr>
        <p:txBody>
          <a:bodyPr spcFirstLastPara="1" wrap="square" lIns="91425" tIns="45700" rIns="91425" bIns="45700" anchor="t" anchorCtr="0">
            <a:noAutofit/>
          </a:bodyPr>
          <a:lstStyle>
            <a:lvl1pPr marR="0" lvl="0" algn="ctr" rtl="0">
              <a:spcBef>
                <a:spcPts val="360"/>
              </a:spcBef>
              <a:spcAft>
                <a:spcPts val="0"/>
              </a:spcAft>
              <a:buClr>
                <a:srgbClr val="173767"/>
              </a:buClr>
              <a:buSzPts val="1800"/>
              <a:buFont typeface="Arial"/>
              <a:buNone/>
              <a:defRPr sz="1800" b="0" i="0" u="none" strike="noStrike" cap="none">
                <a:solidFill>
                  <a:schemeClr val="dk1"/>
                </a:solidFill>
                <a:latin typeface="Corbel"/>
                <a:ea typeface="Corbel"/>
                <a:cs typeface="Corbel"/>
                <a:sym typeface="Corbel"/>
              </a:defRPr>
            </a:lvl1pPr>
            <a:lvl2pPr marR="0" lvl="1"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124" name="Google Shape;1124;p10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4400"/>
              <a:buFont typeface="Corbel"/>
              <a:buNone/>
              <a:defRPr u="sng"/>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105"/>
          <p:cNvSpPr txBox="1">
            <a:spLocks noGrp="1"/>
          </p:cNvSpPr>
          <p:nvPr>
            <p:ph type="body" idx="1"/>
          </p:nvPr>
        </p:nvSpPr>
        <p:spPr>
          <a:xfrm>
            <a:off x="344091"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6" name="Google Shape;1126;p105"/>
          <p:cNvSpPr txBox="1">
            <a:spLocks noGrp="1"/>
          </p:cNvSpPr>
          <p:nvPr>
            <p:ph type="body" idx="5"/>
          </p:nvPr>
        </p:nvSpPr>
        <p:spPr>
          <a:xfrm>
            <a:off x="3281893"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7" name="Google Shape;1127;p105"/>
          <p:cNvSpPr txBox="1">
            <a:spLocks noGrp="1"/>
          </p:cNvSpPr>
          <p:nvPr>
            <p:ph type="body" idx="6"/>
          </p:nvPr>
        </p:nvSpPr>
        <p:spPr>
          <a:xfrm>
            <a:off x="6110687" y="3333750"/>
            <a:ext cx="2681400" cy="13176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8" name="Google Shape;1128;p105"/>
          <p:cNvSpPr txBox="1">
            <a:spLocks noGrp="1"/>
          </p:cNvSpPr>
          <p:nvPr>
            <p:ph type="body" idx="7"/>
          </p:nvPr>
        </p:nvSpPr>
        <p:spPr>
          <a:xfrm>
            <a:off x="344488"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29" name="Google Shape;1129;p105"/>
          <p:cNvSpPr txBox="1">
            <a:spLocks noGrp="1"/>
          </p:cNvSpPr>
          <p:nvPr>
            <p:ph type="body" idx="8"/>
          </p:nvPr>
        </p:nvSpPr>
        <p:spPr>
          <a:xfrm>
            <a:off x="3281893"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0" name="Google Shape;1130;p105"/>
          <p:cNvSpPr txBox="1">
            <a:spLocks noGrp="1"/>
          </p:cNvSpPr>
          <p:nvPr>
            <p:ph type="body" idx="9"/>
          </p:nvPr>
        </p:nvSpPr>
        <p:spPr>
          <a:xfrm>
            <a:off x="6110687" y="2681288"/>
            <a:ext cx="2681400" cy="601200"/>
          </a:xfrm>
          <a:prstGeom prst="rect">
            <a:avLst/>
          </a:prstGeom>
          <a:noFill/>
          <a:ln>
            <a:noFill/>
          </a:ln>
        </p:spPr>
        <p:txBody>
          <a:bodyPr spcFirstLastPara="1" wrap="square" lIns="91425" tIns="45700" rIns="91425" bIns="45700" anchor="b" anchorCtr="1">
            <a:normAutofit/>
          </a:bodyPr>
          <a:lstStyle>
            <a:lvl1pPr marL="457200" lvl="0" indent="-228600" algn="ctr" rtl="0">
              <a:spcBef>
                <a:spcPts val="400"/>
              </a:spcBef>
              <a:spcAft>
                <a:spcPts val="0"/>
              </a:spcAft>
              <a:buSzPts val="2000"/>
              <a:buNone/>
              <a:defRPr sz="2000" b="1">
                <a:solidFill>
                  <a:schemeClr val="dk2"/>
                </a:solidFill>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1" name="Google Shape;1131;p105"/>
          <p:cNvSpPr/>
          <p:nvPr/>
        </p:nvSpPr>
        <p:spPr>
          <a:xfrm>
            <a:off x="0" y="4829048"/>
            <a:ext cx="6986100" cy="3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32" name="Google Shape;1132;p105"/>
          <p:cNvSpPr/>
          <p:nvPr/>
        </p:nvSpPr>
        <p:spPr>
          <a:xfrm>
            <a:off x="6986016" y="4829048"/>
            <a:ext cx="2157900" cy="314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33" name="Google Shape;1133;p105"/>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4" name="Google Shape;1134;p105"/>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5" name="Google Shape;1135;p105"/>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a:solidFill>
                  <a:schemeClr val="lt1"/>
                </a:solidFill>
                <a:latin typeface="Arial"/>
                <a:ea typeface="Arial"/>
                <a:cs typeface="Arial"/>
                <a:sym typeface="Arial"/>
              </a:defRPr>
            </a:lvl1pPr>
            <a:lvl2pPr marL="0" lvl="1" indent="0" algn="r" rtl="0">
              <a:spcBef>
                <a:spcPts val="0"/>
              </a:spcBef>
              <a:buNone/>
              <a:defRPr sz="800">
                <a:solidFill>
                  <a:schemeClr val="lt1"/>
                </a:solidFill>
                <a:latin typeface="Arial"/>
                <a:ea typeface="Arial"/>
                <a:cs typeface="Arial"/>
                <a:sym typeface="Arial"/>
              </a:defRPr>
            </a:lvl2pPr>
            <a:lvl3pPr marL="0" lvl="2" indent="0" algn="r" rtl="0">
              <a:spcBef>
                <a:spcPts val="0"/>
              </a:spcBef>
              <a:buNone/>
              <a:defRPr sz="800">
                <a:solidFill>
                  <a:schemeClr val="lt1"/>
                </a:solidFill>
                <a:latin typeface="Arial"/>
                <a:ea typeface="Arial"/>
                <a:cs typeface="Arial"/>
                <a:sym typeface="Arial"/>
              </a:defRPr>
            </a:lvl3pPr>
            <a:lvl4pPr marL="0" lvl="3" indent="0" algn="r" rtl="0">
              <a:spcBef>
                <a:spcPts val="0"/>
              </a:spcBef>
              <a:buNone/>
              <a:defRPr sz="800">
                <a:solidFill>
                  <a:schemeClr val="lt1"/>
                </a:solidFill>
                <a:latin typeface="Arial"/>
                <a:ea typeface="Arial"/>
                <a:cs typeface="Arial"/>
                <a:sym typeface="Arial"/>
              </a:defRPr>
            </a:lvl4pPr>
            <a:lvl5pPr marL="0" lvl="4" indent="0" algn="r" rtl="0">
              <a:spcBef>
                <a:spcPts val="0"/>
              </a:spcBef>
              <a:buNone/>
              <a:defRPr sz="800">
                <a:solidFill>
                  <a:schemeClr val="lt1"/>
                </a:solidFill>
                <a:latin typeface="Arial"/>
                <a:ea typeface="Arial"/>
                <a:cs typeface="Arial"/>
                <a:sym typeface="Arial"/>
              </a:defRPr>
            </a:lvl5pPr>
            <a:lvl6pPr marL="0" lvl="5" indent="0" algn="r" rtl="0">
              <a:spcBef>
                <a:spcPts val="0"/>
              </a:spcBef>
              <a:buNone/>
              <a:defRPr sz="800">
                <a:solidFill>
                  <a:schemeClr val="lt1"/>
                </a:solidFill>
                <a:latin typeface="Arial"/>
                <a:ea typeface="Arial"/>
                <a:cs typeface="Arial"/>
                <a:sym typeface="Arial"/>
              </a:defRPr>
            </a:lvl6pPr>
            <a:lvl7pPr marL="0" lvl="6" indent="0" algn="r" rtl="0">
              <a:spcBef>
                <a:spcPts val="0"/>
              </a:spcBef>
              <a:buNone/>
              <a:defRPr sz="800">
                <a:solidFill>
                  <a:schemeClr val="lt1"/>
                </a:solidFill>
                <a:latin typeface="Arial"/>
                <a:ea typeface="Arial"/>
                <a:cs typeface="Arial"/>
                <a:sym typeface="Arial"/>
              </a:defRPr>
            </a:lvl7pPr>
            <a:lvl8pPr marL="0" lvl="7" indent="0" algn="r" rtl="0">
              <a:spcBef>
                <a:spcPts val="0"/>
              </a:spcBef>
              <a:buNone/>
              <a:defRPr sz="800">
                <a:solidFill>
                  <a:schemeClr val="lt1"/>
                </a:solidFill>
                <a:latin typeface="Arial"/>
                <a:ea typeface="Arial"/>
                <a:cs typeface="Arial"/>
                <a:sym typeface="Arial"/>
              </a:defRPr>
            </a:lvl8pPr>
            <a:lvl9pPr marL="0" lvl="8" indent="0" algn="r" rtl="0">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6" name="Google Shape;1136;p105"/>
          <p:cNvPicPr preferRelativeResize="0"/>
          <p:nvPr/>
        </p:nvPicPr>
        <p:blipFill rotWithShape="1">
          <a:blip r:embed="rId2">
            <a:alphaModFix/>
          </a:blip>
          <a:srcRect r="75251"/>
          <a:stretch/>
        </p:blipFill>
        <p:spPr>
          <a:xfrm>
            <a:off x="8767118" y="4863098"/>
            <a:ext cx="311194" cy="227686"/>
          </a:xfrm>
          <a:prstGeom prst="rect">
            <a:avLst/>
          </a:prstGeom>
          <a:noFill/>
          <a:ln>
            <a:noFill/>
          </a:ln>
        </p:spPr>
      </p:pic>
      <p:sp>
        <p:nvSpPr>
          <p:cNvPr id="1137" name="Google Shape;1137;p105"/>
          <p:cNvSpPr/>
          <p:nvPr/>
        </p:nvSpPr>
        <p:spPr>
          <a:xfrm>
            <a:off x="0" y="4829048"/>
            <a:ext cx="6986100" cy="314400"/>
          </a:xfrm>
          <a:prstGeom prst="rect">
            <a:avLst/>
          </a:prstGeom>
          <a:solidFill>
            <a:srgbClr val="1737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38" name="Google Shape;1138;p105"/>
          <p:cNvSpPr/>
          <p:nvPr/>
        </p:nvSpPr>
        <p:spPr>
          <a:xfrm>
            <a:off x="6986016" y="4829048"/>
            <a:ext cx="2157900" cy="314400"/>
          </a:xfrm>
          <a:prstGeom prst="rect">
            <a:avLst/>
          </a:prstGeom>
          <a:solidFill>
            <a:srgbClr val="9CA4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139" name="Google Shape;1139;p105"/>
          <p:cNvPicPr preferRelativeResize="0"/>
          <p:nvPr/>
        </p:nvPicPr>
        <p:blipFill rotWithShape="1">
          <a:blip r:embed="rId3">
            <a:alphaModFix/>
          </a:blip>
          <a:srcRect/>
          <a:stretch/>
        </p:blipFill>
        <p:spPr>
          <a:xfrm>
            <a:off x="8770924" y="4863098"/>
            <a:ext cx="227685" cy="2276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73767"/>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53" name="Google Shape;53;p1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4" name="Google Shape;54;p1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5" name="Google Shape;55;p1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7" name="Google Shape;277;p3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73767"/>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78" name="Google Shape;278;p33"/>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79" name="Google Shape;279;p33"/>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80" name="Google Shape;280;p33"/>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5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6" name="Google Shape;496;p5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73767"/>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497" name="Google Shape;497;p5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98" name="Google Shape;498;p5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99" name="Google Shape;499;p5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7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1" name="Google Shape;721;p7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73767"/>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722" name="Google Shape;722;p7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3" name="Google Shape;723;p7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4" name="Google Shape;724;p7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8"/>
        <p:cNvGrpSpPr/>
        <p:nvPr/>
      </p:nvGrpSpPr>
      <p:grpSpPr>
        <a:xfrm>
          <a:off x="0" y="0"/>
          <a:ext cx="0" cy="0"/>
          <a:chOff x="0" y="0"/>
          <a:chExt cx="0" cy="0"/>
        </a:xfrm>
      </p:grpSpPr>
      <p:sp>
        <p:nvSpPr>
          <p:cNvPr id="959" name="Google Shape;959;p9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0" name="Google Shape;960;p9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173767"/>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rgbClr val="526799"/>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9CA4C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961" name="Google Shape;961;p92"/>
          <p:cNvSpPr txBox="1">
            <a:spLocks noGrp="1"/>
          </p:cNvSpPr>
          <p:nvPr>
            <p:ph type="dt" idx="10"/>
          </p:nvPr>
        </p:nvSpPr>
        <p:spPr>
          <a:xfrm>
            <a:off x="457200" y="4829048"/>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62" name="Google Shape;962;p92"/>
          <p:cNvSpPr txBox="1">
            <a:spLocks noGrp="1"/>
          </p:cNvSpPr>
          <p:nvPr>
            <p:ph type="ftr" idx="11"/>
          </p:nvPr>
        </p:nvSpPr>
        <p:spPr>
          <a:xfrm>
            <a:off x="3124200" y="4829048"/>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63" name="Google Shape;963;p92"/>
          <p:cNvSpPr txBox="1">
            <a:spLocks noGrp="1"/>
          </p:cNvSpPr>
          <p:nvPr>
            <p:ph type="sldNum" idx="12"/>
          </p:nvPr>
        </p:nvSpPr>
        <p:spPr>
          <a:xfrm>
            <a:off x="6553200" y="4829048"/>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jpg"/><Relationship Id="rId3" Type="http://schemas.openxmlformats.org/officeDocument/2006/relationships/image" Target="../media/image20.png"/><Relationship Id="rId21" Type="http://schemas.openxmlformats.org/officeDocument/2006/relationships/image" Target="../media/image38.jp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85.xml"/><Relationship Id="rId6" Type="http://schemas.openxmlformats.org/officeDocument/2006/relationships/image" Target="../media/image23.jp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jp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s>
</file>

<file path=ppt/slides/_rels/slide12.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jpg"/><Relationship Id="rId3" Type="http://schemas.openxmlformats.org/officeDocument/2006/relationships/image" Target="../media/image49.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53.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12.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85.xml"/><Relationship Id="rId6" Type="http://schemas.openxmlformats.org/officeDocument/2006/relationships/image" Target="../media/image52.png"/><Relationship Id="rId11" Type="http://schemas.openxmlformats.org/officeDocument/2006/relationships/image" Target="../media/image23.jpg"/><Relationship Id="rId24" Type="http://schemas.openxmlformats.org/officeDocument/2006/relationships/image" Target="../media/image36.jpg"/><Relationship Id="rId32" Type="http://schemas.openxmlformats.org/officeDocument/2006/relationships/image" Target="../media/image44.png"/><Relationship Id="rId5" Type="http://schemas.openxmlformats.org/officeDocument/2006/relationships/image" Target="../media/image51.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g"/><Relationship Id="rId4" Type="http://schemas.openxmlformats.org/officeDocument/2006/relationships/image" Target="../media/image50.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95.xml"/><Relationship Id="rId6" Type="http://schemas.openxmlformats.org/officeDocument/2006/relationships/image" Target="../media/image55.png"/><Relationship Id="rId5" Type="http://schemas.openxmlformats.org/officeDocument/2006/relationships/image" Target="../media/image56.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image" Target="../media/image68.png"/><Relationship Id="rId5" Type="http://schemas.openxmlformats.org/officeDocument/2006/relationships/image" Target="../media/image64.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54.png"/><Relationship Id="rId5" Type="http://schemas.openxmlformats.org/officeDocument/2006/relationships/image" Target="../media/image72.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hyperlink" Target="https://motivatelab.org/chris-hulleman" TargetMode="External"/><Relationship Id="rId3" Type="http://schemas.openxmlformats.org/officeDocument/2006/relationships/image" Target="../media/image14.png"/><Relationship Id="rId7" Type="http://schemas.openxmlformats.org/officeDocument/2006/relationships/hyperlink" Target="https://motivatelab.org/lina-gin"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hyperlink" Target="https://motivatelab.org/ladonna-young" TargetMode="Externa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10"/>
          <p:cNvSpPr txBox="1">
            <a:spLocks noGrp="1"/>
          </p:cNvSpPr>
          <p:nvPr>
            <p:ph type="ctrTitle"/>
          </p:nvPr>
        </p:nvSpPr>
        <p:spPr>
          <a:xfrm>
            <a:off x="439850" y="2590800"/>
            <a:ext cx="4236600" cy="1064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2660">
                <a:latin typeface="Montserrat"/>
                <a:ea typeface="Montserrat"/>
                <a:cs typeface="Montserrat"/>
                <a:sym typeface="Montserrat"/>
              </a:rPr>
              <a:t>Learning Mindsets in Corequisite Education</a:t>
            </a:r>
            <a:endParaRPr sz="2660">
              <a:latin typeface="Montserrat"/>
              <a:ea typeface="Montserrat"/>
              <a:cs typeface="Montserrat"/>
              <a:sym typeface="Montserrat"/>
            </a:endParaRPr>
          </a:p>
        </p:txBody>
      </p:sp>
      <p:sp>
        <p:nvSpPr>
          <p:cNvPr id="1177" name="Google Shape;1177;p110"/>
          <p:cNvSpPr txBox="1">
            <a:spLocks noGrp="1"/>
          </p:cNvSpPr>
          <p:nvPr>
            <p:ph type="subTitle" idx="1"/>
          </p:nvPr>
        </p:nvSpPr>
        <p:spPr>
          <a:xfrm>
            <a:off x="439850" y="3654900"/>
            <a:ext cx="4113000" cy="540600"/>
          </a:xfrm>
          <a:prstGeom prst="rect">
            <a:avLst/>
          </a:prstGeom>
        </p:spPr>
        <p:txBody>
          <a:bodyPr spcFirstLastPara="1" wrap="square" lIns="91425" tIns="45700" rIns="91425" bIns="45700" anchor="t" anchorCtr="0">
            <a:normAutofit/>
          </a:bodyPr>
          <a:lstStyle/>
          <a:p>
            <a:pPr marL="0" lvl="0" indent="0" algn="ctr" rtl="0">
              <a:spcBef>
                <a:spcPts val="560"/>
              </a:spcBef>
              <a:spcAft>
                <a:spcPts val="0"/>
              </a:spcAft>
              <a:buNone/>
            </a:pPr>
            <a:r>
              <a:rPr lang="en" sz="1900"/>
              <a:t>November 2023</a:t>
            </a:r>
            <a:endParaRPr sz="1900"/>
          </a:p>
        </p:txBody>
      </p:sp>
      <p:pic>
        <p:nvPicPr>
          <p:cNvPr id="1178" name="Google Shape;1178;p110"/>
          <p:cNvPicPr preferRelativeResize="0"/>
          <p:nvPr/>
        </p:nvPicPr>
        <p:blipFill>
          <a:blip r:embed="rId3">
            <a:alphaModFix/>
          </a:blip>
          <a:stretch>
            <a:fillRect/>
          </a:stretch>
        </p:blipFill>
        <p:spPr>
          <a:xfrm>
            <a:off x="7333020" y="1694463"/>
            <a:ext cx="1343930" cy="175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119"/>
          <p:cNvPicPr preferRelativeResize="0"/>
          <p:nvPr/>
        </p:nvPicPr>
        <p:blipFill>
          <a:blip r:embed="rId3">
            <a:alphaModFix/>
          </a:blip>
          <a:stretch>
            <a:fillRect/>
          </a:stretch>
        </p:blipFill>
        <p:spPr>
          <a:xfrm>
            <a:off x="438150" y="1288003"/>
            <a:ext cx="8267700" cy="2800350"/>
          </a:xfrm>
          <a:prstGeom prst="rect">
            <a:avLst/>
          </a:prstGeom>
          <a:noFill/>
          <a:ln>
            <a:noFill/>
          </a:ln>
        </p:spPr>
      </p:pic>
      <p:sp>
        <p:nvSpPr>
          <p:cNvPr id="1249" name="Google Shape;1249;p1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73767"/>
              </a:buClr>
              <a:buSzPts val="4000"/>
              <a:buFont typeface="Corbel"/>
              <a:buNone/>
            </a:pPr>
            <a:r>
              <a:rPr lang="en" sz="4000"/>
              <a:t>Our Research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pic>
        <p:nvPicPr>
          <p:cNvPr id="1254" name="Google Shape;1254;p120" descr="Image result for usg logo"/>
          <p:cNvPicPr preferRelativeResize="0"/>
          <p:nvPr/>
        </p:nvPicPr>
        <p:blipFill rotWithShape="1">
          <a:blip r:embed="rId3">
            <a:alphaModFix/>
          </a:blip>
          <a:srcRect/>
          <a:stretch/>
        </p:blipFill>
        <p:spPr>
          <a:xfrm>
            <a:off x="6834775" y="911470"/>
            <a:ext cx="548771" cy="544309"/>
          </a:xfrm>
          <a:prstGeom prst="rect">
            <a:avLst/>
          </a:prstGeom>
          <a:noFill/>
          <a:ln>
            <a:noFill/>
          </a:ln>
        </p:spPr>
      </p:pic>
      <p:pic>
        <p:nvPicPr>
          <p:cNvPr id="1255" name="Google Shape;1255;p120" descr="Image result for tbr logo"/>
          <p:cNvPicPr preferRelativeResize="0"/>
          <p:nvPr/>
        </p:nvPicPr>
        <p:blipFill rotWithShape="1">
          <a:blip r:embed="rId4">
            <a:alphaModFix/>
          </a:blip>
          <a:srcRect/>
          <a:stretch/>
        </p:blipFill>
        <p:spPr>
          <a:xfrm>
            <a:off x="7549770" y="885283"/>
            <a:ext cx="473779" cy="473779"/>
          </a:xfrm>
          <a:prstGeom prst="rect">
            <a:avLst/>
          </a:prstGeom>
          <a:noFill/>
          <a:ln>
            <a:noFill/>
          </a:ln>
        </p:spPr>
      </p:pic>
      <p:pic>
        <p:nvPicPr>
          <p:cNvPr id="1256" name="Google Shape;1256;p120" descr="University Identity – The City University of New York"/>
          <p:cNvPicPr preferRelativeResize="0"/>
          <p:nvPr/>
        </p:nvPicPr>
        <p:blipFill rotWithShape="1">
          <a:blip r:embed="rId5">
            <a:alphaModFix/>
          </a:blip>
          <a:srcRect/>
          <a:stretch/>
        </p:blipFill>
        <p:spPr>
          <a:xfrm>
            <a:off x="8126312" y="897272"/>
            <a:ext cx="724525" cy="459902"/>
          </a:xfrm>
          <a:prstGeom prst="rect">
            <a:avLst/>
          </a:prstGeom>
          <a:noFill/>
          <a:ln>
            <a:noFill/>
          </a:ln>
        </p:spPr>
      </p:pic>
      <p:pic>
        <p:nvPicPr>
          <p:cNvPr id="1257" name="Google Shape;1257;p120" descr="Master Plan – Louisiana Board of Regents"/>
          <p:cNvPicPr preferRelativeResize="0"/>
          <p:nvPr/>
        </p:nvPicPr>
        <p:blipFill rotWithShape="1">
          <a:blip r:embed="rId6">
            <a:alphaModFix/>
          </a:blip>
          <a:srcRect/>
          <a:stretch/>
        </p:blipFill>
        <p:spPr>
          <a:xfrm>
            <a:off x="6660163" y="1535111"/>
            <a:ext cx="833775" cy="296145"/>
          </a:xfrm>
          <a:prstGeom prst="rect">
            <a:avLst/>
          </a:prstGeom>
          <a:noFill/>
          <a:ln>
            <a:noFill/>
          </a:ln>
        </p:spPr>
      </p:pic>
      <p:pic>
        <p:nvPicPr>
          <p:cNvPr id="1258" name="Google Shape;1258;p120" descr="Home - Oregon Community College Association"/>
          <p:cNvPicPr preferRelativeResize="0"/>
          <p:nvPr/>
        </p:nvPicPr>
        <p:blipFill rotWithShape="1">
          <a:blip r:embed="rId7">
            <a:alphaModFix/>
          </a:blip>
          <a:srcRect/>
          <a:stretch/>
        </p:blipFill>
        <p:spPr>
          <a:xfrm>
            <a:off x="6583965" y="1977946"/>
            <a:ext cx="724544" cy="209527"/>
          </a:xfrm>
          <a:prstGeom prst="rect">
            <a:avLst/>
          </a:prstGeom>
          <a:noFill/>
          <a:ln>
            <a:noFill/>
          </a:ln>
        </p:spPr>
      </p:pic>
      <p:pic>
        <p:nvPicPr>
          <p:cNvPr id="1259" name="Google Shape;1259;p120" descr="Strong Start to Finish"/>
          <p:cNvPicPr preferRelativeResize="0"/>
          <p:nvPr/>
        </p:nvPicPr>
        <p:blipFill rotWithShape="1">
          <a:blip r:embed="rId8">
            <a:alphaModFix/>
          </a:blip>
          <a:srcRect/>
          <a:stretch/>
        </p:blipFill>
        <p:spPr>
          <a:xfrm>
            <a:off x="6834781" y="2924617"/>
            <a:ext cx="628068" cy="233819"/>
          </a:xfrm>
          <a:prstGeom prst="rect">
            <a:avLst/>
          </a:prstGeom>
          <a:noFill/>
          <a:ln>
            <a:noFill/>
          </a:ln>
        </p:spPr>
      </p:pic>
      <p:pic>
        <p:nvPicPr>
          <p:cNvPr id="1260" name="Google Shape;1260;p120" descr="John Gardner — Resources — Gardner Institute"/>
          <p:cNvPicPr preferRelativeResize="0"/>
          <p:nvPr/>
        </p:nvPicPr>
        <p:blipFill rotWithShape="1">
          <a:blip r:embed="rId9">
            <a:alphaModFix/>
          </a:blip>
          <a:srcRect/>
          <a:stretch/>
        </p:blipFill>
        <p:spPr>
          <a:xfrm>
            <a:off x="7663156" y="2924617"/>
            <a:ext cx="687180" cy="233819"/>
          </a:xfrm>
          <a:prstGeom prst="rect">
            <a:avLst/>
          </a:prstGeom>
          <a:noFill/>
          <a:ln>
            <a:noFill/>
          </a:ln>
        </p:spPr>
      </p:pic>
      <p:pic>
        <p:nvPicPr>
          <p:cNvPr id="1261" name="Google Shape;1261;p120"/>
          <p:cNvPicPr preferRelativeResize="0"/>
          <p:nvPr/>
        </p:nvPicPr>
        <p:blipFill rotWithShape="1">
          <a:blip r:embed="rId10">
            <a:alphaModFix/>
          </a:blip>
          <a:srcRect/>
          <a:stretch/>
        </p:blipFill>
        <p:spPr>
          <a:xfrm>
            <a:off x="6692673" y="2630130"/>
            <a:ext cx="280565" cy="155662"/>
          </a:xfrm>
          <a:prstGeom prst="rect">
            <a:avLst/>
          </a:prstGeom>
          <a:noFill/>
          <a:ln>
            <a:noFill/>
          </a:ln>
        </p:spPr>
      </p:pic>
      <p:pic>
        <p:nvPicPr>
          <p:cNvPr id="1262" name="Google Shape;1262;p120" descr="Walters State on the App Store"/>
          <p:cNvPicPr preferRelativeResize="0"/>
          <p:nvPr/>
        </p:nvPicPr>
        <p:blipFill rotWithShape="1">
          <a:blip r:embed="rId11">
            <a:alphaModFix/>
          </a:blip>
          <a:srcRect l="35750" t="28949" r="34014" b="26541"/>
          <a:stretch/>
        </p:blipFill>
        <p:spPr>
          <a:xfrm>
            <a:off x="7591948" y="2214758"/>
            <a:ext cx="283670" cy="164685"/>
          </a:xfrm>
          <a:prstGeom prst="rect">
            <a:avLst/>
          </a:prstGeom>
          <a:noFill/>
          <a:ln>
            <a:noFill/>
          </a:ln>
        </p:spPr>
      </p:pic>
      <p:pic>
        <p:nvPicPr>
          <p:cNvPr id="1263" name="Google Shape;1263;p120"/>
          <p:cNvPicPr preferRelativeResize="0"/>
          <p:nvPr/>
        </p:nvPicPr>
        <p:blipFill rotWithShape="1">
          <a:blip r:embed="rId12">
            <a:alphaModFix/>
          </a:blip>
          <a:srcRect/>
          <a:stretch/>
        </p:blipFill>
        <p:spPr>
          <a:xfrm>
            <a:off x="7927930" y="2659181"/>
            <a:ext cx="388753" cy="215686"/>
          </a:xfrm>
          <a:prstGeom prst="rect">
            <a:avLst/>
          </a:prstGeom>
          <a:noFill/>
          <a:ln>
            <a:noFill/>
          </a:ln>
        </p:spPr>
      </p:pic>
      <p:pic>
        <p:nvPicPr>
          <p:cNvPr id="1264" name="Google Shape;1264;p120"/>
          <p:cNvPicPr preferRelativeResize="0"/>
          <p:nvPr/>
        </p:nvPicPr>
        <p:blipFill rotWithShape="1">
          <a:blip r:embed="rId13">
            <a:alphaModFix/>
          </a:blip>
          <a:srcRect/>
          <a:stretch/>
        </p:blipFill>
        <p:spPr>
          <a:xfrm>
            <a:off x="7600981" y="1496468"/>
            <a:ext cx="548771" cy="155485"/>
          </a:xfrm>
          <a:prstGeom prst="rect">
            <a:avLst/>
          </a:prstGeom>
          <a:noFill/>
          <a:ln>
            <a:noFill/>
          </a:ln>
        </p:spPr>
      </p:pic>
      <p:pic>
        <p:nvPicPr>
          <p:cNvPr id="1265" name="Google Shape;1265;p120" descr="sdsu_logo - M @ College"/>
          <p:cNvPicPr preferRelativeResize="0"/>
          <p:nvPr/>
        </p:nvPicPr>
        <p:blipFill rotWithShape="1">
          <a:blip r:embed="rId14">
            <a:alphaModFix/>
          </a:blip>
          <a:srcRect/>
          <a:stretch/>
        </p:blipFill>
        <p:spPr>
          <a:xfrm>
            <a:off x="7263659" y="2334154"/>
            <a:ext cx="317407" cy="272812"/>
          </a:xfrm>
          <a:prstGeom prst="rect">
            <a:avLst/>
          </a:prstGeom>
          <a:noFill/>
          <a:ln>
            <a:noFill/>
          </a:ln>
        </p:spPr>
      </p:pic>
      <p:pic>
        <p:nvPicPr>
          <p:cNvPr id="1266" name="Google Shape;1266;p120" descr="Logo Assets"/>
          <p:cNvPicPr preferRelativeResize="0"/>
          <p:nvPr/>
        </p:nvPicPr>
        <p:blipFill rotWithShape="1">
          <a:blip r:embed="rId15">
            <a:alphaModFix/>
          </a:blip>
          <a:srcRect l="11434" t="27105" r="14215" b="27959"/>
          <a:stretch/>
        </p:blipFill>
        <p:spPr>
          <a:xfrm>
            <a:off x="6628299" y="2334938"/>
            <a:ext cx="525600" cy="156375"/>
          </a:xfrm>
          <a:prstGeom prst="rect">
            <a:avLst/>
          </a:prstGeom>
          <a:noFill/>
          <a:ln>
            <a:noFill/>
          </a:ln>
        </p:spPr>
      </p:pic>
      <p:pic>
        <p:nvPicPr>
          <p:cNvPr id="1267" name="Google Shape;1267;p120" descr="ACUE | Empower Teaching | USU"/>
          <p:cNvPicPr preferRelativeResize="0"/>
          <p:nvPr/>
        </p:nvPicPr>
        <p:blipFill rotWithShape="1">
          <a:blip r:embed="rId16">
            <a:alphaModFix/>
          </a:blip>
          <a:srcRect/>
          <a:stretch/>
        </p:blipFill>
        <p:spPr>
          <a:xfrm>
            <a:off x="8479996" y="2888354"/>
            <a:ext cx="353228" cy="130732"/>
          </a:xfrm>
          <a:prstGeom prst="rect">
            <a:avLst/>
          </a:prstGeom>
          <a:noFill/>
          <a:ln>
            <a:noFill/>
          </a:ln>
        </p:spPr>
      </p:pic>
      <p:pic>
        <p:nvPicPr>
          <p:cNvPr id="1268" name="Google Shape;1268;p120" descr="The University of Virginia Logo | University of Virginia"/>
          <p:cNvPicPr preferRelativeResize="0"/>
          <p:nvPr/>
        </p:nvPicPr>
        <p:blipFill rotWithShape="1">
          <a:blip r:embed="rId17">
            <a:alphaModFix/>
          </a:blip>
          <a:srcRect l="26215" t="20669" r="25451" b="22422"/>
          <a:stretch/>
        </p:blipFill>
        <p:spPr>
          <a:xfrm>
            <a:off x="8480000" y="2111048"/>
            <a:ext cx="485325" cy="286700"/>
          </a:xfrm>
          <a:prstGeom prst="rect">
            <a:avLst/>
          </a:prstGeom>
          <a:noFill/>
          <a:ln>
            <a:noFill/>
          </a:ln>
        </p:spPr>
      </p:pic>
      <p:pic>
        <p:nvPicPr>
          <p:cNvPr id="1269" name="Google Shape;1269;p120" descr="AACOM - American Association of Colleges of Osteopathic Medicine"/>
          <p:cNvPicPr preferRelativeResize="0"/>
          <p:nvPr/>
        </p:nvPicPr>
        <p:blipFill rotWithShape="1">
          <a:blip r:embed="rId18">
            <a:alphaModFix/>
          </a:blip>
          <a:srcRect/>
          <a:stretch/>
        </p:blipFill>
        <p:spPr>
          <a:xfrm>
            <a:off x="7881928" y="1969272"/>
            <a:ext cx="591762" cy="355057"/>
          </a:xfrm>
          <a:prstGeom prst="rect">
            <a:avLst/>
          </a:prstGeom>
          <a:noFill/>
          <a:ln>
            <a:noFill/>
          </a:ln>
        </p:spPr>
      </p:pic>
      <p:pic>
        <p:nvPicPr>
          <p:cNvPr id="1270" name="Google Shape;1270;p120" descr="Chattanooga State Debuts New Logo | Chattanooga State Community College"/>
          <p:cNvPicPr preferRelativeResize="0"/>
          <p:nvPr/>
        </p:nvPicPr>
        <p:blipFill rotWithShape="1">
          <a:blip r:embed="rId19">
            <a:alphaModFix/>
          </a:blip>
          <a:srcRect/>
          <a:stretch/>
        </p:blipFill>
        <p:spPr>
          <a:xfrm>
            <a:off x="8581569" y="1758029"/>
            <a:ext cx="282173" cy="267515"/>
          </a:xfrm>
          <a:prstGeom prst="rect">
            <a:avLst/>
          </a:prstGeom>
          <a:noFill/>
          <a:ln>
            <a:noFill/>
          </a:ln>
        </p:spPr>
      </p:pic>
      <p:pic>
        <p:nvPicPr>
          <p:cNvPr id="1271" name="Google Shape;1271;p120" descr="University Logos - Communications ToolKit"/>
          <p:cNvPicPr preferRelativeResize="0"/>
          <p:nvPr/>
        </p:nvPicPr>
        <p:blipFill rotWithShape="1">
          <a:blip r:embed="rId20">
            <a:alphaModFix/>
          </a:blip>
          <a:srcRect/>
          <a:stretch/>
        </p:blipFill>
        <p:spPr>
          <a:xfrm>
            <a:off x="8570464" y="2499709"/>
            <a:ext cx="371094" cy="286688"/>
          </a:xfrm>
          <a:prstGeom prst="rect">
            <a:avLst/>
          </a:prstGeom>
          <a:noFill/>
          <a:ln>
            <a:noFill/>
          </a:ln>
        </p:spPr>
      </p:pic>
      <p:pic>
        <p:nvPicPr>
          <p:cNvPr id="1272" name="Google Shape;1272;p120" descr="CSU Long Beach – Micefa"/>
          <p:cNvPicPr preferRelativeResize="0"/>
          <p:nvPr/>
        </p:nvPicPr>
        <p:blipFill rotWithShape="1">
          <a:blip r:embed="rId21">
            <a:alphaModFix/>
          </a:blip>
          <a:srcRect/>
          <a:stretch/>
        </p:blipFill>
        <p:spPr>
          <a:xfrm>
            <a:off x="7263661" y="2669326"/>
            <a:ext cx="410452" cy="192912"/>
          </a:xfrm>
          <a:prstGeom prst="rect">
            <a:avLst/>
          </a:prstGeom>
          <a:noFill/>
          <a:ln>
            <a:noFill/>
          </a:ln>
        </p:spPr>
      </p:pic>
      <p:pic>
        <p:nvPicPr>
          <p:cNvPr id="1273" name="Google Shape;1273;p120" descr="Primary Logo | Cal State LA"/>
          <p:cNvPicPr preferRelativeResize="0"/>
          <p:nvPr/>
        </p:nvPicPr>
        <p:blipFill rotWithShape="1">
          <a:blip r:embed="rId22">
            <a:alphaModFix/>
          </a:blip>
          <a:srcRect/>
          <a:stretch/>
        </p:blipFill>
        <p:spPr>
          <a:xfrm>
            <a:off x="8224276" y="1463722"/>
            <a:ext cx="299710" cy="342525"/>
          </a:xfrm>
          <a:prstGeom prst="rect">
            <a:avLst/>
          </a:prstGeom>
          <a:noFill/>
          <a:ln>
            <a:noFill/>
          </a:ln>
        </p:spPr>
      </p:pic>
      <p:pic>
        <p:nvPicPr>
          <p:cNvPr id="1274" name="Google Shape;1274;p120"/>
          <p:cNvPicPr preferRelativeResize="0"/>
          <p:nvPr/>
        </p:nvPicPr>
        <p:blipFill rotWithShape="1">
          <a:blip r:embed="rId23">
            <a:alphaModFix/>
          </a:blip>
          <a:srcRect/>
          <a:stretch/>
        </p:blipFill>
        <p:spPr>
          <a:xfrm>
            <a:off x="12969749" y="7370725"/>
            <a:ext cx="99053" cy="34288"/>
          </a:xfrm>
          <a:prstGeom prst="rect">
            <a:avLst/>
          </a:prstGeom>
          <a:noFill/>
          <a:ln>
            <a:noFill/>
          </a:ln>
        </p:spPr>
      </p:pic>
      <p:pic>
        <p:nvPicPr>
          <p:cNvPr id="1275" name="Google Shape;1275;p120" descr="California State University, Northridge"/>
          <p:cNvPicPr preferRelativeResize="0"/>
          <p:nvPr/>
        </p:nvPicPr>
        <p:blipFill rotWithShape="1">
          <a:blip r:embed="rId24">
            <a:alphaModFix/>
          </a:blip>
          <a:srcRect/>
          <a:stretch/>
        </p:blipFill>
        <p:spPr>
          <a:xfrm>
            <a:off x="7600981" y="1773582"/>
            <a:ext cx="485319" cy="151285"/>
          </a:xfrm>
          <a:prstGeom prst="rect">
            <a:avLst/>
          </a:prstGeom>
          <a:noFill/>
          <a:ln>
            <a:noFill/>
          </a:ln>
        </p:spPr>
      </p:pic>
      <p:pic>
        <p:nvPicPr>
          <p:cNvPr id="1276" name="Google Shape;1276;p120" descr="Dalton State Unveils Refreshed Bell Tower Logo - Dalton State College"/>
          <p:cNvPicPr preferRelativeResize="0"/>
          <p:nvPr/>
        </p:nvPicPr>
        <p:blipFill rotWithShape="1">
          <a:blip r:embed="rId25">
            <a:alphaModFix/>
          </a:blip>
          <a:srcRect/>
          <a:stretch/>
        </p:blipFill>
        <p:spPr>
          <a:xfrm>
            <a:off x="8598507" y="1485198"/>
            <a:ext cx="248306" cy="178031"/>
          </a:xfrm>
          <a:prstGeom prst="rect">
            <a:avLst/>
          </a:prstGeom>
          <a:noFill/>
          <a:ln>
            <a:noFill/>
          </a:ln>
        </p:spPr>
      </p:pic>
      <p:pic>
        <p:nvPicPr>
          <p:cNvPr id="1277" name="Google Shape;1277;p120" descr="Atlanta Metropolitan State College - A part of the University System of  Georgia"/>
          <p:cNvPicPr preferRelativeResize="0"/>
          <p:nvPr/>
        </p:nvPicPr>
        <p:blipFill rotWithShape="1">
          <a:blip r:embed="rId26">
            <a:alphaModFix/>
          </a:blip>
          <a:srcRect/>
          <a:stretch/>
        </p:blipFill>
        <p:spPr>
          <a:xfrm>
            <a:off x="14164030" y="6859423"/>
            <a:ext cx="34289" cy="39894"/>
          </a:xfrm>
          <a:prstGeom prst="rect">
            <a:avLst/>
          </a:prstGeom>
          <a:noFill/>
          <a:ln>
            <a:noFill/>
          </a:ln>
        </p:spPr>
      </p:pic>
      <p:pic>
        <p:nvPicPr>
          <p:cNvPr id="1278" name="Google Shape;1278;p120" descr="Institutions - eCore"/>
          <p:cNvPicPr preferRelativeResize="0"/>
          <p:nvPr/>
        </p:nvPicPr>
        <p:blipFill rotWithShape="1">
          <a:blip r:embed="rId27">
            <a:alphaModFix/>
          </a:blip>
          <a:srcRect/>
          <a:stretch/>
        </p:blipFill>
        <p:spPr>
          <a:xfrm rot="10800000" flipH="1">
            <a:off x="12599059" y="6706326"/>
            <a:ext cx="158918" cy="34289"/>
          </a:xfrm>
          <a:prstGeom prst="rect">
            <a:avLst/>
          </a:prstGeom>
          <a:noFill/>
          <a:ln>
            <a:noFill/>
          </a:ln>
        </p:spPr>
      </p:pic>
      <p:pic>
        <p:nvPicPr>
          <p:cNvPr id="1279" name="Google Shape;1279;p120" descr="Georgia's College Core Curriculum Online Classes - eCore"/>
          <p:cNvPicPr preferRelativeResize="0"/>
          <p:nvPr/>
        </p:nvPicPr>
        <p:blipFill rotWithShape="1">
          <a:blip r:embed="rId28">
            <a:alphaModFix/>
          </a:blip>
          <a:srcRect/>
          <a:stretch/>
        </p:blipFill>
        <p:spPr>
          <a:xfrm>
            <a:off x="7423632" y="2010395"/>
            <a:ext cx="343152" cy="69500"/>
          </a:xfrm>
          <a:prstGeom prst="rect">
            <a:avLst/>
          </a:prstGeom>
          <a:noFill/>
          <a:ln>
            <a:noFill/>
          </a:ln>
        </p:spPr>
      </p:pic>
      <p:pic>
        <p:nvPicPr>
          <p:cNvPr id="1280" name="Google Shape;1280;p120" descr="Institutions - eCore"/>
          <p:cNvPicPr preferRelativeResize="0"/>
          <p:nvPr/>
        </p:nvPicPr>
        <p:blipFill rotWithShape="1">
          <a:blip r:embed="rId27">
            <a:alphaModFix/>
          </a:blip>
          <a:srcRect/>
          <a:stretch/>
        </p:blipFill>
        <p:spPr>
          <a:xfrm>
            <a:off x="7894945" y="2430725"/>
            <a:ext cx="565739" cy="122068"/>
          </a:xfrm>
          <a:prstGeom prst="rect">
            <a:avLst/>
          </a:prstGeom>
          <a:noFill/>
          <a:ln>
            <a:noFill/>
          </a:ln>
        </p:spPr>
      </p:pic>
      <p:pic>
        <p:nvPicPr>
          <p:cNvPr id="1281" name="Google Shape;1281;p120"/>
          <p:cNvPicPr preferRelativeResize="0"/>
          <p:nvPr/>
        </p:nvPicPr>
        <p:blipFill rotWithShape="1">
          <a:blip r:embed="rId29">
            <a:alphaModFix/>
          </a:blip>
          <a:srcRect t="66627"/>
          <a:stretch/>
        </p:blipFill>
        <p:spPr>
          <a:xfrm>
            <a:off x="6399100" y="4286013"/>
            <a:ext cx="2587424" cy="592749"/>
          </a:xfrm>
          <a:prstGeom prst="rect">
            <a:avLst/>
          </a:prstGeom>
          <a:noFill/>
          <a:ln>
            <a:noFill/>
          </a:ln>
        </p:spPr>
      </p:pic>
      <p:pic>
        <p:nvPicPr>
          <p:cNvPr id="1282" name="Google Shape;1282;p120"/>
          <p:cNvPicPr preferRelativeResize="0"/>
          <p:nvPr/>
        </p:nvPicPr>
        <p:blipFill rotWithShape="1">
          <a:blip r:embed="rId29">
            <a:alphaModFix/>
          </a:blip>
          <a:srcRect t="9764" b="32317"/>
          <a:stretch/>
        </p:blipFill>
        <p:spPr>
          <a:xfrm>
            <a:off x="6392300" y="3244050"/>
            <a:ext cx="2601024" cy="1028699"/>
          </a:xfrm>
          <a:prstGeom prst="rect">
            <a:avLst/>
          </a:prstGeom>
          <a:noFill/>
          <a:ln>
            <a:noFill/>
          </a:ln>
        </p:spPr>
      </p:pic>
      <p:grpSp>
        <p:nvGrpSpPr>
          <p:cNvPr id="1283" name="Google Shape;1283;p120"/>
          <p:cNvGrpSpPr/>
          <p:nvPr/>
        </p:nvGrpSpPr>
        <p:grpSpPr>
          <a:xfrm>
            <a:off x="146226" y="839784"/>
            <a:ext cx="6431524" cy="4239516"/>
            <a:chOff x="222426" y="839784"/>
            <a:chExt cx="6431524" cy="4239516"/>
          </a:xfrm>
        </p:grpSpPr>
        <p:sp>
          <p:nvSpPr>
            <p:cNvPr id="1284" name="Google Shape;1284;p120"/>
            <p:cNvSpPr txBox="1"/>
            <p:nvPr/>
          </p:nvSpPr>
          <p:spPr>
            <a:xfrm>
              <a:off x="4561050" y="3052026"/>
              <a:ext cx="3228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sp>
          <p:nvSpPr>
            <p:cNvPr id="1285" name="Google Shape;1285;p120"/>
            <p:cNvSpPr txBox="1"/>
            <p:nvPr/>
          </p:nvSpPr>
          <p:spPr>
            <a:xfrm>
              <a:off x="2541200" y="2578982"/>
              <a:ext cx="2853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sp>
          <p:nvSpPr>
            <p:cNvPr id="1286" name="Google Shape;1286;p120"/>
            <p:cNvSpPr txBox="1"/>
            <p:nvPr/>
          </p:nvSpPr>
          <p:spPr>
            <a:xfrm>
              <a:off x="506325" y="1852495"/>
              <a:ext cx="525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pic>
          <p:nvPicPr>
            <p:cNvPr id="1287" name="Google Shape;1287;p120"/>
            <p:cNvPicPr preferRelativeResize="0"/>
            <p:nvPr/>
          </p:nvPicPr>
          <p:blipFill>
            <a:blip r:embed="rId30">
              <a:alphaModFix/>
            </a:blip>
            <a:stretch>
              <a:fillRect/>
            </a:stretch>
          </p:blipFill>
          <p:spPr>
            <a:xfrm>
              <a:off x="222426" y="839784"/>
              <a:ext cx="6431524" cy="4239516"/>
            </a:xfrm>
            <a:prstGeom prst="rect">
              <a:avLst/>
            </a:prstGeom>
            <a:noFill/>
            <a:ln>
              <a:noFill/>
            </a:ln>
          </p:spPr>
        </p:pic>
        <p:pic>
          <p:nvPicPr>
            <p:cNvPr id="1288" name="Google Shape;1288;p120"/>
            <p:cNvPicPr preferRelativeResize="0"/>
            <p:nvPr/>
          </p:nvPicPr>
          <p:blipFill>
            <a:blip r:embed="rId31">
              <a:alphaModFix/>
            </a:blip>
            <a:stretch>
              <a:fillRect/>
            </a:stretch>
          </p:blipFill>
          <p:spPr>
            <a:xfrm>
              <a:off x="1239125" y="1106163"/>
              <a:ext cx="248325" cy="255629"/>
            </a:xfrm>
            <a:prstGeom prst="rect">
              <a:avLst/>
            </a:prstGeom>
            <a:noFill/>
            <a:ln>
              <a:noFill/>
            </a:ln>
          </p:spPr>
        </p:pic>
        <p:pic>
          <p:nvPicPr>
            <p:cNvPr id="1289" name="Google Shape;1289;p120"/>
            <p:cNvPicPr preferRelativeResize="0"/>
            <p:nvPr/>
          </p:nvPicPr>
          <p:blipFill>
            <a:blip r:embed="rId31">
              <a:alphaModFix/>
            </a:blip>
            <a:stretch>
              <a:fillRect/>
            </a:stretch>
          </p:blipFill>
          <p:spPr>
            <a:xfrm>
              <a:off x="1277063" y="1547188"/>
              <a:ext cx="248325" cy="255629"/>
            </a:xfrm>
            <a:prstGeom prst="rect">
              <a:avLst/>
            </a:prstGeom>
            <a:noFill/>
            <a:ln>
              <a:noFill/>
            </a:ln>
          </p:spPr>
        </p:pic>
        <p:pic>
          <p:nvPicPr>
            <p:cNvPr id="1290" name="Google Shape;1290;p120"/>
            <p:cNvPicPr preferRelativeResize="0"/>
            <p:nvPr/>
          </p:nvPicPr>
          <p:blipFill>
            <a:blip r:embed="rId31">
              <a:alphaModFix/>
            </a:blip>
            <a:stretch>
              <a:fillRect/>
            </a:stretch>
          </p:blipFill>
          <p:spPr>
            <a:xfrm>
              <a:off x="842750" y="2076350"/>
              <a:ext cx="248325" cy="255629"/>
            </a:xfrm>
            <a:prstGeom prst="rect">
              <a:avLst/>
            </a:prstGeom>
            <a:noFill/>
            <a:ln>
              <a:noFill/>
            </a:ln>
          </p:spPr>
        </p:pic>
        <p:pic>
          <p:nvPicPr>
            <p:cNvPr id="1291" name="Google Shape;1291;p120"/>
            <p:cNvPicPr preferRelativeResize="0"/>
            <p:nvPr/>
          </p:nvPicPr>
          <p:blipFill>
            <a:blip r:embed="rId31">
              <a:alphaModFix/>
            </a:blip>
            <a:stretch>
              <a:fillRect/>
            </a:stretch>
          </p:blipFill>
          <p:spPr>
            <a:xfrm>
              <a:off x="916338" y="2363950"/>
              <a:ext cx="248325" cy="255629"/>
            </a:xfrm>
            <a:prstGeom prst="rect">
              <a:avLst/>
            </a:prstGeom>
            <a:noFill/>
            <a:ln>
              <a:noFill/>
            </a:ln>
          </p:spPr>
        </p:pic>
        <p:pic>
          <p:nvPicPr>
            <p:cNvPr id="1292" name="Google Shape;1292;p120"/>
            <p:cNvPicPr preferRelativeResize="0"/>
            <p:nvPr/>
          </p:nvPicPr>
          <p:blipFill>
            <a:blip r:embed="rId31">
              <a:alphaModFix/>
            </a:blip>
            <a:stretch>
              <a:fillRect/>
            </a:stretch>
          </p:blipFill>
          <p:spPr>
            <a:xfrm>
              <a:off x="1239113" y="2602638"/>
              <a:ext cx="248325" cy="255629"/>
            </a:xfrm>
            <a:prstGeom prst="rect">
              <a:avLst/>
            </a:prstGeom>
            <a:noFill/>
            <a:ln>
              <a:noFill/>
            </a:ln>
          </p:spPr>
        </p:pic>
        <p:pic>
          <p:nvPicPr>
            <p:cNvPr id="1293" name="Google Shape;1293;p120"/>
            <p:cNvPicPr preferRelativeResize="0"/>
            <p:nvPr/>
          </p:nvPicPr>
          <p:blipFill>
            <a:blip r:embed="rId31">
              <a:alphaModFix/>
            </a:blip>
            <a:stretch>
              <a:fillRect/>
            </a:stretch>
          </p:blipFill>
          <p:spPr>
            <a:xfrm>
              <a:off x="1040200" y="2682000"/>
              <a:ext cx="248325" cy="255629"/>
            </a:xfrm>
            <a:prstGeom prst="rect">
              <a:avLst/>
            </a:prstGeom>
            <a:noFill/>
            <a:ln>
              <a:noFill/>
            </a:ln>
          </p:spPr>
        </p:pic>
        <p:pic>
          <p:nvPicPr>
            <p:cNvPr id="1294" name="Google Shape;1294;p120"/>
            <p:cNvPicPr preferRelativeResize="0"/>
            <p:nvPr/>
          </p:nvPicPr>
          <p:blipFill>
            <a:blip r:embed="rId31">
              <a:alphaModFix/>
            </a:blip>
            <a:stretch>
              <a:fillRect/>
            </a:stretch>
          </p:blipFill>
          <p:spPr>
            <a:xfrm>
              <a:off x="1195588" y="2965863"/>
              <a:ext cx="248325" cy="255629"/>
            </a:xfrm>
            <a:prstGeom prst="rect">
              <a:avLst/>
            </a:prstGeom>
            <a:noFill/>
            <a:ln>
              <a:noFill/>
            </a:ln>
          </p:spPr>
        </p:pic>
        <p:pic>
          <p:nvPicPr>
            <p:cNvPr id="1295" name="Google Shape;1295;p120"/>
            <p:cNvPicPr preferRelativeResize="0"/>
            <p:nvPr/>
          </p:nvPicPr>
          <p:blipFill>
            <a:blip r:embed="rId31">
              <a:alphaModFix/>
            </a:blip>
            <a:stretch>
              <a:fillRect/>
            </a:stretch>
          </p:blipFill>
          <p:spPr>
            <a:xfrm>
              <a:off x="2610725" y="2480600"/>
              <a:ext cx="248325" cy="255629"/>
            </a:xfrm>
            <a:prstGeom prst="rect">
              <a:avLst/>
            </a:prstGeom>
            <a:noFill/>
            <a:ln>
              <a:noFill/>
            </a:ln>
          </p:spPr>
        </p:pic>
        <p:pic>
          <p:nvPicPr>
            <p:cNvPr id="1296" name="Google Shape;1296;p120"/>
            <p:cNvPicPr preferRelativeResize="0"/>
            <p:nvPr/>
          </p:nvPicPr>
          <p:blipFill>
            <a:blip r:embed="rId31">
              <a:alphaModFix/>
            </a:blip>
            <a:stretch>
              <a:fillRect/>
            </a:stretch>
          </p:blipFill>
          <p:spPr>
            <a:xfrm>
              <a:off x="3677538" y="3544563"/>
              <a:ext cx="248325" cy="255629"/>
            </a:xfrm>
            <a:prstGeom prst="rect">
              <a:avLst/>
            </a:prstGeom>
            <a:noFill/>
            <a:ln>
              <a:noFill/>
            </a:ln>
          </p:spPr>
        </p:pic>
        <p:pic>
          <p:nvPicPr>
            <p:cNvPr id="1297" name="Google Shape;1297;p120"/>
            <p:cNvPicPr preferRelativeResize="0"/>
            <p:nvPr/>
          </p:nvPicPr>
          <p:blipFill>
            <a:blip r:embed="rId31">
              <a:alphaModFix/>
            </a:blip>
            <a:stretch>
              <a:fillRect/>
            </a:stretch>
          </p:blipFill>
          <p:spPr>
            <a:xfrm>
              <a:off x="3539025" y="3438900"/>
              <a:ext cx="248325" cy="255629"/>
            </a:xfrm>
            <a:prstGeom prst="rect">
              <a:avLst/>
            </a:prstGeom>
            <a:noFill/>
            <a:ln>
              <a:noFill/>
            </a:ln>
          </p:spPr>
        </p:pic>
        <p:pic>
          <p:nvPicPr>
            <p:cNvPr id="1298" name="Google Shape;1298;p120"/>
            <p:cNvPicPr preferRelativeResize="0"/>
            <p:nvPr/>
          </p:nvPicPr>
          <p:blipFill>
            <a:blip r:embed="rId31">
              <a:alphaModFix/>
            </a:blip>
            <a:stretch>
              <a:fillRect/>
            </a:stretch>
          </p:blipFill>
          <p:spPr>
            <a:xfrm>
              <a:off x="3712313" y="3817888"/>
              <a:ext cx="248325" cy="255629"/>
            </a:xfrm>
            <a:prstGeom prst="rect">
              <a:avLst/>
            </a:prstGeom>
            <a:noFill/>
            <a:ln>
              <a:noFill/>
            </a:ln>
          </p:spPr>
        </p:pic>
        <p:pic>
          <p:nvPicPr>
            <p:cNvPr id="1299" name="Google Shape;1299;p120"/>
            <p:cNvPicPr preferRelativeResize="0"/>
            <p:nvPr/>
          </p:nvPicPr>
          <p:blipFill>
            <a:blip r:embed="rId31">
              <a:alphaModFix/>
            </a:blip>
            <a:stretch>
              <a:fillRect/>
            </a:stretch>
          </p:blipFill>
          <p:spPr>
            <a:xfrm>
              <a:off x="4217188" y="3488613"/>
              <a:ext cx="248325" cy="255629"/>
            </a:xfrm>
            <a:prstGeom prst="rect">
              <a:avLst/>
            </a:prstGeom>
            <a:noFill/>
            <a:ln>
              <a:noFill/>
            </a:ln>
          </p:spPr>
        </p:pic>
        <p:pic>
          <p:nvPicPr>
            <p:cNvPr id="1300" name="Google Shape;1300;p120"/>
            <p:cNvPicPr preferRelativeResize="0"/>
            <p:nvPr/>
          </p:nvPicPr>
          <p:blipFill>
            <a:blip r:embed="rId31">
              <a:alphaModFix/>
            </a:blip>
            <a:stretch>
              <a:fillRect/>
            </a:stretch>
          </p:blipFill>
          <p:spPr>
            <a:xfrm>
              <a:off x="4548975" y="3872250"/>
              <a:ext cx="248325" cy="255629"/>
            </a:xfrm>
            <a:prstGeom prst="rect">
              <a:avLst/>
            </a:prstGeom>
            <a:noFill/>
            <a:ln>
              <a:noFill/>
            </a:ln>
          </p:spPr>
        </p:pic>
        <p:pic>
          <p:nvPicPr>
            <p:cNvPr id="1301" name="Google Shape;1301;p120"/>
            <p:cNvPicPr preferRelativeResize="0"/>
            <p:nvPr/>
          </p:nvPicPr>
          <p:blipFill>
            <a:blip r:embed="rId31">
              <a:alphaModFix/>
            </a:blip>
            <a:stretch>
              <a:fillRect/>
            </a:stretch>
          </p:blipFill>
          <p:spPr>
            <a:xfrm>
              <a:off x="5304750" y="3380213"/>
              <a:ext cx="248325" cy="255629"/>
            </a:xfrm>
            <a:prstGeom prst="rect">
              <a:avLst/>
            </a:prstGeom>
            <a:noFill/>
            <a:ln>
              <a:noFill/>
            </a:ln>
          </p:spPr>
        </p:pic>
        <p:pic>
          <p:nvPicPr>
            <p:cNvPr id="1302" name="Google Shape;1302;p120"/>
            <p:cNvPicPr preferRelativeResize="0"/>
            <p:nvPr/>
          </p:nvPicPr>
          <p:blipFill>
            <a:blip r:embed="rId31">
              <a:alphaModFix/>
            </a:blip>
            <a:stretch>
              <a:fillRect/>
            </a:stretch>
          </p:blipFill>
          <p:spPr>
            <a:xfrm>
              <a:off x="5198688" y="3155050"/>
              <a:ext cx="248325" cy="255629"/>
            </a:xfrm>
            <a:prstGeom prst="rect">
              <a:avLst/>
            </a:prstGeom>
            <a:noFill/>
            <a:ln>
              <a:noFill/>
            </a:ln>
          </p:spPr>
        </p:pic>
        <p:pic>
          <p:nvPicPr>
            <p:cNvPr id="1303" name="Google Shape;1303;p120"/>
            <p:cNvPicPr preferRelativeResize="0"/>
            <p:nvPr/>
          </p:nvPicPr>
          <p:blipFill>
            <a:blip r:embed="rId31">
              <a:alphaModFix/>
            </a:blip>
            <a:stretch>
              <a:fillRect/>
            </a:stretch>
          </p:blipFill>
          <p:spPr>
            <a:xfrm>
              <a:off x="4466663" y="2099163"/>
              <a:ext cx="248325" cy="255629"/>
            </a:xfrm>
            <a:prstGeom prst="rect">
              <a:avLst/>
            </a:prstGeom>
            <a:noFill/>
            <a:ln>
              <a:noFill/>
            </a:ln>
          </p:spPr>
        </p:pic>
        <p:pic>
          <p:nvPicPr>
            <p:cNvPr id="1304" name="Google Shape;1304;p120"/>
            <p:cNvPicPr preferRelativeResize="0"/>
            <p:nvPr/>
          </p:nvPicPr>
          <p:blipFill>
            <a:blip r:embed="rId31">
              <a:alphaModFix/>
            </a:blip>
            <a:stretch>
              <a:fillRect/>
            </a:stretch>
          </p:blipFill>
          <p:spPr>
            <a:xfrm>
              <a:off x="4503200" y="2835400"/>
              <a:ext cx="248325" cy="255629"/>
            </a:xfrm>
            <a:prstGeom prst="rect">
              <a:avLst/>
            </a:prstGeom>
            <a:noFill/>
            <a:ln>
              <a:noFill/>
            </a:ln>
          </p:spPr>
        </p:pic>
        <p:pic>
          <p:nvPicPr>
            <p:cNvPr id="1305" name="Google Shape;1305;p120"/>
            <p:cNvPicPr preferRelativeResize="0"/>
            <p:nvPr/>
          </p:nvPicPr>
          <p:blipFill>
            <a:blip r:embed="rId31">
              <a:alphaModFix/>
            </a:blip>
            <a:stretch>
              <a:fillRect/>
            </a:stretch>
          </p:blipFill>
          <p:spPr>
            <a:xfrm>
              <a:off x="4760100" y="2835400"/>
              <a:ext cx="248325" cy="255629"/>
            </a:xfrm>
            <a:prstGeom prst="rect">
              <a:avLst/>
            </a:prstGeom>
            <a:noFill/>
            <a:ln>
              <a:noFill/>
            </a:ln>
          </p:spPr>
        </p:pic>
        <p:pic>
          <p:nvPicPr>
            <p:cNvPr id="1306" name="Google Shape;1306;p120"/>
            <p:cNvPicPr preferRelativeResize="0"/>
            <p:nvPr/>
          </p:nvPicPr>
          <p:blipFill>
            <a:blip r:embed="rId31">
              <a:alphaModFix/>
            </a:blip>
            <a:stretch>
              <a:fillRect/>
            </a:stretch>
          </p:blipFill>
          <p:spPr>
            <a:xfrm>
              <a:off x="5104675" y="2790963"/>
              <a:ext cx="248325" cy="255629"/>
            </a:xfrm>
            <a:prstGeom prst="rect">
              <a:avLst/>
            </a:prstGeom>
            <a:noFill/>
            <a:ln>
              <a:noFill/>
            </a:ln>
          </p:spPr>
        </p:pic>
        <p:pic>
          <p:nvPicPr>
            <p:cNvPr id="1307" name="Google Shape;1307;p120"/>
            <p:cNvPicPr preferRelativeResize="0"/>
            <p:nvPr/>
          </p:nvPicPr>
          <p:blipFill>
            <a:blip r:embed="rId31">
              <a:alphaModFix/>
            </a:blip>
            <a:stretch>
              <a:fillRect/>
            </a:stretch>
          </p:blipFill>
          <p:spPr>
            <a:xfrm>
              <a:off x="5253050" y="2825888"/>
              <a:ext cx="248325" cy="255629"/>
            </a:xfrm>
            <a:prstGeom prst="rect">
              <a:avLst/>
            </a:prstGeom>
            <a:noFill/>
            <a:ln>
              <a:noFill/>
            </a:ln>
          </p:spPr>
        </p:pic>
        <p:pic>
          <p:nvPicPr>
            <p:cNvPr id="1308" name="Google Shape;1308;p120"/>
            <p:cNvPicPr preferRelativeResize="0"/>
            <p:nvPr/>
          </p:nvPicPr>
          <p:blipFill>
            <a:blip r:embed="rId31">
              <a:alphaModFix/>
            </a:blip>
            <a:stretch>
              <a:fillRect/>
            </a:stretch>
          </p:blipFill>
          <p:spPr>
            <a:xfrm>
              <a:off x="5726388" y="2726650"/>
              <a:ext cx="248325" cy="255629"/>
            </a:xfrm>
            <a:prstGeom prst="rect">
              <a:avLst/>
            </a:prstGeom>
            <a:noFill/>
            <a:ln>
              <a:noFill/>
            </a:ln>
          </p:spPr>
        </p:pic>
        <p:pic>
          <p:nvPicPr>
            <p:cNvPr id="1309" name="Google Shape;1309;p120"/>
            <p:cNvPicPr preferRelativeResize="0"/>
            <p:nvPr/>
          </p:nvPicPr>
          <p:blipFill>
            <a:blip r:embed="rId31">
              <a:alphaModFix/>
            </a:blip>
            <a:stretch>
              <a:fillRect/>
            </a:stretch>
          </p:blipFill>
          <p:spPr>
            <a:xfrm>
              <a:off x="5611050" y="2531588"/>
              <a:ext cx="248325" cy="255629"/>
            </a:xfrm>
            <a:prstGeom prst="rect">
              <a:avLst/>
            </a:prstGeom>
            <a:noFill/>
            <a:ln>
              <a:noFill/>
            </a:ln>
          </p:spPr>
        </p:pic>
        <p:pic>
          <p:nvPicPr>
            <p:cNvPr id="1310" name="Google Shape;1310;p120"/>
            <p:cNvPicPr preferRelativeResize="0"/>
            <p:nvPr/>
          </p:nvPicPr>
          <p:blipFill>
            <a:blip r:embed="rId31">
              <a:alphaModFix/>
            </a:blip>
            <a:stretch>
              <a:fillRect/>
            </a:stretch>
          </p:blipFill>
          <p:spPr>
            <a:xfrm>
              <a:off x="6025925" y="2345213"/>
              <a:ext cx="248325" cy="255629"/>
            </a:xfrm>
            <a:prstGeom prst="rect">
              <a:avLst/>
            </a:prstGeom>
            <a:noFill/>
            <a:ln>
              <a:noFill/>
            </a:ln>
          </p:spPr>
        </p:pic>
        <p:pic>
          <p:nvPicPr>
            <p:cNvPr id="1311" name="Google Shape;1311;p120"/>
            <p:cNvPicPr preferRelativeResize="0"/>
            <p:nvPr/>
          </p:nvPicPr>
          <p:blipFill>
            <a:blip r:embed="rId31">
              <a:alphaModFix/>
            </a:blip>
            <a:stretch>
              <a:fillRect/>
            </a:stretch>
          </p:blipFill>
          <p:spPr>
            <a:xfrm>
              <a:off x="5941925" y="2099150"/>
              <a:ext cx="248325" cy="255629"/>
            </a:xfrm>
            <a:prstGeom prst="rect">
              <a:avLst/>
            </a:prstGeom>
            <a:noFill/>
            <a:ln>
              <a:noFill/>
            </a:ln>
          </p:spPr>
        </p:pic>
        <p:pic>
          <p:nvPicPr>
            <p:cNvPr id="1312" name="Google Shape;1312;p120"/>
            <p:cNvPicPr preferRelativeResize="0"/>
            <p:nvPr/>
          </p:nvPicPr>
          <p:blipFill>
            <a:blip r:embed="rId31">
              <a:alphaModFix/>
            </a:blip>
            <a:stretch>
              <a:fillRect/>
            </a:stretch>
          </p:blipFill>
          <p:spPr>
            <a:xfrm>
              <a:off x="5962375" y="1776463"/>
              <a:ext cx="248325" cy="255629"/>
            </a:xfrm>
            <a:prstGeom prst="rect">
              <a:avLst/>
            </a:prstGeom>
            <a:noFill/>
            <a:ln>
              <a:noFill/>
            </a:ln>
          </p:spPr>
        </p:pic>
        <p:pic>
          <p:nvPicPr>
            <p:cNvPr id="1313" name="Google Shape;1313;p120"/>
            <p:cNvPicPr preferRelativeResize="0"/>
            <p:nvPr/>
          </p:nvPicPr>
          <p:blipFill>
            <a:blip r:embed="rId31">
              <a:alphaModFix/>
            </a:blip>
            <a:stretch>
              <a:fillRect/>
            </a:stretch>
          </p:blipFill>
          <p:spPr>
            <a:xfrm>
              <a:off x="6238663" y="1624050"/>
              <a:ext cx="248325" cy="255629"/>
            </a:xfrm>
            <a:prstGeom prst="rect">
              <a:avLst/>
            </a:prstGeom>
            <a:noFill/>
            <a:ln>
              <a:noFill/>
            </a:ln>
          </p:spPr>
        </p:pic>
        <p:pic>
          <p:nvPicPr>
            <p:cNvPr id="1314" name="Google Shape;1314;p120"/>
            <p:cNvPicPr preferRelativeResize="0"/>
            <p:nvPr/>
          </p:nvPicPr>
          <p:blipFill>
            <a:blip r:embed="rId31">
              <a:alphaModFix/>
            </a:blip>
            <a:stretch>
              <a:fillRect/>
            </a:stretch>
          </p:blipFill>
          <p:spPr>
            <a:xfrm>
              <a:off x="5941925" y="1547188"/>
              <a:ext cx="248325" cy="255629"/>
            </a:xfrm>
            <a:prstGeom prst="rect">
              <a:avLst/>
            </a:prstGeom>
            <a:noFill/>
            <a:ln>
              <a:noFill/>
            </a:ln>
          </p:spPr>
        </p:pic>
        <p:pic>
          <p:nvPicPr>
            <p:cNvPr id="1315" name="Google Shape;1315;p120"/>
            <p:cNvPicPr preferRelativeResize="0"/>
            <p:nvPr/>
          </p:nvPicPr>
          <p:blipFill>
            <a:blip r:embed="rId31">
              <a:alphaModFix/>
            </a:blip>
            <a:stretch>
              <a:fillRect/>
            </a:stretch>
          </p:blipFill>
          <p:spPr>
            <a:xfrm>
              <a:off x="5933863" y="1319250"/>
              <a:ext cx="248325" cy="255629"/>
            </a:xfrm>
            <a:prstGeom prst="rect">
              <a:avLst/>
            </a:prstGeom>
            <a:noFill/>
            <a:ln>
              <a:noFill/>
            </a:ln>
          </p:spPr>
        </p:pic>
      </p:grpSp>
      <p:sp>
        <p:nvSpPr>
          <p:cNvPr id="1316" name="Google Shape;1316;p120"/>
          <p:cNvSpPr txBox="1">
            <a:spLocks noGrp="1"/>
          </p:cNvSpPr>
          <p:nvPr>
            <p:ph type="title"/>
          </p:nvPr>
        </p:nvSpPr>
        <p:spPr>
          <a:xfrm>
            <a:off x="457200" y="633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orbel"/>
              <a:buNone/>
            </a:pPr>
            <a:r>
              <a:rPr lang="en" sz="3550"/>
              <a:t>Motivate Lab Partners: </a:t>
            </a:r>
            <a:r>
              <a:rPr lang="en" sz="3550">
                <a:solidFill>
                  <a:srgbClr val="526799"/>
                </a:solidFill>
              </a:rPr>
              <a:t>65 and Counting!</a:t>
            </a:r>
            <a:endParaRPr sz="3550">
              <a:solidFill>
                <a:srgbClr val="5267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pic>
        <p:nvPicPr>
          <p:cNvPr id="1321" name="Google Shape;1321;p121"/>
          <p:cNvPicPr preferRelativeResize="0"/>
          <p:nvPr/>
        </p:nvPicPr>
        <p:blipFill>
          <a:blip r:embed="rId3">
            <a:alphaModFix/>
          </a:blip>
          <a:stretch>
            <a:fillRect/>
          </a:stretch>
        </p:blipFill>
        <p:spPr>
          <a:xfrm>
            <a:off x="767458" y="1344168"/>
            <a:ext cx="980992" cy="2148840"/>
          </a:xfrm>
          <a:prstGeom prst="rect">
            <a:avLst/>
          </a:prstGeom>
          <a:noFill/>
          <a:ln>
            <a:noFill/>
          </a:ln>
        </p:spPr>
      </p:pic>
      <p:pic>
        <p:nvPicPr>
          <p:cNvPr id="1322" name="Google Shape;1322;p121"/>
          <p:cNvPicPr preferRelativeResize="0"/>
          <p:nvPr/>
        </p:nvPicPr>
        <p:blipFill>
          <a:blip r:embed="rId4">
            <a:alphaModFix/>
          </a:blip>
          <a:stretch>
            <a:fillRect/>
          </a:stretch>
        </p:blipFill>
        <p:spPr>
          <a:xfrm>
            <a:off x="3968496" y="2990088"/>
            <a:ext cx="786384" cy="1170432"/>
          </a:xfrm>
          <a:prstGeom prst="rect">
            <a:avLst/>
          </a:prstGeom>
          <a:noFill/>
          <a:ln>
            <a:noFill/>
          </a:ln>
        </p:spPr>
      </p:pic>
      <p:pic>
        <p:nvPicPr>
          <p:cNvPr id="1323" name="Google Shape;1323;p121"/>
          <p:cNvPicPr preferRelativeResize="0"/>
          <p:nvPr/>
        </p:nvPicPr>
        <p:blipFill>
          <a:blip r:embed="rId5">
            <a:alphaModFix/>
          </a:blip>
          <a:stretch>
            <a:fillRect/>
          </a:stretch>
        </p:blipFill>
        <p:spPr>
          <a:xfrm>
            <a:off x="4946904" y="1994863"/>
            <a:ext cx="473775" cy="604464"/>
          </a:xfrm>
          <a:prstGeom prst="rect">
            <a:avLst/>
          </a:prstGeom>
          <a:noFill/>
          <a:ln>
            <a:noFill/>
          </a:ln>
        </p:spPr>
      </p:pic>
      <p:pic>
        <p:nvPicPr>
          <p:cNvPr id="1324" name="Google Shape;1324;p121"/>
          <p:cNvPicPr preferRelativeResize="0"/>
          <p:nvPr/>
        </p:nvPicPr>
        <p:blipFill>
          <a:blip r:embed="rId6">
            <a:alphaModFix/>
          </a:blip>
          <a:stretch>
            <a:fillRect/>
          </a:stretch>
        </p:blipFill>
        <p:spPr>
          <a:xfrm>
            <a:off x="4450625" y="2817850"/>
            <a:ext cx="1171375" cy="946728"/>
          </a:xfrm>
          <a:prstGeom prst="rect">
            <a:avLst/>
          </a:prstGeom>
          <a:noFill/>
          <a:ln>
            <a:noFill/>
          </a:ln>
        </p:spPr>
      </p:pic>
      <p:pic>
        <p:nvPicPr>
          <p:cNvPr id="1325" name="Google Shape;1325;p121"/>
          <p:cNvPicPr preferRelativeResize="0"/>
          <p:nvPr/>
        </p:nvPicPr>
        <p:blipFill>
          <a:blip r:embed="rId7">
            <a:alphaModFix/>
          </a:blip>
          <a:stretch>
            <a:fillRect/>
          </a:stretch>
        </p:blipFill>
        <p:spPr>
          <a:xfrm>
            <a:off x="5443175" y="1350575"/>
            <a:ext cx="795000" cy="665204"/>
          </a:xfrm>
          <a:prstGeom prst="rect">
            <a:avLst/>
          </a:prstGeom>
          <a:noFill/>
          <a:ln>
            <a:noFill/>
          </a:ln>
        </p:spPr>
      </p:pic>
      <p:pic>
        <p:nvPicPr>
          <p:cNvPr id="1326" name="Google Shape;1326;p121" descr="Image result for usg logo"/>
          <p:cNvPicPr preferRelativeResize="0"/>
          <p:nvPr/>
        </p:nvPicPr>
        <p:blipFill rotWithShape="1">
          <a:blip r:embed="rId8">
            <a:alphaModFix/>
          </a:blip>
          <a:srcRect/>
          <a:stretch/>
        </p:blipFill>
        <p:spPr>
          <a:xfrm>
            <a:off x="6834775" y="911470"/>
            <a:ext cx="548771" cy="544309"/>
          </a:xfrm>
          <a:prstGeom prst="rect">
            <a:avLst/>
          </a:prstGeom>
          <a:noFill/>
          <a:ln>
            <a:noFill/>
          </a:ln>
        </p:spPr>
      </p:pic>
      <p:pic>
        <p:nvPicPr>
          <p:cNvPr id="1327" name="Google Shape;1327;p121" descr="Image result for tbr logo"/>
          <p:cNvPicPr preferRelativeResize="0"/>
          <p:nvPr/>
        </p:nvPicPr>
        <p:blipFill rotWithShape="1">
          <a:blip r:embed="rId9">
            <a:alphaModFix/>
          </a:blip>
          <a:srcRect/>
          <a:stretch/>
        </p:blipFill>
        <p:spPr>
          <a:xfrm>
            <a:off x="7549770" y="885283"/>
            <a:ext cx="473779" cy="473779"/>
          </a:xfrm>
          <a:prstGeom prst="rect">
            <a:avLst/>
          </a:prstGeom>
          <a:noFill/>
          <a:ln>
            <a:noFill/>
          </a:ln>
        </p:spPr>
      </p:pic>
      <p:pic>
        <p:nvPicPr>
          <p:cNvPr id="1328" name="Google Shape;1328;p121" descr="University Identity – The City University of New York"/>
          <p:cNvPicPr preferRelativeResize="0"/>
          <p:nvPr/>
        </p:nvPicPr>
        <p:blipFill rotWithShape="1">
          <a:blip r:embed="rId10">
            <a:alphaModFix/>
          </a:blip>
          <a:srcRect/>
          <a:stretch/>
        </p:blipFill>
        <p:spPr>
          <a:xfrm>
            <a:off x="8126312" y="897272"/>
            <a:ext cx="724525" cy="459902"/>
          </a:xfrm>
          <a:prstGeom prst="rect">
            <a:avLst/>
          </a:prstGeom>
          <a:noFill/>
          <a:ln>
            <a:noFill/>
          </a:ln>
        </p:spPr>
      </p:pic>
      <p:pic>
        <p:nvPicPr>
          <p:cNvPr id="1329" name="Google Shape;1329;p121" descr="Master Plan – Louisiana Board of Regents"/>
          <p:cNvPicPr preferRelativeResize="0"/>
          <p:nvPr/>
        </p:nvPicPr>
        <p:blipFill rotWithShape="1">
          <a:blip r:embed="rId11">
            <a:alphaModFix/>
          </a:blip>
          <a:srcRect/>
          <a:stretch/>
        </p:blipFill>
        <p:spPr>
          <a:xfrm>
            <a:off x="6660163" y="1535111"/>
            <a:ext cx="833775" cy="296145"/>
          </a:xfrm>
          <a:prstGeom prst="rect">
            <a:avLst/>
          </a:prstGeom>
          <a:noFill/>
          <a:ln>
            <a:noFill/>
          </a:ln>
        </p:spPr>
      </p:pic>
      <p:pic>
        <p:nvPicPr>
          <p:cNvPr id="1330" name="Google Shape;1330;p121" descr="Home - Oregon Community College Association"/>
          <p:cNvPicPr preferRelativeResize="0"/>
          <p:nvPr/>
        </p:nvPicPr>
        <p:blipFill rotWithShape="1">
          <a:blip r:embed="rId12">
            <a:alphaModFix/>
          </a:blip>
          <a:srcRect/>
          <a:stretch/>
        </p:blipFill>
        <p:spPr>
          <a:xfrm>
            <a:off x="6583965" y="1977946"/>
            <a:ext cx="724544" cy="209527"/>
          </a:xfrm>
          <a:prstGeom prst="rect">
            <a:avLst/>
          </a:prstGeom>
          <a:noFill/>
          <a:ln>
            <a:noFill/>
          </a:ln>
        </p:spPr>
      </p:pic>
      <p:pic>
        <p:nvPicPr>
          <p:cNvPr id="1331" name="Google Shape;1331;p121" descr="Strong Start to Finish"/>
          <p:cNvPicPr preferRelativeResize="0"/>
          <p:nvPr/>
        </p:nvPicPr>
        <p:blipFill rotWithShape="1">
          <a:blip r:embed="rId13">
            <a:alphaModFix/>
          </a:blip>
          <a:srcRect/>
          <a:stretch/>
        </p:blipFill>
        <p:spPr>
          <a:xfrm>
            <a:off x="6834781" y="2924617"/>
            <a:ext cx="628068" cy="233819"/>
          </a:xfrm>
          <a:prstGeom prst="rect">
            <a:avLst/>
          </a:prstGeom>
          <a:noFill/>
          <a:ln>
            <a:noFill/>
          </a:ln>
        </p:spPr>
      </p:pic>
      <p:pic>
        <p:nvPicPr>
          <p:cNvPr id="1332" name="Google Shape;1332;p121" descr="John Gardner — Resources — Gardner Institute"/>
          <p:cNvPicPr preferRelativeResize="0"/>
          <p:nvPr/>
        </p:nvPicPr>
        <p:blipFill rotWithShape="1">
          <a:blip r:embed="rId14">
            <a:alphaModFix/>
          </a:blip>
          <a:srcRect/>
          <a:stretch/>
        </p:blipFill>
        <p:spPr>
          <a:xfrm>
            <a:off x="7663156" y="2924617"/>
            <a:ext cx="687180" cy="233819"/>
          </a:xfrm>
          <a:prstGeom prst="rect">
            <a:avLst/>
          </a:prstGeom>
          <a:noFill/>
          <a:ln>
            <a:noFill/>
          </a:ln>
        </p:spPr>
      </p:pic>
      <p:pic>
        <p:nvPicPr>
          <p:cNvPr id="1333" name="Google Shape;1333;p121"/>
          <p:cNvPicPr preferRelativeResize="0"/>
          <p:nvPr/>
        </p:nvPicPr>
        <p:blipFill rotWithShape="1">
          <a:blip r:embed="rId15">
            <a:alphaModFix/>
          </a:blip>
          <a:srcRect/>
          <a:stretch/>
        </p:blipFill>
        <p:spPr>
          <a:xfrm>
            <a:off x="6692673" y="2630130"/>
            <a:ext cx="280565" cy="155662"/>
          </a:xfrm>
          <a:prstGeom prst="rect">
            <a:avLst/>
          </a:prstGeom>
          <a:noFill/>
          <a:ln>
            <a:noFill/>
          </a:ln>
        </p:spPr>
      </p:pic>
      <p:pic>
        <p:nvPicPr>
          <p:cNvPr id="1334" name="Google Shape;1334;p121" descr="Walters State on the App Store"/>
          <p:cNvPicPr preferRelativeResize="0"/>
          <p:nvPr/>
        </p:nvPicPr>
        <p:blipFill rotWithShape="1">
          <a:blip r:embed="rId16">
            <a:alphaModFix/>
          </a:blip>
          <a:srcRect l="35750" t="28949" r="34014" b="26541"/>
          <a:stretch/>
        </p:blipFill>
        <p:spPr>
          <a:xfrm>
            <a:off x="7591948" y="2214758"/>
            <a:ext cx="283670" cy="164685"/>
          </a:xfrm>
          <a:prstGeom prst="rect">
            <a:avLst/>
          </a:prstGeom>
          <a:noFill/>
          <a:ln>
            <a:noFill/>
          </a:ln>
        </p:spPr>
      </p:pic>
      <p:pic>
        <p:nvPicPr>
          <p:cNvPr id="1335" name="Google Shape;1335;p121"/>
          <p:cNvPicPr preferRelativeResize="0"/>
          <p:nvPr/>
        </p:nvPicPr>
        <p:blipFill rotWithShape="1">
          <a:blip r:embed="rId17">
            <a:alphaModFix/>
          </a:blip>
          <a:srcRect/>
          <a:stretch/>
        </p:blipFill>
        <p:spPr>
          <a:xfrm>
            <a:off x="7927930" y="2659181"/>
            <a:ext cx="388753" cy="215686"/>
          </a:xfrm>
          <a:prstGeom prst="rect">
            <a:avLst/>
          </a:prstGeom>
          <a:noFill/>
          <a:ln>
            <a:noFill/>
          </a:ln>
        </p:spPr>
      </p:pic>
      <p:pic>
        <p:nvPicPr>
          <p:cNvPr id="1336" name="Google Shape;1336;p121"/>
          <p:cNvPicPr preferRelativeResize="0"/>
          <p:nvPr/>
        </p:nvPicPr>
        <p:blipFill rotWithShape="1">
          <a:blip r:embed="rId18">
            <a:alphaModFix/>
          </a:blip>
          <a:srcRect/>
          <a:stretch/>
        </p:blipFill>
        <p:spPr>
          <a:xfrm>
            <a:off x="7600981" y="1496468"/>
            <a:ext cx="548771" cy="155485"/>
          </a:xfrm>
          <a:prstGeom prst="rect">
            <a:avLst/>
          </a:prstGeom>
          <a:noFill/>
          <a:ln>
            <a:noFill/>
          </a:ln>
        </p:spPr>
      </p:pic>
      <p:pic>
        <p:nvPicPr>
          <p:cNvPr id="1337" name="Google Shape;1337;p121" descr="sdsu_logo - M @ College"/>
          <p:cNvPicPr preferRelativeResize="0"/>
          <p:nvPr/>
        </p:nvPicPr>
        <p:blipFill rotWithShape="1">
          <a:blip r:embed="rId19">
            <a:alphaModFix/>
          </a:blip>
          <a:srcRect/>
          <a:stretch/>
        </p:blipFill>
        <p:spPr>
          <a:xfrm>
            <a:off x="7263659" y="2334154"/>
            <a:ext cx="317407" cy="272812"/>
          </a:xfrm>
          <a:prstGeom prst="rect">
            <a:avLst/>
          </a:prstGeom>
          <a:noFill/>
          <a:ln>
            <a:noFill/>
          </a:ln>
        </p:spPr>
      </p:pic>
      <p:pic>
        <p:nvPicPr>
          <p:cNvPr id="1338" name="Google Shape;1338;p121" descr="Logo Assets"/>
          <p:cNvPicPr preferRelativeResize="0"/>
          <p:nvPr/>
        </p:nvPicPr>
        <p:blipFill rotWithShape="1">
          <a:blip r:embed="rId20">
            <a:alphaModFix/>
          </a:blip>
          <a:srcRect l="11434" t="27105" r="14215" b="27959"/>
          <a:stretch/>
        </p:blipFill>
        <p:spPr>
          <a:xfrm>
            <a:off x="6628299" y="2334938"/>
            <a:ext cx="525600" cy="156375"/>
          </a:xfrm>
          <a:prstGeom prst="rect">
            <a:avLst/>
          </a:prstGeom>
          <a:noFill/>
          <a:ln>
            <a:noFill/>
          </a:ln>
        </p:spPr>
      </p:pic>
      <p:pic>
        <p:nvPicPr>
          <p:cNvPr id="1339" name="Google Shape;1339;p121" descr="ACUE | Empower Teaching | USU"/>
          <p:cNvPicPr preferRelativeResize="0"/>
          <p:nvPr/>
        </p:nvPicPr>
        <p:blipFill rotWithShape="1">
          <a:blip r:embed="rId21">
            <a:alphaModFix/>
          </a:blip>
          <a:srcRect/>
          <a:stretch/>
        </p:blipFill>
        <p:spPr>
          <a:xfrm>
            <a:off x="8479996" y="2888354"/>
            <a:ext cx="353228" cy="130732"/>
          </a:xfrm>
          <a:prstGeom prst="rect">
            <a:avLst/>
          </a:prstGeom>
          <a:noFill/>
          <a:ln>
            <a:noFill/>
          </a:ln>
        </p:spPr>
      </p:pic>
      <p:pic>
        <p:nvPicPr>
          <p:cNvPr id="1340" name="Google Shape;1340;p121" descr="The University of Virginia Logo | University of Virginia"/>
          <p:cNvPicPr preferRelativeResize="0"/>
          <p:nvPr/>
        </p:nvPicPr>
        <p:blipFill rotWithShape="1">
          <a:blip r:embed="rId22">
            <a:alphaModFix/>
          </a:blip>
          <a:srcRect l="26215" t="20669" r="25451" b="22422"/>
          <a:stretch/>
        </p:blipFill>
        <p:spPr>
          <a:xfrm>
            <a:off x="8480000" y="2111048"/>
            <a:ext cx="485325" cy="286700"/>
          </a:xfrm>
          <a:prstGeom prst="rect">
            <a:avLst/>
          </a:prstGeom>
          <a:noFill/>
          <a:ln>
            <a:noFill/>
          </a:ln>
        </p:spPr>
      </p:pic>
      <p:pic>
        <p:nvPicPr>
          <p:cNvPr id="1341" name="Google Shape;1341;p121" descr="AACOM - American Association of Colleges of Osteopathic Medicine"/>
          <p:cNvPicPr preferRelativeResize="0"/>
          <p:nvPr/>
        </p:nvPicPr>
        <p:blipFill rotWithShape="1">
          <a:blip r:embed="rId23">
            <a:alphaModFix/>
          </a:blip>
          <a:srcRect/>
          <a:stretch/>
        </p:blipFill>
        <p:spPr>
          <a:xfrm>
            <a:off x="7881928" y="1969272"/>
            <a:ext cx="591762" cy="355057"/>
          </a:xfrm>
          <a:prstGeom prst="rect">
            <a:avLst/>
          </a:prstGeom>
          <a:noFill/>
          <a:ln>
            <a:noFill/>
          </a:ln>
        </p:spPr>
      </p:pic>
      <p:pic>
        <p:nvPicPr>
          <p:cNvPr id="1342" name="Google Shape;1342;p121" descr="Chattanooga State Debuts New Logo | Chattanooga State Community College"/>
          <p:cNvPicPr preferRelativeResize="0"/>
          <p:nvPr/>
        </p:nvPicPr>
        <p:blipFill rotWithShape="1">
          <a:blip r:embed="rId24">
            <a:alphaModFix/>
          </a:blip>
          <a:srcRect/>
          <a:stretch/>
        </p:blipFill>
        <p:spPr>
          <a:xfrm>
            <a:off x="8581569" y="1758029"/>
            <a:ext cx="282173" cy="267515"/>
          </a:xfrm>
          <a:prstGeom prst="rect">
            <a:avLst/>
          </a:prstGeom>
          <a:noFill/>
          <a:ln>
            <a:noFill/>
          </a:ln>
        </p:spPr>
      </p:pic>
      <p:pic>
        <p:nvPicPr>
          <p:cNvPr id="1343" name="Google Shape;1343;p121" descr="University Logos - Communications ToolKit"/>
          <p:cNvPicPr preferRelativeResize="0"/>
          <p:nvPr/>
        </p:nvPicPr>
        <p:blipFill rotWithShape="1">
          <a:blip r:embed="rId25">
            <a:alphaModFix/>
          </a:blip>
          <a:srcRect/>
          <a:stretch/>
        </p:blipFill>
        <p:spPr>
          <a:xfrm>
            <a:off x="8570464" y="2499709"/>
            <a:ext cx="371094" cy="286688"/>
          </a:xfrm>
          <a:prstGeom prst="rect">
            <a:avLst/>
          </a:prstGeom>
          <a:noFill/>
          <a:ln>
            <a:noFill/>
          </a:ln>
        </p:spPr>
      </p:pic>
      <p:pic>
        <p:nvPicPr>
          <p:cNvPr id="1344" name="Google Shape;1344;p121" descr="CSU Long Beach – Micefa"/>
          <p:cNvPicPr preferRelativeResize="0"/>
          <p:nvPr/>
        </p:nvPicPr>
        <p:blipFill rotWithShape="1">
          <a:blip r:embed="rId26">
            <a:alphaModFix/>
          </a:blip>
          <a:srcRect/>
          <a:stretch/>
        </p:blipFill>
        <p:spPr>
          <a:xfrm>
            <a:off x="7263661" y="2669326"/>
            <a:ext cx="410452" cy="192912"/>
          </a:xfrm>
          <a:prstGeom prst="rect">
            <a:avLst/>
          </a:prstGeom>
          <a:noFill/>
          <a:ln>
            <a:noFill/>
          </a:ln>
        </p:spPr>
      </p:pic>
      <p:pic>
        <p:nvPicPr>
          <p:cNvPr id="1345" name="Google Shape;1345;p121" descr="Primary Logo | Cal State LA"/>
          <p:cNvPicPr preferRelativeResize="0"/>
          <p:nvPr/>
        </p:nvPicPr>
        <p:blipFill rotWithShape="1">
          <a:blip r:embed="rId27">
            <a:alphaModFix/>
          </a:blip>
          <a:srcRect/>
          <a:stretch/>
        </p:blipFill>
        <p:spPr>
          <a:xfrm>
            <a:off x="8224276" y="1463722"/>
            <a:ext cx="299710" cy="342525"/>
          </a:xfrm>
          <a:prstGeom prst="rect">
            <a:avLst/>
          </a:prstGeom>
          <a:noFill/>
          <a:ln>
            <a:noFill/>
          </a:ln>
        </p:spPr>
      </p:pic>
      <p:pic>
        <p:nvPicPr>
          <p:cNvPr id="1346" name="Google Shape;1346;p121"/>
          <p:cNvPicPr preferRelativeResize="0"/>
          <p:nvPr/>
        </p:nvPicPr>
        <p:blipFill rotWithShape="1">
          <a:blip r:embed="rId28">
            <a:alphaModFix/>
          </a:blip>
          <a:srcRect/>
          <a:stretch/>
        </p:blipFill>
        <p:spPr>
          <a:xfrm>
            <a:off x="12969749" y="7370725"/>
            <a:ext cx="99053" cy="34288"/>
          </a:xfrm>
          <a:prstGeom prst="rect">
            <a:avLst/>
          </a:prstGeom>
          <a:noFill/>
          <a:ln>
            <a:noFill/>
          </a:ln>
        </p:spPr>
      </p:pic>
      <p:pic>
        <p:nvPicPr>
          <p:cNvPr id="1347" name="Google Shape;1347;p121" descr="California State University, Northridge"/>
          <p:cNvPicPr preferRelativeResize="0"/>
          <p:nvPr/>
        </p:nvPicPr>
        <p:blipFill rotWithShape="1">
          <a:blip r:embed="rId29">
            <a:alphaModFix/>
          </a:blip>
          <a:srcRect/>
          <a:stretch/>
        </p:blipFill>
        <p:spPr>
          <a:xfrm>
            <a:off x="7600981" y="1773582"/>
            <a:ext cx="485319" cy="151285"/>
          </a:xfrm>
          <a:prstGeom prst="rect">
            <a:avLst/>
          </a:prstGeom>
          <a:noFill/>
          <a:ln>
            <a:noFill/>
          </a:ln>
        </p:spPr>
      </p:pic>
      <p:pic>
        <p:nvPicPr>
          <p:cNvPr id="1348" name="Google Shape;1348;p121" descr="Dalton State Unveils Refreshed Bell Tower Logo - Dalton State College"/>
          <p:cNvPicPr preferRelativeResize="0"/>
          <p:nvPr/>
        </p:nvPicPr>
        <p:blipFill rotWithShape="1">
          <a:blip r:embed="rId30">
            <a:alphaModFix/>
          </a:blip>
          <a:srcRect/>
          <a:stretch/>
        </p:blipFill>
        <p:spPr>
          <a:xfrm>
            <a:off x="8598507" y="1485198"/>
            <a:ext cx="248306" cy="178031"/>
          </a:xfrm>
          <a:prstGeom prst="rect">
            <a:avLst/>
          </a:prstGeom>
          <a:noFill/>
          <a:ln>
            <a:noFill/>
          </a:ln>
        </p:spPr>
      </p:pic>
      <p:pic>
        <p:nvPicPr>
          <p:cNvPr id="1349" name="Google Shape;1349;p121" descr="Atlanta Metropolitan State College - A part of the University System of  Georgia"/>
          <p:cNvPicPr preferRelativeResize="0"/>
          <p:nvPr/>
        </p:nvPicPr>
        <p:blipFill rotWithShape="1">
          <a:blip r:embed="rId31">
            <a:alphaModFix/>
          </a:blip>
          <a:srcRect/>
          <a:stretch/>
        </p:blipFill>
        <p:spPr>
          <a:xfrm>
            <a:off x="14164030" y="6859423"/>
            <a:ext cx="34289" cy="39894"/>
          </a:xfrm>
          <a:prstGeom prst="rect">
            <a:avLst/>
          </a:prstGeom>
          <a:noFill/>
          <a:ln>
            <a:noFill/>
          </a:ln>
        </p:spPr>
      </p:pic>
      <p:pic>
        <p:nvPicPr>
          <p:cNvPr id="1350" name="Google Shape;1350;p121" descr="Institutions - eCore"/>
          <p:cNvPicPr preferRelativeResize="0"/>
          <p:nvPr/>
        </p:nvPicPr>
        <p:blipFill rotWithShape="1">
          <a:blip r:embed="rId32">
            <a:alphaModFix/>
          </a:blip>
          <a:srcRect/>
          <a:stretch/>
        </p:blipFill>
        <p:spPr>
          <a:xfrm rot="10800000" flipH="1">
            <a:off x="12599059" y="6706326"/>
            <a:ext cx="158918" cy="34289"/>
          </a:xfrm>
          <a:prstGeom prst="rect">
            <a:avLst/>
          </a:prstGeom>
          <a:noFill/>
          <a:ln>
            <a:noFill/>
          </a:ln>
        </p:spPr>
      </p:pic>
      <p:pic>
        <p:nvPicPr>
          <p:cNvPr id="1351" name="Google Shape;1351;p121" descr="Georgia's College Core Curriculum Online Classes - eCore"/>
          <p:cNvPicPr preferRelativeResize="0"/>
          <p:nvPr/>
        </p:nvPicPr>
        <p:blipFill rotWithShape="1">
          <a:blip r:embed="rId33">
            <a:alphaModFix/>
          </a:blip>
          <a:srcRect/>
          <a:stretch/>
        </p:blipFill>
        <p:spPr>
          <a:xfrm>
            <a:off x="7423632" y="2010395"/>
            <a:ext cx="343152" cy="69500"/>
          </a:xfrm>
          <a:prstGeom prst="rect">
            <a:avLst/>
          </a:prstGeom>
          <a:noFill/>
          <a:ln>
            <a:noFill/>
          </a:ln>
        </p:spPr>
      </p:pic>
      <p:pic>
        <p:nvPicPr>
          <p:cNvPr id="1352" name="Google Shape;1352;p121" descr="Institutions - eCore"/>
          <p:cNvPicPr preferRelativeResize="0"/>
          <p:nvPr/>
        </p:nvPicPr>
        <p:blipFill rotWithShape="1">
          <a:blip r:embed="rId32">
            <a:alphaModFix/>
          </a:blip>
          <a:srcRect/>
          <a:stretch/>
        </p:blipFill>
        <p:spPr>
          <a:xfrm>
            <a:off x="7894945" y="2430725"/>
            <a:ext cx="565739" cy="122068"/>
          </a:xfrm>
          <a:prstGeom prst="rect">
            <a:avLst/>
          </a:prstGeom>
          <a:noFill/>
          <a:ln>
            <a:noFill/>
          </a:ln>
        </p:spPr>
      </p:pic>
      <p:pic>
        <p:nvPicPr>
          <p:cNvPr id="1353" name="Google Shape;1353;p121"/>
          <p:cNvPicPr preferRelativeResize="0"/>
          <p:nvPr/>
        </p:nvPicPr>
        <p:blipFill rotWithShape="1">
          <a:blip r:embed="rId34">
            <a:alphaModFix/>
          </a:blip>
          <a:srcRect t="66627"/>
          <a:stretch/>
        </p:blipFill>
        <p:spPr>
          <a:xfrm>
            <a:off x="6399100" y="4286013"/>
            <a:ext cx="2587424" cy="592749"/>
          </a:xfrm>
          <a:prstGeom prst="rect">
            <a:avLst/>
          </a:prstGeom>
          <a:noFill/>
          <a:ln>
            <a:noFill/>
          </a:ln>
        </p:spPr>
      </p:pic>
      <p:pic>
        <p:nvPicPr>
          <p:cNvPr id="1354" name="Google Shape;1354;p121"/>
          <p:cNvPicPr preferRelativeResize="0"/>
          <p:nvPr/>
        </p:nvPicPr>
        <p:blipFill rotWithShape="1">
          <a:blip r:embed="rId34">
            <a:alphaModFix/>
          </a:blip>
          <a:srcRect t="9764" b="32317"/>
          <a:stretch/>
        </p:blipFill>
        <p:spPr>
          <a:xfrm>
            <a:off x="6392300" y="3244050"/>
            <a:ext cx="2601024" cy="1028699"/>
          </a:xfrm>
          <a:prstGeom prst="rect">
            <a:avLst/>
          </a:prstGeom>
          <a:noFill/>
          <a:ln>
            <a:noFill/>
          </a:ln>
        </p:spPr>
      </p:pic>
      <p:sp>
        <p:nvSpPr>
          <p:cNvPr id="1355" name="Google Shape;1355;p121"/>
          <p:cNvSpPr txBox="1">
            <a:spLocks noGrp="1"/>
          </p:cNvSpPr>
          <p:nvPr>
            <p:ph type="title"/>
          </p:nvPr>
        </p:nvSpPr>
        <p:spPr>
          <a:xfrm>
            <a:off x="457200" y="633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Corbel"/>
              <a:buNone/>
            </a:pPr>
            <a:r>
              <a:rPr lang="en" sz="3550"/>
              <a:t>Motivate Lab Partners: </a:t>
            </a:r>
            <a:r>
              <a:rPr lang="en" sz="3550">
                <a:solidFill>
                  <a:srgbClr val="526799"/>
                </a:solidFill>
              </a:rPr>
              <a:t>65 and Counting!</a:t>
            </a:r>
            <a:endParaRPr sz="3550">
              <a:solidFill>
                <a:srgbClr val="526799"/>
              </a:solidFill>
            </a:endParaRPr>
          </a:p>
        </p:txBody>
      </p:sp>
      <p:grpSp>
        <p:nvGrpSpPr>
          <p:cNvPr id="1356" name="Google Shape;1356;p121"/>
          <p:cNvGrpSpPr/>
          <p:nvPr/>
        </p:nvGrpSpPr>
        <p:grpSpPr>
          <a:xfrm>
            <a:off x="146226" y="839784"/>
            <a:ext cx="6431524" cy="4239516"/>
            <a:chOff x="222426" y="839784"/>
            <a:chExt cx="6431524" cy="4239516"/>
          </a:xfrm>
        </p:grpSpPr>
        <p:sp>
          <p:nvSpPr>
            <p:cNvPr id="1357" name="Google Shape;1357;p121"/>
            <p:cNvSpPr txBox="1"/>
            <p:nvPr/>
          </p:nvSpPr>
          <p:spPr>
            <a:xfrm>
              <a:off x="4561050" y="3052026"/>
              <a:ext cx="3228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sp>
          <p:nvSpPr>
            <p:cNvPr id="1358" name="Google Shape;1358;p121"/>
            <p:cNvSpPr txBox="1"/>
            <p:nvPr/>
          </p:nvSpPr>
          <p:spPr>
            <a:xfrm>
              <a:off x="2541200" y="2578982"/>
              <a:ext cx="2853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sp>
          <p:nvSpPr>
            <p:cNvPr id="1359" name="Google Shape;1359;p121"/>
            <p:cNvSpPr txBox="1"/>
            <p:nvPr/>
          </p:nvSpPr>
          <p:spPr>
            <a:xfrm>
              <a:off x="506325" y="1852495"/>
              <a:ext cx="525600" cy="46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rgbClr val="000000"/>
                </a:solidFill>
                <a:latin typeface="Corbel"/>
                <a:ea typeface="Corbel"/>
                <a:cs typeface="Corbel"/>
                <a:sym typeface="Corbel"/>
              </a:endParaRPr>
            </a:p>
          </p:txBody>
        </p:sp>
        <p:pic>
          <p:nvPicPr>
            <p:cNvPr id="1360" name="Google Shape;1360;p121"/>
            <p:cNvPicPr preferRelativeResize="0"/>
            <p:nvPr/>
          </p:nvPicPr>
          <p:blipFill>
            <a:blip r:embed="rId35">
              <a:alphaModFix/>
            </a:blip>
            <a:stretch>
              <a:fillRect/>
            </a:stretch>
          </p:blipFill>
          <p:spPr>
            <a:xfrm>
              <a:off x="222426" y="839784"/>
              <a:ext cx="6431524" cy="4239516"/>
            </a:xfrm>
            <a:prstGeom prst="rect">
              <a:avLst/>
            </a:prstGeom>
            <a:noFill/>
            <a:ln>
              <a:noFill/>
            </a:ln>
          </p:spPr>
        </p:pic>
        <p:pic>
          <p:nvPicPr>
            <p:cNvPr id="1361" name="Google Shape;1361;p121"/>
            <p:cNvPicPr preferRelativeResize="0"/>
            <p:nvPr/>
          </p:nvPicPr>
          <p:blipFill>
            <a:blip r:embed="rId36">
              <a:alphaModFix/>
            </a:blip>
            <a:stretch>
              <a:fillRect/>
            </a:stretch>
          </p:blipFill>
          <p:spPr>
            <a:xfrm>
              <a:off x="1239125" y="1106163"/>
              <a:ext cx="248325" cy="255629"/>
            </a:xfrm>
            <a:prstGeom prst="rect">
              <a:avLst/>
            </a:prstGeom>
            <a:noFill/>
            <a:ln>
              <a:noFill/>
            </a:ln>
          </p:spPr>
        </p:pic>
        <p:pic>
          <p:nvPicPr>
            <p:cNvPr id="1362" name="Google Shape;1362;p121"/>
            <p:cNvPicPr preferRelativeResize="0"/>
            <p:nvPr/>
          </p:nvPicPr>
          <p:blipFill>
            <a:blip r:embed="rId36">
              <a:alphaModFix/>
            </a:blip>
            <a:stretch>
              <a:fillRect/>
            </a:stretch>
          </p:blipFill>
          <p:spPr>
            <a:xfrm>
              <a:off x="1277063" y="1547188"/>
              <a:ext cx="248325" cy="255629"/>
            </a:xfrm>
            <a:prstGeom prst="rect">
              <a:avLst/>
            </a:prstGeom>
            <a:noFill/>
            <a:ln>
              <a:noFill/>
            </a:ln>
          </p:spPr>
        </p:pic>
        <p:pic>
          <p:nvPicPr>
            <p:cNvPr id="1363" name="Google Shape;1363;p121"/>
            <p:cNvPicPr preferRelativeResize="0"/>
            <p:nvPr/>
          </p:nvPicPr>
          <p:blipFill>
            <a:blip r:embed="rId36">
              <a:alphaModFix/>
            </a:blip>
            <a:stretch>
              <a:fillRect/>
            </a:stretch>
          </p:blipFill>
          <p:spPr>
            <a:xfrm>
              <a:off x="842750" y="2076350"/>
              <a:ext cx="248325" cy="255629"/>
            </a:xfrm>
            <a:prstGeom prst="rect">
              <a:avLst/>
            </a:prstGeom>
            <a:noFill/>
            <a:ln>
              <a:noFill/>
            </a:ln>
          </p:spPr>
        </p:pic>
        <p:pic>
          <p:nvPicPr>
            <p:cNvPr id="1364" name="Google Shape;1364;p121"/>
            <p:cNvPicPr preferRelativeResize="0"/>
            <p:nvPr/>
          </p:nvPicPr>
          <p:blipFill>
            <a:blip r:embed="rId36">
              <a:alphaModFix/>
            </a:blip>
            <a:stretch>
              <a:fillRect/>
            </a:stretch>
          </p:blipFill>
          <p:spPr>
            <a:xfrm>
              <a:off x="916338" y="2363950"/>
              <a:ext cx="248325" cy="255629"/>
            </a:xfrm>
            <a:prstGeom prst="rect">
              <a:avLst/>
            </a:prstGeom>
            <a:noFill/>
            <a:ln>
              <a:noFill/>
            </a:ln>
          </p:spPr>
        </p:pic>
        <p:pic>
          <p:nvPicPr>
            <p:cNvPr id="1365" name="Google Shape;1365;p121"/>
            <p:cNvPicPr preferRelativeResize="0"/>
            <p:nvPr/>
          </p:nvPicPr>
          <p:blipFill>
            <a:blip r:embed="rId36">
              <a:alphaModFix/>
            </a:blip>
            <a:stretch>
              <a:fillRect/>
            </a:stretch>
          </p:blipFill>
          <p:spPr>
            <a:xfrm>
              <a:off x="1239113" y="2602638"/>
              <a:ext cx="248325" cy="255629"/>
            </a:xfrm>
            <a:prstGeom prst="rect">
              <a:avLst/>
            </a:prstGeom>
            <a:noFill/>
            <a:ln>
              <a:noFill/>
            </a:ln>
          </p:spPr>
        </p:pic>
        <p:pic>
          <p:nvPicPr>
            <p:cNvPr id="1366" name="Google Shape;1366;p121"/>
            <p:cNvPicPr preferRelativeResize="0"/>
            <p:nvPr/>
          </p:nvPicPr>
          <p:blipFill>
            <a:blip r:embed="rId36">
              <a:alphaModFix/>
            </a:blip>
            <a:stretch>
              <a:fillRect/>
            </a:stretch>
          </p:blipFill>
          <p:spPr>
            <a:xfrm>
              <a:off x="1040200" y="2682000"/>
              <a:ext cx="248325" cy="255629"/>
            </a:xfrm>
            <a:prstGeom prst="rect">
              <a:avLst/>
            </a:prstGeom>
            <a:noFill/>
            <a:ln>
              <a:noFill/>
            </a:ln>
          </p:spPr>
        </p:pic>
        <p:pic>
          <p:nvPicPr>
            <p:cNvPr id="1367" name="Google Shape;1367;p121"/>
            <p:cNvPicPr preferRelativeResize="0"/>
            <p:nvPr/>
          </p:nvPicPr>
          <p:blipFill>
            <a:blip r:embed="rId36">
              <a:alphaModFix/>
            </a:blip>
            <a:stretch>
              <a:fillRect/>
            </a:stretch>
          </p:blipFill>
          <p:spPr>
            <a:xfrm>
              <a:off x="1195588" y="2965863"/>
              <a:ext cx="248325" cy="255629"/>
            </a:xfrm>
            <a:prstGeom prst="rect">
              <a:avLst/>
            </a:prstGeom>
            <a:noFill/>
            <a:ln>
              <a:noFill/>
            </a:ln>
          </p:spPr>
        </p:pic>
        <p:pic>
          <p:nvPicPr>
            <p:cNvPr id="1368" name="Google Shape;1368;p121"/>
            <p:cNvPicPr preferRelativeResize="0"/>
            <p:nvPr/>
          </p:nvPicPr>
          <p:blipFill>
            <a:blip r:embed="rId36">
              <a:alphaModFix/>
            </a:blip>
            <a:stretch>
              <a:fillRect/>
            </a:stretch>
          </p:blipFill>
          <p:spPr>
            <a:xfrm>
              <a:off x="2610725" y="2480600"/>
              <a:ext cx="248325" cy="255629"/>
            </a:xfrm>
            <a:prstGeom prst="rect">
              <a:avLst/>
            </a:prstGeom>
            <a:noFill/>
            <a:ln>
              <a:noFill/>
            </a:ln>
          </p:spPr>
        </p:pic>
        <p:pic>
          <p:nvPicPr>
            <p:cNvPr id="1369" name="Google Shape;1369;p121"/>
            <p:cNvPicPr preferRelativeResize="0"/>
            <p:nvPr/>
          </p:nvPicPr>
          <p:blipFill>
            <a:blip r:embed="rId36">
              <a:alphaModFix/>
            </a:blip>
            <a:stretch>
              <a:fillRect/>
            </a:stretch>
          </p:blipFill>
          <p:spPr>
            <a:xfrm>
              <a:off x="3677538" y="3544563"/>
              <a:ext cx="248325" cy="255629"/>
            </a:xfrm>
            <a:prstGeom prst="rect">
              <a:avLst/>
            </a:prstGeom>
            <a:noFill/>
            <a:ln>
              <a:noFill/>
            </a:ln>
          </p:spPr>
        </p:pic>
        <p:pic>
          <p:nvPicPr>
            <p:cNvPr id="1370" name="Google Shape;1370;p121"/>
            <p:cNvPicPr preferRelativeResize="0"/>
            <p:nvPr/>
          </p:nvPicPr>
          <p:blipFill>
            <a:blip r:embed="rId36">
              <a:alphaModFix/>
            </a:blip>
            <a:stretch>
              <a:fillRect/>
            </a:stretch>
          </p:blipFill>
          <p:spPr>
            <a:xfrm>
              <a:off x="3539025" y="3438900"/>
              <a:ext cx="248325" cy="255629"/>
            </a:xfrm>
            <a:prstGeom prst="rect">
              <a:avLst/>
            </a:prstGeom>
            <a:noFill/>
            <a:ln>
              <a:noFill/>
            </a:ln>
          </p:spPr>
        </p:pic>
        <p:pic>
          <p:nvPicPr>
            <p:cNvPr id="1371" name="Google Shape;1371;p121"/>
            <p:cNvPicPr preferRelativeResize="0"/>
            <p:nvPr/>
          </p:nvPicPr>
          <p:blipFill>
            <a:blip r:embed="rId36">
              <a:alphaModFix/>
            </a:blip>
            <a:stretch>
              <a:fillRect/>
            </a:stretch>
          </p:blipFill>
          <p:spPr>
            <a:xfrm>
              <a:off x="3712313" y="3817888"/>
              <a:ext cx="248325" cy="255629"/>
            </a:xfrm>
            <a:prstGeom prst="rect">
              <a:avLst/>
            </a:prstGeom>
            <a:noFill/>
            <a:ln>
              <a:noFill/>
            </a:ln>
          </p:spPr>
        </p:pic>
        <p:pic>
          <p:nvPicPr>
            <p:cNvPr id="1372" name="Google Shape;1372;p121"/>
            <p:cNvPicPr preferRelativeResize="0"/>
            <p:nvPr/>
          </p:nvPicPr>
          <p:blipFill>
            <a:blip r:embed="rId36">
              <a:alphaModFix/>
            </a:blip>
            <a:stretch>
              <a:fillRect/>
            </a:stretch>
          </p:blipFill>
          <p:spPr>
            <a:xfrm>
              <a:off x="4217188" y="3488613"/>
              <a:ext cx="248325" cy="255629"/>
            </a:xfrm>
            <a:prstGeom prst="rect">
              <a:avLst/>
            </a:prstGeom>
            <a:noFill/>
            <a:ln>
              <a:noFill/>
            </a:ln>
          </p:spPr>
        </p:pic>
        <p:pic>
          <p:nvPicPr>
            <p:cNvPr id="1373" name="Google Shape;1373;p121"/>
            <p:cNvPicPr preferRelativeResize="0"/>
            <p:nvPr/>
          </p:nvPicPr>
          <p:blipFill>
            <a:blip r:embed="rId36">
              <a:alphaModFix/>
            </a:blip>
            <a:stretch>
              <a:fillRect/>
            </a:stretch>
          </p:blipFill>
          <p:spPr>
            <a:xfrm>
              <a:off x="4548975" y="3872250"/>
              <a:ext cx="248325" cy="255629"/>
            </a:xfrm>
            <a:prstGeom prst="rect">
              <a:avLst/>
            </a:prstGeom>
            <a:noFill/>
            <a:ln>
              <a:noFill/>
            </a:ln>
          </p:spPr>
        </p:pic>
        <p:pic>
          <p:nvPicPr>
            <p:cNvPr id="1374" name="Google Shape;1374;p121"/>
            <p:cNvPicPr preferRelativeResize="0"/>
            <p:nvPr/>
          </p:nvPicPr>
          <p:blipFill>
            <a:blip r:embed="rId36">
              <a:alphaModFix/>
            </a:blip>
            <a:stretch>
              <a:fillRect/>
            </a:stretch>
          </p:blipFill>
          <p:spPr>
            <a:xfrm>
              <a:off x="5304750" y="3380213"/>
              <a:ext cx="248325" cy="255629"/>
            </a:xfrm>
            <a:prstGeom prst="rect">
              <a:avLst/>
            </a:prstGeom>
            <a:noFill/>
            <a:ln>
              <a:noFill/>
            </a:ln>
          </p:spPr>
        </p:pic>
        <p:pic>
          <p:nvPicPr>
            <p:cNvPr id="1375" name="Google Shape;1375;p121"/>
            <p:cNvPicPr preferRelativeResize="0"/>
            <p:nvPr/>
          </p:nvPicPr>
          <p:blipFill>
            <a:blip r:embed="rId36">
              <a:alphaModFix/>
            </a:blip>
            <a:stretch>
              <a:fillRect/>
            </a:stretch>
          </p:blipFill>
          <p:spPr>
            <a:xfrm>
              <a:off x="5198688" y="3155050"/>
              <a:ext cx="248325" cy="255629"/>
            </a:xfrm>
            <a:prstGeom prst="rect">
              <a:avLst/>
            </a:prstGeom>
            <a:noFill/>
            <a:ln>
              <a:noFill/>
            </a:ln>
          </p:spPr>
        </p:pic>
        <p:pic>
          <p:nvPicPr>
            <p:cNvPr id="1376" name="Google Shape;1376;p121"/>
            <p:cNvPicPr preferRelativeResize="0"/>
            <p:nvPr/>
          </p:nvPicPr>
          <p:blipFill>
            <a:blip r:embed="rId36">
              <a:alphaModFix/>
            </a:blip>
            <a:stretch>
              <a:fillRect/>
            </a:stretch>
          </p:blipFill>
          <p:spPr>
            <a:xfrm>
              <a:off x="4466663" y="2099163"/>
              <a:ext cx="248325" cy="255629"/>
            </a:xfrm>
            <a:prstGeom prst="rect">
              <a:avLst/>
            </a:prstGeom>
            <a:noFill/>
            <a:ln>
              <a:noFill/>
            </a:ln>
          </p:spPr>
        </p:pic>
        <p:pic>
          <p:nvPicPr>
            <p:cNvPr id="1377" name="Google Shape;1377;p121"/>
            <p:cNvPicPr preferRelativeResize="0"/>
            <p:nvPr/>
          </p:nvPicPr>
          <p:blipFill>
            <a:blip r:embed="rId36">
              <a:alphaModFix/>
            </a:blip>
            <a:stretch>
              <a:fillRect/>
            </a:stretch>
          </p:blipFill>
          <p:spPr>
            <a:xfrm>
              <a:off x="4467475" y="2913713"/>
              <a:ext cx="248325" cy="255629"/>
            </a:xfrm>
            <a:prstGeom prst="rect">
              <a:avLst/>
            </a:prstGeom>
            <a:noFill/>
            <a:ln>
              <a:noFill/>
            </a:ln>
          </p:spPr>
        </p:pic>
        <p:pic>
          <p:nvPicPr>
            <p:cNvPr id="1378" name="Google Shape;1378;p121"/>
            <p:cNvPicPr preferRelativeResize="0"/>
            <p:nvPr/>
          </p:nvPicPr>
          <p:blipFill>
            <a:blip r:embed="rId36">
              <a:alphaModFix/>
            </a:blip>
            <a:stretch>
              <a:fillRect/>
            </a:stretch>
          </p:blipFill>
          <p:spPr>
            <a:xfrm>
              <a:off x="4760100" y="2835400"/>
              <a:ext cx="248325" cy="255629"/>
            </a:xfrm>
            <a:prstGeom prst="rect">
              <a:avLst/>
            </a:prstGeom>
            <a:noFill/>
            <a:ln>
              <a:noFill/>
            </a:ln>
          </p:spPr>
        </p:pic>
        <p:pic>
          <p:nvPicPr>
            <p:cNvPr id="1379" name="Google Shape;1379;p121"/>
            <p:cNvPicPr preferRelativeResize="0"/>
            <p:nvPr/>
          </p:nvPicPr>
          <p:blipFill>
            <a:blip r:embed="rId36">
              <a:alphaModFix/>
            </a:blip>
            <a:stretch>
              <a:fillRect/>
            </a:stretch>
          </p:blipFill>
          <p:spPr>
            <a:xfrm>
              <a:off x="5104675" y="2790963"/>
              <a:ext cx="248325" cy="255629"/>
            </a:xfrm>
            <a:prstGeom prst="rect">
              <a:avLst/>
            </a:prstGeom>
            <a:noFill/>
            <a:ln>
              <a:noFill/>
            </a:ln>
          </p:spPr>
        </p:pic>
        <p:pic>
          <p:nvPicPr>
            <p:cNvPr id="1380" name="Google Shape;1380;p121"/>
            <p:cNvPicPr preferRelativeResize="0"/>
            <p:nvPr/>
          </p:nvPicPr>
          <p:blipFill>
            <a:blip r:embed="rId36">
              <a:alphaModFix/>
            </a:blip>
            <a:stretch>
              <a:fillRect/>
            </a:stretch>
          </p:blipFill>
          <p:spPr>
            <a:xfrm>
              <a:off x="5253050" y="2825888"/>
              <a:ext cx="248325" cy="255629"/>
            </a:xfrm>
            <a:prstGeom prst="rect">
              <a:avLst/>
            </a:prstGeom>
            <a:noFill/>
            <a:ln>
              <a:noFill/>
            </a:ln>
          </p:spPr>
        </p:pic>
        <p:pic>
          <p:nvPicPr>
            <p:cNvPr id="1381" name="Google Shape;1381;p121"/>
            <p:cNvPicPr preferRelativeResize="0"/>
            <p:nvPr/>
          </p:nvPicPr>
          <p:blipFill>
            <a:blip r:embed="rId36">
              <a:alphaModFix/>
            </a:blip>
            <a:stretch>
              <a:fillRect/>
            </a:stretch>
          </p:blipFill>
          <p:spPr>
            <a:xfrm>
              <a:off x="5726388" y="2726650"/>
              <a:ext cx="248325" cy="255629"/>
            </a:xfrm>
            <a:prstGeom prst="rect">
              <a:avLst/>
            </a:prstGeom>
            <a:noFill/>
            <a:ln>
              <a:noFill/>
            </a:ln>
          </p:spPr>
        </p:pic>
        <p:pic>
          <p:nvPicPr>
            <p:cNvPr id="1382" name="Google Shape;1382;p121"/>
            <p:cNvPicPr preferRelativeResize="0"/>
            <p:nvPr/>
          </p:nvPicPr>
          <p:blipFill>
            <a:blip r:embed="rId36">
              <a:alphaModFix/>
            </a:blip>
            <a:stretch>
              <a:fillRect/>
            </a:stretch>
          </p:blipFill>
          <p:spPr>
            <a:xfrm>
              <a:off x="5611050" y="2531588"/>
              <a:ext cx="248325" cy="255629"/>
            </a:xfrm>
            <a:prstGeom prst="rect">
              <a:avLst/>
            </a:prstGeom>
            <a:noFill/>
            <a:ln>
              <a:noFill/>
            </a:ln>
          </p:spPr>
        </p:pic>
        <p:pic>
          <p:nvPicPr>
            <p:cNvPr id="1383" name="Google Shape;1383;p121"/>
            <p:cNvPicPr preferRelativeResize="0"/>
            <p:nvPr/>
          </p:nvPicPr>
          <p:blipFill>
            <a:blip r:embed="rId36">
              <a:alphaModFix/>
            </a:blip>
            <a:stretch>
              <a:fillRect/>
            </a:stretch>
          </p:blipFill>
          <p:spPr>
            <a:xfrm>
              <a:off x="6025925" y="2345213"/>
              <a:ext cx="248325" cy="255629"/>
            </a:xfrm>
            <a:prstGeom prst="rect">
              <a:avLst/>
            </a:prstGeom>
            <a:noFill/>
            <a:ln>
              <a:noFill/>
            </a:ln>
          </p:spPr>
        </p:pic>
        <p:pic>
          <p:nvPicPr>
            <p:cNvPr id="1384" name="Google Shape;1384;p121"/>
            <p:cNvPicPr preferRelativeResize="0"/>
            <p:nvPr/>
          </p:nvPicPr>
          <p:blipFill>
            <a:blip r:embed="rId36">
              <a:alphaModFix/>
            </a:blip>
            <a:stretch>
              <a:fillRect/>
            </a:stretch>
          </p:blipFill>
          <p:spPr>
            <a:xfrm>
              <a:off x="5941925" y="2099150"/>
              <a:ext cx="248325" cy="255629"/>
            </a:xfrm>
            <a:prstGeom prst="rect">
              <a:avLst/>
            </a:prstGeom>
            <a:noFill/>
            <a:ln>
              <a:noFill/>
            </a:ln>
          </p:spPr>
        </p:pic>
        <p:pic>
          <p:nvPicPr>
            <p:cNvPr id="1385" name="Google Shape;1385;p121"/>
            <p:cNvPicPr preferRelativeResize="0"/>
            <p:nvPr/>
          </p:nvPicPr>
          <p:blipFill>
            <a:blip r:embed="rId36">
              <a:alphaModFix/>
            </a:blip>
            <a:stretch>
              <a:fillRect/>
            </a:stretch>
          </p:blipFill>
          <p:spPr>
            <a:xfrm>
              <a:off x="5962375" y="1776463"/>
              <a:ext cx="248325" cy="255629"/>
            </a:xfrm>
            <a:prstGeom prst="rect">
              <a:avLst/>
            </a:prstGeom>
            <a:noFill/>
            <a:ln>
              <a:noFill/>
            </a:ln>
          </p:spPr>
        </p:pic>
        <p:pic>
          <p:nvPicPr>
            <p:cNvPr id="1386" name="Google Shape;1386;p121"/>
            <p:cNvPicPr preferRelativeResize="0"/>
            <p:nvPr/>
          </p:nvPicPr>
          <p:blipFill>
            <a:blip r:embed="rId36">
              <a:alphaModFix/>
            </a:blip>
            <a:stretch>
              <a:fillRect/>
            </a:stretch>
          </p:blipFill>
          <p:spPr>
            <a:xfrm>
              <a:off x="6238663" y="1624050"/>
              <a:ext cx="248325" cy="255629"/>
            </a:xfrm>
            <a:prstGeom prst="rect">
              <a:avLst/>
            </a:prstGeom>
            <a:noFill/>
            <a:ln>
              <a:noFill/>
            </a:ln>
          </p:spPr>
        </p:pic>
        <p:pic>
          <p:nvPicPr>
            <p:cNvPr id="1387" name="Google Shape;1387;p121"/>
            <p:cNvPicPr preferRelativeResize="0"/>
            <p:nvPr/>
          </p:nvPicPr>
          <p:blipFill>
            <a:blip r:embed="rId36">
              <a:alphaModFix/>
            </a:blip>
            <a:stretch>
              <a:fillRect/>
            </a:stretch>
          </p:blipFill>
          <p:spPr>
            <a:xfrm>
              <a:off x="5941925" y="1547188"/>
              <a:ext cx="248325" cy="255629"/>
            </a:xfrm>
            <a:prstGeom prst="rect">
              <a:avLst/>
            </a:prstGeom>
            <a:noFill/>
            <a:ln>
              <a:noFill/>
            </a:ln>
          </p:spPr>
        </p:pic>
        <p:pic>
          <p:nvPicPr>
            <p:cNvPr id="1388" name="Google Shape;1388;p121"/>
            <p:cNvPicPr preferRelativeResize="0"/>
            <p:nvPr/>
          </p:nvPicPr>
          <p:blipFill>
            <a:blip r:embed="rId36">
              <a:alphaModFix/>
            </a:blip>
            <a:stretch>
              <a:fillRect/>
            </a:stretch>
          </p:blipFill>
          <p:spPr>
            <a:xfrm>
              <a:off x="5933863" y="1319250"/>
              <a:ext cx="248325" cy="255629"/>
            </a:xfrm>
            <a:prstGeom prst="rect">
              <a:avLst/>
            </a:prstGeom>
            <a:noFill/>
            <a:ln>
              <a:noFill/>
            </a:ln>
          </p:spPr>
        </p:pic>
      </p:grpSp>
      <p:sp>
        <p:nvSpPr>
          <p:cNvPr id="1389" name="Google Shape;1389;p121"/>
          <p:cNvSpPr/>
          <p:nvPr/>
        </p:nvSpPr>
        <p:spPr>
          <a:xfrm>
            <a:off x="287150" y="4191475"/>
            <a:ext cx="3516900" cy="54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rPr>
              <a:t>Corequisite Education Partners</a:t>
            </a:r>
            <a:endParaRPr sz="1700" b="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22"/>
          <p:cNvSpPr/>
          <p:nvPr/>
        </p:nvSpPr>
        <p:spPr>
          <a:xfrm>
            <a:off x="2415029" y="1317139"/>
            <a:ext cx="4117500" cy="2779200"/>
          </a:xfrm>
          <a:prstGeom prst="ellipse">
            <a:avLst/>
          </a:prstGeom>
          <a:noFill/>
          <a:ln w="2540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orbel"/>
              <a:ea typeface="Corbel"/>
              <a:cs typeface="Corbel"/>
              <a:sym typeface="Corbel"/>
            </a:endParaRPr>
          </a:p>
        </p:txBody>
      </p:sp>
      <p:sp>
        <p:nvSpPr>
          <p:cNvPr id="1396" name="Google Shape;1396;p122"/>
          <p:cNvSpPr/>
          <p:nvPr/>
        </p:nvSpPr>
        <p:spPr>
          <a:xfrm>
            <a:off x="2810627" y="1496410"/>
            <a:ext cx="3326400" cy="2367000"/>
          </a:xfrm>
          <a:prstGeom prst="ellipse">
            <a:avLst/>
          </a:prstGeom>
          <a:solidFill>
            <a:srgbClr val="9CA4C3"/>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orbel"/>
              <a:ea typeface="Corbel"/>
              <a:cs typeface="Corbel"/>
              <a:sym typeface="Corbel"/>
            </a:endParaRPr>
          </a:p>
        </p:txBody>
      </p:sp>
      <p:sp>
        <p:nvSpPr>
          <p:cNvPr id="1397" name="Google Shape;1397;p122"/>
          <p:cNvSpPr/>
          <p:nvPr/>
        </p:nvSpPr>
        <p:spPr>
          <a:xfrm>
            <a:off x="3321510" y="2009682"/>
            <a:ext cx="1485300" cy="1036200"/>
          </a:xfrm>
          <a:prstGeom prst="ellipse">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orbel"/>
              <a:ea typeface="Corbel"/>
              <a:cs typeface="Corbel"/>
              <a:sym typeface="Corbel"/>
            </a:endParaRPr>
          </a:p>
        </p:txBody>
      </p:sp>
      <p:sp>
        <p:nvSpPr>
          <p:cNvPr id="1398" name="Google Shape;1398;p122"/>
          <p:cNvSpPr/>
          <p:nvPr/>
        </p:nvSpPr>
        <p:spPr>
          <a:xfrm rot="-5400000">
            <a:off x="3978942" y="2151036"/>
            <a:ext cx="1036200" cy="1485300"/>
          </a:xfrm>
          <a:prstGeom prst="ellipse">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22"/>
          <p:cNvSpPr txBox="1"/>
          <p:nvPr/>
        </p:nvSpPr>
        <p:spPr>
          <a:xfrm>
            <a:off x="3971893" y="2527273"/>
            <a:ext cx="1050300" cy="73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orbel"/>
              <a:ea typeface="Corbel"/>
              <a:cs typeface="Corbel"/>
              <a:sym typeface="Corbel"/>
            </a:endParaRPr>
          </a:p>
        </p:txBody>
      </p:sp>
      <p:sp>
        <p:nvSpPr>
          <p:cNvPr id="1400" name="Google Shape;1400;p122"/>
          <p:cNvSpPr/>
          <p:nvPr/>
        </p:nvSpPr>
        <p:spPr>
          <a:xfrm rot="-5400000">
            <a:off x="4329220" y="1796835"/>
            <a:ext cx="1036200" cy="1485300"/>
          </a:xfrm>
          <a:prstGeom prst="ellipse">
            <a:avLst/>
          </a:prstGeom>
          <a:solidFill>
            <a:schemeClr val="lt1">
              <a:alpha val="0"/>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22"/>
          <p:cNvSpPr txBox="1"/>
          <p:nvPr/>
        </p:nvSpPr>
        <p:spPr>
          <a:xfrm>
            <a:off x="4322193" y="2173067"/>
            <a:ext cx="1050300" cy="73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orbel"/>
              <a:ea typeface="Corbel"/>
              <a:cs typeface="Corbel"/>
              <a:sym typeface="Corbel"/>
            </a:endParaRPr>
          </a:p>
        </p:txBody>
      </p:sp>
      <p:sp>
        <p:nvSpPr>
          <p:cNvPr id="1402" name="Google Shape;1402;p122"/>
          <p:cNvSpPr txBox="1"/>
          <p:nvPr/>
        </p:nvSpPr>
        <p:spPr>
          <a:xfrm>
            <a:off x="2857172" y="2320062"/>
            <a:ext cx="997200" cy="253800"/>
          </a:xfrm>
          <a:prstGeom prst="rect">
            <a:avLst/>
          </a:prstGeom>
          <a:solidFill>
            <a:schemeClr val="lt1"/>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Instructors</a:t>
            </a:r>
            <a:endParaRPr sz="1100" b="1" i="1">
              <a:solidFill>
                <a:srgbClr val="1D2A64"/>
              </a:solidFill>
              <a:latin typeface="Montserrat"/>
              <a:ea typeface="Montserrat"/>
              <a:cs typeface="Montserrat"/>
              <a:sym typeface="Montserrat"/>
            </a:endParaRPr>
          </a:p>
        </p:txBody>
      </p:sp>
      <p:sp>
        <p:nvSpPr>
          <p:cNvPr id="1403" name="Google Shape;1403;p122"/>
          <p:cNvSpPr txBox="1"/>
          <p:nvPr/>
        </p:nvSpPr>
        <p:spPr>
          <a:xfrm>
            <a:off x="5035843" y="2320062"/>
            <a:ext cx="987000" cy="253800"/>
          </a:xfrm>
          <a:prstGeom prst="rect">
            <a:avLst/>
          </a:prstGeom>
          <a:solidFill>
            <a:schemeClr val="lt1"/>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Curriculum</a:t>
            </a:r>
            <a:endParaRPr sz="1100" b="1" i="1">
              <a:solidFill>
                <a:srgbClr val="1D2A64"/>
              </a:solidFill>
              <a:latin typeface="Montserrat"/>
              <a:ea typeface="Montserrat"/>
              <a:cs typeface="Montserrat"/>
              <a:sym typeface="Montserrat"/>
            </a:endParaRPr>
          </a:p>
        </p:txBody>
      </p:sp>
      <p:sp>
        <p:nvSpPr>
          <p:cNvPr id="1404" name="Google Shape;1404;p122"/>
          <p:cNvSpPr txBox="1"/>
          <p:nvPr/>
        </p:nvSpPr>
        <p:spPr>
          <a:xfrm>
            <a:off x="3994466" y="3265121"/>
            <a:ext cx="866700" cy="253800"/>
          </a:xfrm>
          <a:prstGeom prst="rect">
            <a:avLst/>
          </a:prstGeom>
          <a:solidFill>
            <a:schemeClr val="lt1"/>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Advisors</a:t>
            </a:r>
            <a:endParaRPr sz="1100" b="1" i="1">
              <a:solidFill>
                <a:srgbClr val="1D2A64"/>
              </a:solidFill>
              <a:latin typeface="Montserrat"/>
              <a:ea typeface="Montserrat"/>
              <a:cs typeface="Montserrat"/>
              <a:sym typeface="Montserrat"/>
            </a:endParaRPr>
          </a:p>
        </p:txBody>
      </p:sp>
      <p:sp>
        <p:nvSpPr>
          <p:cNvPr id="1405" name="Google Shape;1405;p122"/>
          <p:cNvSpPr txBox="1"/>
          <p:nvPr/>
        </p:nvSpPr>
        <p:spPr>
          <a:xfrm>
            <a:off x="3713561" y="3661941"/>
            <a:ext cx="1416900" cy="253800"/>
          </a:xfrm>
          <a:prstGeom prst="rect">
            <a:avLst/>
          </a:prstGeom>
          <a:solidFill>
            <a:srgbClr val="FFFFFF"/>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Family &amp; Friends</a:t>
            </a:r>
            <a:endParaRPr sz="1100" b="1" i="1">
              <a:solidFill>
                <a:srgbClr val="1D2A64"/>
              </a:solidFill>
              <a:latin typeface="Montserrat"/>
              <a:ea typeface="Montserrat"/>
              <a:cs typeface="Montserrat"/>
              <a:sym typeface="Montserrat"/>
            </a:endParaRPr>
          </a:p>
        </p:txBody>
      </p:sp>
      <p:sp>
        <p:nvSpPr>
          <p:cNvPr id="1406" name="Google Shape;1406;p122"/>
          <p:cNvSpPr/>
          <p:nvPr/>
        </p:nvSpPr>
        <p:spPr>
          <a:xfrm rot="-5400000">
            <a:off x="3984440" y="1604689"/>
            <a:ext cx="921300" cy="1181400"/>
          </a:xfrm>
          <a:prstGeom prst="ellipse">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22"/>
          <p:cNvSpPr txBox="1"/>
          <p:nvPr/>
        </p:nvSpPr>
        <p:spPr>
          <a:xfrm>
            <a:off x="4027409" y="1869530"/>
            <a:ext cx="835500" cy="65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orbel"/>
              <a:ea typeface="Corbel"/>
              <a:cs typeface="Corbel"/>
              <a:sym typeface="Corbel"/>
            </a:endParaRPr>
          </a:p>
        </p:txBody>
      </p:sp>
      <p:sp>
        <p:nvSpPr>
          <p:cNvPr id="1408" name="Google Shape;1408;p122"/>
          <p:cNvSpPr txBox="1"/>
          <p:nvPr/>
        </p:nvSpPr>
        <p:spPr>
          <a:xfrm>
            <a:off x="2075748" y="3665123"/>
            <a:ext cx="1302600" cy="253800"/>
          </a:xfrm>
          <a:prstGeom prst="rect">
            <a:avLst/>
          </a:prstGeom>
          <a:solidFill>
            <a:srgbClr val="FFFFFF"/>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Researchers</a:t>
            </a:r>
            <a:endParaRPr sz="1100" b="1" i="1">
              <a:solidFill>
                <a:srgbClr val="1D2A64"/>
              </a:solidFill>
              <a:latin typeface="Montserrat"/>
              <a:ea typeface="Montserrat"/>
              <a:cs typeface="Montserrat"/>
              <a:sym typeface="Montserrat"/>
            </a:endParaRPr>
          </a:p>
        </p:txBody>
      </p:sp>
      <p:sp>
        <p:nvSpPr>
          <p:cNvPr id="1409" name="Google Shape;1409;p122"/>
          <p:cNvSpPr txBox="1"/>
          <p:nvPr/>
        </p:nvSpPr>
        <p:spPr>
          <a:xfrm>
            <a:off x="4041020" y="1566386"/>
            <a:ext cx="866700" cy="415500"/>
          </a:xfrm>
          <a:prstGeom prst="rect">
            <a:avLst/>
          </a:prstGeom>
          <a:solidFill>
            <a:schemeClr val="lt1"/>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Student Affairs</a:t>
            </a:r>
            <a:endParaRPr sz="1100" b="1" i="1">
              <a:solidFill>
                <a:srgbClr val="1D2A64"/>
              </a:solidFill>
              <a:latin typeface="Montserrat"/>
              <a:ea typeface="Montserrat"/>
              <a:cs typeface="Montserrat"/>
              <a:sym typeface="Montserrat"/>
            </a:endParaRPr>
          </a:p>
        </p:txBody>
      </p:sp>
      <p:sp>
        <p:nvSpPr>
          <p:cNvPr id="1410" name="Google Shape;1410;p122"/>
          <p:cNvSpPr txBox="1"/>
          <p:nvPr/>
        </p:nvSpPr>
        <p:spPr>
          <a:xfrm>
            <a:off x="4048895" y="2447720"/>
            <a:ext cx="812400" cy="230700"/>
          </a:xfrm>
          <a:prstGeom prst="rect">
            <a:avLst/>
          </a:prstGeom>
          <a:solidFill>
            <a:schemeClr val="lt1"/>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900" b="1" i="1">
                <a:solidFill>
                  <a:srgbClr val="1D2A64"/>
                </a:solidFill>
                <a:latin typeface="Montserrat"/>
                <a:ea typeface="Montserrat"/>
                <a:cs typeface="Montserrat"/>
                <a:sym typeface="Montserrat"/>
              </a:rPr>
              <a:t>Students</a:t>
            </a:r>
            <a:endParaRPr sz="1100" b="1" i="1">
              <a:solidFill>
                <a:srgbClr val="1D2A64"/>
              </a:solidFill>
              <a:latin typeface="Montserrat"/>
              <a:ea typeface="Montserrat"/>
              <a:cs typeface="Montserrat"/>
              <a:sym typeface="Montserrat"/>
            </a:endParaRPr>
          </a:p>
        </p:txBody>
      </p:sp>
      <p:sp>
        <p:nvSpPr>
          <p:cNvPr id="1411" name="Google Shape;1411;p122"/>
          <p:cNvSpPr txBox="1"/>
          <p:nvPr/>
        </p:nvSpPr>
        <p:spPr>
          <a:xfrm>
            <a:off x="5085990" y="1293780"/>
            <a:ext cx="1302600" cy="253800"/>
          </a:xfrm>
          <a:prstGeom prst="rect">
            <a:avLst/>
          </a:prstGeom>
          <a:solidFill>
            <a:srgbClr val="FFFFFF"/>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Policymakers</a:t>
            </a:r>
            <a:endParaRPr sz="1100" b="1" i="1">
              <a:solidFill>
                <a:srgbClr val="1D2A64"/>
              </a:solidFill>
              <a:latin typeface="Montserrat"/>
              <a:ea typeface="Montserrat"/>
              <a:cs typeface="Montserrat"/>
              <a:sym typeface="Montserrat"/>
            </a:endParaRPr>
          </a:p>
        </p:txBody>
      </p:sp>
      <p:sp>
        <p:nvSpPr>
          <p:cNvPr id="1412" name="Google Shape;1412;p122"/>
          <p:cNvSpPr txBox="1"/>
          <p:nvPr/>
        </p:nvSpPr>
        <p:spPr>
          <a:xfrm>
            <a:off x="5344067" y="2992665"/>
            <a:ext cx="1302600" cy="253800"/>
          </a:xfrm>
          <a:prstGeom prst="rect">
            <a:avLst/>
          </a:prstGeom>
          <a:solidFill>
            <a:srgbClr val="FFFFFF"/>
          </a:solidFill>
          <a:ln w="28575" cap="flat" cmpd="sng">
            <a:solidFill>
              <a:srgbClr val="9CA4C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i="1">
                <a:solidFill>
                  <a:srgbClr val="1D2A64"/>
                </a:solidFill>
                <a:latin typeface="Montserrat"/>
                <a:ea typeface="Montserrat"/>
                <a:cs typeface="Montserrat"/>
                <a:sym typeface="Montserrat"/>
              </a:rPr>
              <a:t>Administration</a:t>
            </a:r>
            <a:endParaRPr sz="1100" b="1" i="1">
              <a:solidFill>
                <a:srgbClr val="1D2A64"/>
              </a:solidFill>
              <a:latin typeface="Montserrat"/>
              <a:ea typeface="Montserrat"/>
              <a:cs typeface="Montserrat"/>
              <a:sym typeface="Montserrat"/>
            </a:endParaRPr>
          </a:p>
        </p:txBody>
      </p:sp>
      <p:sp>
        <p:nvSpPr>
          <p:cNvPr id="1413" name="Google Shape;1413;p122"/>
          <p:cNvSpPr txBox="1"/>
          <p:nvPr/>
        </p:nvSpPr>
        <p:spPr>
          <a:xfrm>
            <a:off x="467475" y="991575"/>
            <a:ext cx="2389800" cy="6465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1">
                <a:solidFill>
                  <a:schemeClr val="lt1"/>
                </a:solidFill>
                <a:latin typeface="Montserrat"/>
                <a:ea typeface="Montserrat"/>
                <a:cs typeface="Montserrat"/>
                <a:sym typeface="Montserrat"/>
              </a:rPr>
              <a:t>Pre-Matriculation Activities</a:t>
            </a:r>
            <a:endParaRPr>
              <a:solidFill>
                <a:schemeClr val="lt1"/>
              </a:solidFill>
              <a:latin typeface="Montserrat"/>
              <a:ea typeface="Montserrat"/>
              <a:cs typeface="Montserrat"/>
              <a:sym typeface="Montserrat"/>
            </a:endParaRPr>
          </a:p>
        </p:txBody>
      </p:sp>
      <p:cxnSp>
        <p:nvCxnSpPr>
          <p:cNvPr id="1414" name="Google Shape;1414;p122"/>
          <p:cNvCxnSpPr>
            <a:stCxn id="1413" idx="2"/>
            <a:endCxn id="1410" idx="0"/>
          </p:cNvCxnSpPr>
          <p:nvPr/>
        </p:nvCxnSpPr>
        <p:spPr>
          <a:xfrm>
            <a:off x="1662375" y="1638075"/>
            <a:ext cx="2792700" cy="8097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sp>
        <p:nvSpPr>
          <p:cNvPr id="1415" name="Google Shape;1415;p122"/>
          <p:cNvSpPr txBox="1"/>
          <p:nvPr/>
        </p:nvSpPr>
        <p:spPr>
          <a:xfrm>
            <a:off x="346680" y="2598071"/>
            <a:ext cx="1472100" cy="785100"/>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solidFill>
                  <a:schemeClr val="lt1"/>
                </a:solidFill>
                <a:latin typeface="Montserrat"/>
                <a:ea typeface="Montserrat"/>
                <a:cs typeface="Montserrat"/>
                <a:sym typeface="Montserrat"/>
              </a:rPr>
              <a:t>Classroom- Embedded Activities</a:t>
            </a:r>
            <a:endParaRPr sz="1100">
              <a:solidFill>
                <a:schemeClr val="lt1"/>
              </a:solidFill>
              <a:latin typeface="Montserrat"/>
              <a:ea typeface="Montserrat"/>
              <a:cs typeface="Montserrat"/>
              <a:sym typeface="Montserrat"/>
            </a:endParaRPr>
          </a:p>
        </p:txBody>
      </p:sp>
      <p:cxnSp>
        <p:nvCxnSpPr>
          <p:cNvPr id="1416" name="Google Shape;1416;p122"/>
          <p:cNvCxnSpPr>
            <a:stCxn id="1415" idx="3"/>
            <a:endCxn id="1410" idx="1"/>
          </p:cNvCxnSpPr>
          <p:nvPr/>
        </p:nvCxnSpPr>
        <p:spPr>
          <a:xfrm rot="10800000" flipH="1">
            <a:off x="1818780" y="2563121"/>
            <a:ext cx="2230200" cy="4275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17" name="Google Shape;1417;p122"/>
          <p:cNvCxnSpPr>
            <a:stCxn id="1415" idx="3"/>
            <a:endCxn id="1402" idx="1"/>
          </p:cNvCxnSpPr>
          <p:nvPr/>
        </p:nvCxnSpPr>
        <p:spPr>
          <a:xfrm rot="10800000" flipH="1">
            <a:off x="1818780" y="2447021"/>
            <a:ext cx="1038300" cy="5436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sp>
        <p:nvSpPr>
          <p:cNvPr id="1418" name="Google Shape;1418;p122"/>
          <p:cNvSpPr txBox="1"/>
          <p:nvPr/>
        </p:nvSpPr>
        <p:spPr>
          <a:xfrm>
            <a:off x="4584300" y="4133275"/>
            <a:ext cx="2016900" cy="554100"/>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solidFill>
                  <a:schemeClr val="lt1"/>
                </a:solidFill>
                <a:latin typeface="Montserrat"/>
                <a:ea typeface="Montserrat"/>
                <a:cs typeface="Montserrat"/>
                <a:sym typeface="Montserrat"/>
              </a:rPr>
              <a:t>Parent Brochures &amp; Website</a:t>
            </a:r>
            <a:endParaRPr sz="1100">
              <a:solidFill>
                <a:schemeClr val="lt1"/>
              </a:solidFill>
              <a:latin typeface="Montserrat"/>
              <a:ea typeface="Montserrat"/>
              <a:cs typeface="Montserrat"/>
              <a:sym typeface="Montserrat"/>
            </a:endParaRPr>
          </a:p>
        </p:txBody>
      </p:sp>
      <p:cxnSp>
        <p:nvCxnSpPr>
          <p:cNvPr id="1419" name="Google Shape;1419;p122"/>
          <p:cNvCxnSpPr>
            <a:stCxn id="1418" idx="0"/>
            <a:endCxn id="1405" idx="3"/>
          </p:cNvCxnSpPr>
          <p:nvPr/>
        </p:nvCxnSpPr>
        <p:spPr>
          <a:xfrm rot="10800000">
            <a:off x="5130450" y="3788875"/>
            <a:ext cx="462300" cy="3444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sp>
        <p:nvSpPr>
          <p:cNvPr id="1420" name="Google Shape;1420;p122"/>
          <p:cNvSpPr txBox="1"/>
          <p:nvPr/>
        </p:nvSpPr>
        <p:spPr>
          <a:xfrm>
            <a:off x="7210399" y="991568"/>
            <a:ext cx="1472100" cy="1139100"/>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700" b="1">
                <a:solidFill>
                  <a:schemeClr val="lt1"/>
                </a:solidFill>
                <a:latin typeface="Montserrat"/>
                <a:ea typeface="Montserrat"/>
                <a:cs typeface="Montserrat"/>
                <a:sym typeface="Montserrat"/>
              </a:rPr>
              <a:t>FYE Course Lesson Plans + Activities</a:t>
            </a:r>
            <a:endParaRPr sz="1300">
              <a:solidFill>
                <a:schemeClr val="lt1"/>
              </a:solidFill>
              <a:latin typeface="Montserrat"/>
              <a:ea typeface="Montserrat"/>
              <a:cs typeface="Montserrat"/>
              <a:sym typeface="Montserrat"/>
            </a:endParaRPr>
          </a:p>
        </p:txBody>
      </p:sp>
      <p:cxnSp>
        <p:nvCxnSpPr>
          <p:cNvPr id="1421" name="Google Shape;1421;p122"/>
          <p:cNvCxnSpPr>
            <a:stCxn id="1420" idx="1"/>
          </p:cNvCxnSpPr>
          <p:nvPr/>
        </p:nvCxnSpPr>
        <p:spPr>
          <a:xfrm flipH="1">
            <a:off x="4907899" y="1561118"/>
            <a:ext cx="2302500" cy="2634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2" name="Google Shape;1422;p122"/>
          <p:cNvCxnSpPr>
            <a:stCxn id="1420" idx="1"/>
          </p:cNvCxnSpPr>
          <p:nvPr/>
        </p:nvCxnSpPr>
        <p:spPr>
          <a:xfrm flipH="1">
            <a:off x="3871399" y="1561118"/>
            <a:ext cx="3339000" cy="8703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sp>
        <p:nvSpPr>
          <p:cNvPr id="1423" name="Google Shape;1423;p122"/>
          <p:cNvSpPr txBox="1"/>
          <p:nvPr/>
        </p:nvSpPr>
        <p:spPr>
          <a:xfrm>
            <a:off x="6992825" y="3428975"/>
            <a:ext cx="1804500" cy="1077300"/>
          </a:xfrm>
          <a:prstGeom prst="rect">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 sz="1600" b="1">
                <a:solidFill>
                  <a:schemeClr val="lt1"/>
                </a:solidFill>
                <a:latin typeface="Montserrat"/>
                <a:ea typeface="Montserrat"/>
                <a:cs typeface="Montserrat"/>
                <a:sym typeface="Montserrat"/>
              </a:rPr>
              <a:t>Professional Development</a:t>
            </a:r>
            <a:endParaRPr sz="120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 sz="1600" b="1">
                <a:solidFill>
                  <a:schemeClr val="lt1"/>
                </a:solidFill>
                <a:latin typeface="Montserrat"/>
                <a:ea typeface="Montserrat"/>
                <a:cs typeface="Montserrat"/>
                <a:sym typeface="Montserrat"/>
              </a:rPr>
              <a:t>for Instructors and Staff </a:t>
            </a:r>
            <a:endParaRPr sz="1200">
              <a:solidFill>
                <a:schemeClr val="lt1"/>
              </a:solidFill>
              <a:latin typeface="Montserrat"/>
              <a:ea typeface="Montserrat"/>
              <a:cs typeface="Montserrat"/>
              <a:sym typeface="Montserrat"/>
            </a:endParaRPr>
          </a:p>
        </p:txBody>
      </p:sp>
      <p:cxnSp>
        <p:nvCxnSpPr>
          <p:cNvPr id="1424" name="Google Shape;1424;p122"/>
          <p:cNvCxnSpPr>
            <a:stCxn id="1423" idx="1"/>
            <a:endCxn id="1404" idx="3"/>
          </p:cNvCxnSpPr>
          <p:nvPr/>
        </p:nvCxnSpPr>
        <p:spPr>
          <a:xfrm rot="10800000">
            <a:off x="4861025" y="3391925"/>
            <a:ext cx="2131800" cy="5757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5" name="Google Shape;1425;p122"/>
          <p:cNvCxnSpPr>
            <a:stCxn id="1423" idx="1"/>
            <a:endCxn id="1402" idx="2"/>
          </p:cNvCxnSpPr>
          <p:nvPr/>
        </p:nvCxnSpPr>
        <p:spPr>
          <a:xfrm rot="10800000">
            <a:off x="3355625" y="2573825"/>
            <a:ext cx="3637200" cy="13938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6" name="Google Shape;1426;p122"/>
          <p:cNvCxnSpPr>
            <a:stCxn id="1423" idx="0"/>
          </p:cNvCxnSpPr>
          <p:nvPr/>
        </p:nvCxnSpPr>
        <p:spPr>
          <a:xfrm rot="10800000">
            <a:off x="6022775" y="2446775"/>
            <a:ext cx="1872300" cy="982200"/>
          </a:xfrm>
          <a:prstGeom prst="straightConnector1">
            <a:avLst/>
          </a:prstGeom>
          <a:noFill/>
          <a:ln w="25400" cap="flat" cmpd="sng">
            <a:solidFill>
              <a:srgbClr val="DEDEF4"/>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7" name="Google Shape;1427;p122"/>
          <p:cNvCxnSpPr>
            <a:stCxn id="1413" idx="2"/>
            <a:endCxn id="1402" idx="0"/>
          </p:cNvCxnSpPr>
          <p:nvPr/>
        </p:nvCxnSpPr>
        <p:spPr>
          <a:xfrm>
            <a:off x="1662375" y="1638075"/>
            <a:ext cx="1693500" cy="6819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8" name="Google Shape;1428;p122"/>
          <p:cNvCxnSpPr>
            <a:stCxn id="1413" idx="2"/>
            <a:endCxn id="1404" idx="1"/>
          </p:cNvCxnSpPr>
          <p:nvPr/>
        </p:nvCxnSpPr>
        <p:spPr>
          <a:xfrm>
            <a:off x="1662375" y="1638075"/>
            <a:ext cx="2332200" cy="17538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29" name="Google Shape;1429;p122"/>
          <p:cNvCxnSpPr>
            <a:stCxn id="1420" idx="2"/>
            <a:endCxn id="1404" idx="0"/>
          </p:cNvCxnSpPr>
          <p:nvPr/>
        </p:nvCxnSpPr>
        <p:spPr>
          <a:xfrm flipH="1">
            <a:off x="4427749" y="2130668"/>
            <a:ext cx="3518700" cy="11346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30" name="Google Shape;1430;p122"/>
          <p:cNvCxnSpPr>
            <a:stCxn id="1420" idx="2"/>
            <a:endCxn id="1403" idx="3"/>
          </p:cNvCxnSpPr>
          <p:nvPr/>
        </p:nvCxnSpPr>
        <p:spPr>
          <a:xfrm flipH="1">
            <a:off x="6022849" y="2130668"/>
            <a:ext cx="1923600" cy="3162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cxnSp>
        <p:nvCxnSpPr>
          <p:cNvPr id="1431" name="Google Shape;1431;p122"/>
          <p:cNvCxnSpPr>
            <a:stCxn id="1420" idx="1"/>
            <a:endCxn id="1410" idx="0"/>
          </p:cNvCxnSpPr>
          <p:nvPr/>
        </p:nvCxnSpPr>
        <p:spPr>
          <a:xfrm flipH="1">
            <a:off x="4455199" y="1561118"/>
            <a:ext cx="2755200" cy="886500"/>
          </a:xfrm>
          <a:prstGeom prst="straightConnector1">
            <a:avLst/>
          </a:prstGeom>
          <a:noFill/>
          <a:ln w="25400" cap="flat" cmpd="sng">
            <a:solidFill>
              <a:srgbClr val="D3D9F1"/>
            </a:solidFill>
            <a:prstDash val="solid"/>
            <a:round/>
            <a:headEnd type="none" w="sm" len="sm"/>
            <a:tailEnd type="triangle" w="med" len="med"/>
          </a:ln>
          <a:effectLst>
            <a:outerShdw blurRad="57150" dist="19050" dir="5400000" algn="bl" rotWithShape="0">
              <a:srgbClr val="000000">
                <a:alpha val="50000"/>
              </a:srgbClr>
            </a:outerShdw>
          </a:effectLst>
        </p:spPr>
      </p:cxnSp>
      <p:sp>
        <p:nvSpPr>
          <p:cNvPr id="1432" name="Google Shape;1432;p122"/>
          <p:cNvSpPr txBox="1">
            <a:spLocks noGrp="1"/>
          </p:cNvSpPr>
          <p:nvPr>
            <p:ph type="title"/>
          </p:nvPr>
        </p:nvSpPr>
        <p:spPr>
          <a:xfrm>
            <a:off x="457200" y="633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Equitable System Change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0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13"/>
                                        </p:tgtEl>
                                        <p:attrNameLst>
                                          <p:attrName>style.visibility</p:attrName>
                                        </p:attrNameLst>
                                      </p:cBhvr>
                                      <p:to>
                                        <p:strVal val="visible"/>
                                      </p:to>
                                    </p:set>
                                    <p:animEffect transition="in" filter="fade">
                                      <p:cBhvr>
                                        <p:cTn id="51" dur="1000"/>
                                        <p:tgtEl>
                                          <p:spTgt spid="1413"/>
                                        </p:tgtEl>
                                      </p:cBhvr>
                                    </p:animEffect>
                                  </p:childTnLst>
                                </p:cTn>
                              </p:par>
                              <p:par>
                                <p:cTn id="52" presetID="10" presetClass="entr" presetSubtype="0" fill="hold" nodeType="withEffect">
                                  <p:stCondLst>
                                    <p:cond delay="0"/>
                                  </p:stCondLst>
                                  <p:childTnLst>
                                    <p:set>
                                      <p:cBhvr>
                                        <p:cTn id="53" dur="1" fill="hold">
                                          <p:stCondLst>
                                            <p:cond delay="0"/>
                                          </p:stCondLst>
                                        </p:cTn>
                                        <p:tgtEl>
                                          <p:spTgt spid="1414"/>
                                        </p:tgtEl>
                                        <p:attrNameLst>
                                          <p:attrName>style.visibility</p:attrName>
                                        </p:attrNameLst>
                                      </p:cBhvr>
                                      <p:to>
                                        <p:strVal val="visible"/>
                                      </p:to>
                                    </p:set>
                                    <p:animEffect transition="in" filter="fade">
                                      <p:cBhvr>
                                        <p:cTn id="54" dur="1000"/>
                                        <p:tgtEl>
                                          <p:spTgt spid="1414"/>
                                        </p:tgtEl>
                                      </p:cBhvr>
                                    </p:animEffect>
                                  </p:childTnLst>
                                </p:cTn>
                              </p:par>
                              <p:par>
                                <p:cTn id="55" presetID="10" presetClass="entr" presetSubtype="0" fill="hold" nodeType="withEffect">
                                  <p:stCondLst>
                                    <p:cond delay="0"/>
                                  </p:stCondLst>
                                  <p:childTnLst>
                                    <p:set>
                                      <p:cBhvr>
                                        <p:cTn id="56" dur="1" fill="hold">
                                          <p:stCondLst>
                                            <p:cond delay="0"/>
                                          </p:stCondLst>
                                        </p:cTn>
                                        <p:tgtEl>
                                          <p:spTgt spid="1427"/>
                                        </p:tgtEl>
                                        <p:attrNameLst>
                                          <p:attrName>style.visibility</p:attrName>
                                        </p:attrNameLst>
                                      </p:cBhvr>
                                      <p:to>
                                        <p:strVal val="visible"/>
                                      </p:to>
                                    </p:set>
                                    <p:animEffect transition="in" filter="fade">
                                      <p:cBhvr>
                                        <p:cTn id="57" dur="1000"/>
                                        <p:tgtEl>
                                          <p:spTgt spid="1427"/>
                                        </p:tgtEl>
                                      </p:cBhvr>
                                    </p:animEffect>
                                  </p:childTnLst>
                                </p:cTn>
                              </p:par>
                              <p:par>
                                <p:cTn id="58" presetID="10" presetClass="entr" presetSubtype="0" fill="hold" nodeType="withEffect">
                                  <p:stCondLst>
                                    <p:cond delay="0"/>
                                  </p:stCondLst>
                                  <p:childTnLst>
                                    <p:set>
                                      <p:cBhvr>
                                        <p:cTn id="59" dur="1" fill="hold">
                                          <p:stCondLst>
                                            <p:cond delay="0"/>
                                          </p:stCondLst>
                                        </p:cTn>
                                        <p:tgtEl>
                                          <p:spTgt spid="1428"/>
                                        </p:tgtEl>
                                        <p:attrNameLst>
                                          <p:attrName>style.visibility</p:attrName>
                                        </p:attrNameLst>
                                      </p:cBhvr>
                                      <p:to>
                                        <p:strVal val="visible"/>
                                      </p:to>
                                    </p:set>
                                    <p:animEffect transition="in" filter="fade">
                                      <p:cBhvr>
                                        <p:cTn id="60" dur="1000"/>
                                        <p:tgtEl>
                                          <p:spTgt spid="14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15"/>
                                        </p:tgtEl>
                                        <p:attrNameLst>
                                          <p:attrName>style.visibility</p:attrName>
                                        </p:attrNameLst>
                                      </p:cBhvr>
                                      <p:to>
                                        <p:strVal val="visible"/>
                                      </p:to>
                                    </p:set>
                                    <p:animEffect transition="in" filter="fade">
                                      <p:cBhvr>
                                        <p:cTn id="65" dur="1000"/>
                                        <p:tgtEl>
                                          <p:spTgt spid="1415"/>
                                        </p:tgtEl>
                                      </p:cBhvr>
                                    </p:animEffect>
                                  </p:childTnLst>
                                </p:cTn>
                              </p:par>
                              <p:par>
                                <p:cTn id="66" presetID="10" presetClass="entr" presetSubtype="0" fill="hold" nodeType="withEffect">
                                  <p:stCondLst>
                                    <p:cond delay="0"/>
                                  </p:stCondLst>
                                  <p:childTnLst>
                                    <p:set>
                                      <p:cBhvr>
                                        <p:cTn id="67" dur="1" fill="hold">
                                          <p:stCondLst>
                                            <p:cond delay="0"/>
                                          </p:stCondLst>
                                        </p:cTn>
                                        <p:tgtEl>
                                          <p:spTgt spid="1416"/>
                                        </p:tgtEl>
                                        <p:attrNameLst>
                                          <p:attrName>style.visibility</p:attrName>
                                        </p:attrNameLst>
                                      </p:cBhvr>
                                      <p:to>
                                        <p:strVal val="visible"/>
                                      </p:to>
                                    </p:set>
                                    <p:animEffect transition="in" filter="fade">
                                      <p:cBhvr>
                                        <p:cTn id="68" dur="1000"/>
                                        <p:tgtEl>
                                          <p:spTgt spid="1416"/>
                                        </p:tgtEl>
                                      </p:cBhvr>
                                    </p:animEffect>
                                  </p:childTnLst>
                                </p:cTn>
                              </p:par>
                              <p:par>
                                <p:cTn id="69" presetID="10" presetClass="entr" presetSubtype="0" fill="hold" nodeType="withEffect">
                                  <p:stCondLst>
                                    <p:cond delay="0"/>
                                  </p:stCondLst>
                                  <p:childTnLst>
                                    <p:set>
                                      <p:cBhvr>
                                        <p:cTn id="70" dur="1" fill="hold">
                                          <p:stCondLst>
                                            <p:cond delay="0"/>
                                          </p:stCondLst>
                                        </p:cTn>
                                        <p:tgtEl>
                                          <p:spTgt spid="1417"/>
                                        </p:tgtEl>
                                        <p:attrNameLst>
                                          <p:attrName>style.visibility</p:attrName>
                                        </p:attrNameLst>
                                      </p:cBhvr>
                                      <p:to>
                                        <p:strVal val="visible"/>
                                      </p:to>
                                    </p:set>
                                    <p:animEffect transition="in" filter="fade">
                                      <p:cBhvr>
                                        <p:cTn id="71" dur="1000"/>
                                        <p:tgtEl>
                                          <p:spTgt spid="14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418"/>
                                        </p:tgtEl>
                                        <p:attrNameLst>
                                          <p:attrName>style.visibility</p:attrName>
                                        </p:attrNameLst>
                                      </p:cBhvr>
                                      <p:to>
                                        <p:strVal val="visible"/>
                                      </p:to>
                                    </p:set>
                                    <p:animEffect transition="in" filter="fade">
                                      <p:cBhvr>
                                        <p:cTn id="76" dur="1000"/>
                                        <p:tgtEl>
                                          <p:spTgt spid="1418"/>
                                        </p:tgtEl>
                                      </p:cBhvr>
                                    </p:animEffect>
                                  </p:childTnLst>
                                </p:cTn>
                              </p:par>
                              <p:par>
                                <p:cTn id="77" presetID="10" presetClass="entr" presetSubtype="0" fill="hold" nodeType="withEffect">
                                  <p:stCondLst>
                                    <p:cond delay="0"/>
                                  </p:stCondLst>
                                  <p:childTnLst>
                                    <p:set>
                                      <p:cBhvr>
                                        <p:cTn id="78" dur="1" fill="hold">
                                          <p:stCondLst>
                                            <p:cond delay="0"/>
                                          </p:stCondLst>
                                        </p:cTn>
                                        <p:tgtEl>
                                          <p:spTgt spid="1419"/>
                                        </p:tgtEl>
                                        <p:attrNameLst>
                                          <p:attrName>style.visibility</p:attrName>
                                        </p:attrNameLst>
                                      </p:cBhvr>
                                      <p:to>
                                        <p:strVal val="visible"/>
                                      </p:to>
                                    </p:set>
                                    <p:animEffect transition="in" filter="fade">
                                      <p:cBhvr>
                                        <p:cTn id="79" dur="1000"/>
                                        <p:tgtEl>
                                          <p:spTgt spid="14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421"/>
                                        </p:tgtEl>
                                        <p:attrNameLst>
                                          <p:attrName>style.visibility</p:attrName>
                                        </p:attrNameLst>
                                      </p:cBhvr>
                                      <p:to>
                                        <p:strVal val="visible"/>
                                      </p:to>
                                    </p:set>
                                    <p:animEffect transition="in" filter="fade">
                                      <p:cBhvr>
                                        <p:cTn id="84" dur="1000"/>
                                        <p:tgtEl>
                                          <p:spTgt spid="1421"/>
                                        </p:tgtEl>
                                      </p:cBhvr>
                                    </p:animEffect>
                                  </p:childTnLst>
                                </p:cTn>
                              </p:par>
                              <p:par>
                                <p:cTn id="85" presetID="10" presetClass="entr" presetSubtype="0" fill="hold" nodeType="withEffect">
                                  <p:stCondLst>
                                    <p:cond delay="0"/>
                                  </p:stCondLst>
                                  <p:childTnLst>
                                    <p:set>
                                      <p:cBhvr>
                                        <p:cTn id="86" dur="1" fill="hold">
                                          <p:stCondLst>
                                            <p:cond delay="0"/>
                                          </p:stCondLst>
                                        </p:cTn>
                                        <p:tgtEl>
                                          <p:spTgt spid="1422"/>
                                        </p:tgtEl>
                                        <p:attrNameLst>
                                          <p:attrName>style.visibility</p:attrName>
                                        </p:attrNameLst>
                                      </p:cBhvr>
                                      <p:to>
                                        <p:strVal val="visible"/>
                                      </p:to>
                                    </p:set>
                                    <p:animEffect transition="in" filter="fade">
                                      <p:cBhvr>
                                        <p:cTn id="87" dur="1000"/>
                                        <p:tgtEl>
                                          <p:spTgt spid="1422"/>
                                        </p:tgtEl>
                                      </p:cBhvr>
                                    </p:animEffect>
                                  </p:childTnLst>
                                </p:cTn>
                              </p:par>
                              <p:par>
                                <p:cTn id="88" presetID="10" presetClass="entr" presetSubtype="0" fill="hold" nodeType="withEffect">
                                  <p:stCondLst>
                                    <p:cond delay="0"/>
                                  </p:stCondLst>
                                  <p:childTnLst>
                                    <p:set>
                                      <p:cBhvr>
                                        <p:cTn id="89" dur="1" fill="hold">
                                          <p:stCondLst>
                                            <p:cond delay="0"/>
                                          </p:stCondLst>
                                        </p:cTn>
                                        <p:tgtEl>
                                          <p:spTgt spid="1420"/>
                                        </p:tgtEl>
                                        <p:attrNameLst>
                                          <p:attrName>style.visibility</p:attrName>
                                        </p:attrNameLst>
                                      </p:cBhvr>
                                      <p:to>
                                        <p:strVal val="visible"/>
                                      </p:to>
                                    </p:set>
                                    <p:animEffect transition="in" filter="fade">
                                      <p:cBhvr>
                                        <p:cTn id="90" dur="1000"/>
                                        <p:tgtEl>
                                          <p:spTgt spid="1420"/>
                                        </p:tgtEl>
                                      </p:cBhvr>
                                    </p:animEffect>
                                  </p:childTnLst>
                                </p:cTn>
                              </p:par>
                              <p:par>
                                <p:cTn id="91" presetID="10" presetClass="entr" presetSubtype="0" fill="hold" nodeType="withEffect">
                                  <p:stCondLst>
                                    <p:cond delay="0"/>
                                  </p:stCondLst>
                                  <p:childTnLst>
                                    <p:set>
                                      <p:cBhvr>
                                        <p:cTn id="92" dur="1" fill="hold">
                                          <p:stCondLst>
                                            <p:cond delay="0"/>
                                          </p:stCondLst>
                                        </p:cTn>
                                        <p:tgtEl>
                                          <p:spTgt spid="1429"/>
                                        </p:tgtEl>
                                        <p:attrNameLst>
                                          <p:attrName>style.visibility</p:attrName>
                                        </p:attrNameLst>
                                      </p:cBhvr>
                                      <p:to>
                                        <p:strVal val="visible"/>
                                      </p:to>
                                    </p:set>
                                    <p:animEffect transition="in" filter="fade">
                                      <p:cBhvr>
                                        <p:cTn id="93" dur="1000"/>
                                        <p:tgtEl>
                                          <p:spTgt spid="1429"/>
                                        </p:tgtEl>
                                      </p:cBhvr>
                                    </p:animEffect>
                                  </p:childTnLst>
                                </p:cTn>
                              </p:par>
                              <p:par>
                                <p:cTn id="94" presetID="10" presetClass="entr" presetSubtype="0" fill="hold" nodeType="withEffect">
                                  <p:stCondLst>
                                    <p:cond delay="0"/>
                                  </p:stCondLst>
                                  <p:childTnLst>
                                    <p:set>
                                      <p:cBhvr>
                                        <p:cTn id="95" dur="1" fill="hold">
                                          <p:stCondLst>
                                            <p:cond delay="0"/>
                                          </p:stCondLst>
                                        </p:cTn>
                                        <p:tgtEl>
                                          <p:spTgt spid="1430"/>
                                        </p:tgtEl>
                                        <p:attrNameLst>
                                          <p:attrName>style.visibility</p:attrName>
                                        </p:attrNameLst>
                                      </p:cBhvr>
                                      <p:to>
                                        <p:strVal val="visible"/>
                                      </p:to>
                                    </p:set>
                                    <p:animEffect transition="in" filter="fade">
                                      <p:cBhvr>
                                        <p:cTn id="96" dur="1000"/>
                                        <p:tgtEl>
                                          <p:spTgt spid="1430"/>
                                        </p:tgtEl>
                                      </p:cBhvr>
                                    </p:animEffect>
                                  </p:childTnLst>
                                </p:cTn>
                              </p:par>
                              <p:par>
                                <p:cTn id="97" presetID="10" presetClass="entr" presetSubtype="0" fill="hold" nodeType="withEffect">
                                  <p:stCondLst>
                                    <p:cond delay="0"/>
                                  </p:stCondLst>
                                  <p:childTnLst>
                                    <p:set>
                                      <p:cBhvr>
                                        <p:cTn id="98" dur="1" fill="hold">
                                          <p:stCondLst>
                                            <p:cond delay="0"/>
                                          </p:stCondLst>
                                        </p:cTn>
                                        <p:tgtEl>
                                          <p:spTgt spid="1431"/>
                                        </p:tgtEl>
                                        <p:attrNameLst>
                                          <p:attrName>style.visibility</p:attrName>
                                        </p:attrNameLst>
                                      </p:cBhvr>
                                      <p:to>
                                        <p:strVal val="visible"/>
                                      </p:to>
                                    </p:set>
                                    <p:animEffect transition="in" filter="fade">
                                      <p:cBhvr>
                                        <p:cTn id="99" dur="1000"/>
                                        <p:tgtEl>
                                          <p:spTgt spid="14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423"/>
                                        </p:tgtEl>
                                        <p:attrNameLst>
                                          <p:attrName>style.visibility</p:attrName>
                                        </p:attrNameLst>
                                      </p:cBhvr>
                                      <p:to>
                                        <p:strVal val="visible"/>
                                      </p:to>
                                    </p:set>
                                    <p:animEffect transition="in" filter="fade">
                                      <p:cBhvr>
                                        <p:cTn id="104" dur="1000"/>
                                        <p:tgtEl>
                                          <p:spTgt spid="1423"/>
                                        </p:tgtEl>
                                      </p:cBhvr>
                                    </p:animEffect>
                                  </p:childTnLst>
                                </p:cTn>
                              </p:par>
                              <p:par>
                                <p:cTn id="105" presetID="10" presetClass="entr" presetSubtype="0" fill="hold" nodeType="withEffect">
                                  <p:stCondLst>
                                    <p:cond delay="0"/>
                                  </p:stCondLst>
                                  <p:childTnLst>
                                    <p:set>
                                      <p:cBhvr>
                                        <p:cTn id="106" dur="1" fill="hold">
                                          <p:stCondLst>
                                            <p:cond delay="0"/>
                                          </p:stCondLst>
                                        </p:cTn>
                                        <p:tgtEl>
                                          <p:spTgt spid="1425"/>
                                        </p:tgtEl>
                                        <p:attrNameLst>
                                          <p:attrName>style.visibility</p:attrName>
                                        </p:attrNameLst>
                                      </p:cBhvr>
                                      <p:to>
                                        <p:strVal val="visible"/>
                                      </p:to>
                                    </p:set>
                                    <p:animEffect transition="in" filter="fade">
                                      <p:cBhvr>
                                        <p:cTn id="107" dur="1000"/>
                                        <p:tgtEl>
                                          <p:spTgt spid="1425"/>
                                        </p:tgtEl>
                                      </p:cBhvr>
                                    </p:animEffect>
                                  </p:childTnLst>
                                </p:cTn>
                              </p:par>
                              <p:par>
                                <p:cTn id="108" presetID="10" presetClass="entr" presetSubtype="0" fill="hold" nodeType="withEffect">
                                  <p:stCondLst>
                                    <p:cond delay="0"/>
                                  </p:stCondLst>
                                  <p:childTnLst>
                                    <p:set>
                                      <p:cBhvr>
                                        <p:cTn id="109" dur="1" fill="hold">
                                          <p:stCondLst>
                                            <p:cond delay="0"/>
                                          </p:stCondLst>
                                        </p:cTn>
                                        <p:tgtEl>
                                          <p:spTgt spid="1424"/>
                                        </p:tgtEl>
                                        <p:attrNameLst>
                                          <p:attrName>style.visibility</p:attrName>
                                        </p:attrNameLst>
                                      </p:cBhvr>
                                      <p:to>
                                        <p:strVal val="visible"/>
                                      </p:to>
                                    </p:set>
                                    <p:animEffect transition="in" filter="fade">
                                      <p:cBhvr>
                                        <p:cTn id="110" dur="1000"/>
                                        <p:tgtEl>
                                          <p:spTgt spid="1424"/>
                                        </p:tgtEl>
                                      </p:cBhvr>
                                    </p:animEffect>
                                  </p:childTnLst>
                                </p:cTn>
                              </p:par>
                              <p:par>
                                <p:cTn id="111" presetID="10" presetClass="entr" presetSubtype="0" fill="hold" nodeType="withEffect">
                                  <p:stCondLst>
                                    <p:cond delay="0"/>
                                  </p:stCondLst>
                                  <p:childTnLst>
                                    <p:set>
                                      <p:cBhvr>
                                        <p:cTn id="112" dur="1" fill="hold">
                                          <p:stCondLst>
                                            <p:cond delay="0"/>
                                          </p:stCondLst>
                                        </p:cTn>
                                        <p:tgtEl>
                                          <p:spTgt spid="1426"/>
                                        </p:tgtEl>
                                        <p:attrNameLst>
                                          <p:attrName>style.visibility</p:attrName>
                                        </p:attrNameLst>
                                      </p:cBhvr>
                                      <p:to>
                                        <p:strVal val="visible"/>
                                      </p:to>
                                    </p:set>
                                    <p:animEffect transition="in" filter="fade">
                                      <p:cBhvr>
                                        <p:cTn id="113" dur="1000"/>
                                        <p:tgtEl>
                                          <p:spTgt spid="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23"/>
          <p:cNvSpPr txBox="1">
            <a:spLocks noGrp="1"/>
          </p:cNvSpPr>
          <p:nvPr>
            <p:ph type="title"/>
          </p:nvPr>
        </p:nvSpPr>
        <p:spPr>
          <a:xfrm>
            <a:off x="457200" y="239026"/>
            <a:ext cx="8229600" cy="48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73767"/>
              </a:buClr>
              <a:buSzPts val="4400"/>
              <a:buFont typeface="Corbel"/>
              <a:buNone/>
            </a:pPr>
            <a:r>
              <a:rPr lang="en"/>
              <a:t>Learning Mindsets</a:t>
            </a:r>
            <a:endParaRPr/>
          </a:p>
        </p:txBody>
      </p:sp>
      <p:sp>
        <p:nvSpPr>
          <p:cNvPr id="1438" name="Google Shape;1438;p123"/>
          <p:cNvSpPr txBox="1">
            <a:spLocks noGrp="1"/>
          </p:cNvSpPr>
          <p:nvPr>
            <p:ph type="body" idx="1"/>
          </p:nvPr>
        </p:nvSpPr>
        <p:spPr>
          <a:xfrm>
            <a:off x="376825" y="877750"/>
            <a:ext cx="8229600" cy="380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 sz="1900"/>
              <a:t>Students’ beliefs about themselves as learners and their learning environment.</a:t>
            </a:r>
            <a:endParaRPr sz="1900"/>
          </a:p>
        </p:txBody>
      </p:sp>
      <p:sp>
        <p:nvSpPr>
          <p:cNvPr id="1439" name="Google Shape;1439;p123"/>
          <p:cNvSpPr txBox="1"/>
          <p:nvPr/>
        </p:nvSpPr>
        <p:spPr>
          <a:xfrm>
            <a:off x="5021707" y="1376713"/>
            <a:ext cx="3618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rbel"/>
                <a:ea typeface="Corbel"/>
                <a:cs typeface="Corbel"/>
                <a:sym typeface="Corbel"/>
              </a:rPr>
              <a:t>Growth Mindset</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Belief that intelligence can be developed through hard work, the use of effective strategies, and help from others when needed</a:t>
            </a:r>
            <a:endParaRPr>
              <a:latin typeface="Corbel"/>
              <a:ea typeface="Corbel"/>
              <a:cs typeface="Corbel"/>
              <a:sym typeface="Corbel"/>
            </a:endParaRPr>
          </a:p>
        </p:txBody>
      </p:sp>
      <p:sp>
        <p:nvSpPr>
          <p:cNvPr id="1440" name="Google Shape;1440;p123"/>
          <p:cNvSpPr txBox="1"/>
          <p:nvPr/>
        </p:nvSpPr>
        <p:spPr>
          <a:xfrm>
            <a:off x="5068209" y="2370414"/>
            <a:ext cx="3618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rbel"/>
                <a:ea typeface="Corbel"/>
                <a:cs typeface="Corbel"/>
                <a:sym typeface="Corbel"/>
              </a:rPr>
              <a:t>Purpose and Relevance</a:t>
            </a:r>
            <a:endParaRPr b="1">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a:solidFill>
                  <a:schemeClr val="dk1"/>
                </a:solidFill>
                <a:latin typeface="Corbel"/>
                <a:ea typeface="Corbel"/>
                <a:cs typeface="Corbel"/>
                <a:sym typeface="Corbel"/>
              </a:rPr>
              <a:t>The belief that one’s schoolwork is valuable because it is connected to a larger purpose and/or relevant to one’s life.</a:t>
            </a:r>
            <a:endParaRPr>
              <a:latin typeface="Corbel"/>
              <a:ea typeface="Corbel"/>
              <a:cs typeface="Corbel"/>
              <a:sym typeface="Corbel"/>
            </a:endParaRPr>
          </a:p>
        </p:txBody>
      </p:sp>
      <p:sp>
        <p:nvSpPr>
          <p:cNvPr id="1441" name="Google Shape;1441;p123"/>
          <p:cNvSpPr txBox="1"/>
          <p:nvPr/>
        </p:nvSpPr>
        <p:spPr>
          <a:xfrm>
            <a:off x="5068209" y="3347511"/>
            <a:ext cx="3618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orbel"/>
                <a:ea typeface="Corbel"/>
                <a:cs typeface="Corbel"/>
                <a:sym typeface="Corbel"/>
              </a:rPr>
              <a:t>Sense of Belonging</a:t>
            </a:r>
            <a:endParaRPr b="1">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Belief that one is connected to and respected by peers, cared for by teachers and mentors, and fits in with the culture.</a:t>
            </a:r>
            <a:r>
              <a:rPr lang="en" b="1">
                <a:latin typeface="Corbel"/>
                <a:ea typeface="Corbel"/>
                <a:cs typeface="Corbel"/>
                <a:sym typeface="Corbel"/>
              </a:rPr>
              <a:t> </a:t>
            </a:r>
            <a:endParaRPr b="1">
              <a:latin typeface="Corbel"/>
              <a:ea typeface="Corbel"/>
              <a:cs typeface="Corbel"/>
              <a:sym typeface="Corbel"/>
            </a:endParaRPr>
          </a:p>
        </p:txBody>
      </p:sp>
      <p:pic>
        <p:nvPicPr>
          <p:cNvPr id="1442" name="Google Shape;1442;p123"/>
          <p:cNvPicPr preferRelativeResize="0"/>
          <p:nvPr/>
        </p:nvPicPr>
        <p:blipFill rotWithShape="1">
          <a:blip r:embed="rId3">
            <a:alphaModFix/>
          </a:blip>
          <a:srcRect/>
          <a:stretch/>
        </p:blipFill>
        <p:spPr>
          <a:xfrm>
            <a:off x="4313094" y="1536884"/>
            <a:ext cx="602266" cy="587753"/>
          </a:xfrm>
          <a:prstGeom prst="rect">
            <a:avLst/>
          </a:prstGeom>
          <a:noFill/>
          <a:ln>
            <a:noFill/>
          </a:ln>
        </p:spPr>
      </p:pic>
      <p:pic>
        <p:nvPicPr>
          <p:cNvPr id="1443" name="Google Shape;1443;p123"/>
          <p:cNvPicPr preferRelativeResize="0"/>
          <p:nvPr/>
        </p:nvPicPr>
        <p:blipFill rotWithShape="1">
          <a:blip r:embed="rId4">
            <a:alphaModFix/>
          </a:blip>
          <a:srcRect/>
          <a:stretch/>
        </p:blipFill>
        <p:spPr>
          <a:xfrm>
            <a:off x="4291838" y="2548337"/>
            <a:ext cx="644744" cy="626076"/>
          </a:xfrm>
          <a:prstGeom prst="rect">
            <a:avLst/>
          </a:prstGeom>
          <a:noFill/>
          <a:ln>
            <a:noFill/>
          </a:ln>
        </p:spPr>
      </p:pic>
      <p:pic>
        <p:nvPicPr>
          <p:cNvPr id="1444" name="Google Shape;1444;p123"/>
          <p:cNvPicPr preferRelativeResize="0"/>
          <p:nvPr/>
        </p:nvPicPr>
        <p:blipFill rotWithShape="1">
          <a:blip r:embed="rId5">
            <a:alphaModFix/>
          </a:blip>
          <a:srcRect/>
          <a:stretch/>
        </p:blipFill>
        <p:spPr>
          <a:xfrm>
            <a:off x="4291843" y="3547869"/>
            <a:ext cx="644744" cy="581199"/>
          </a:xfrm>
          <a:prstGeom prst="rect">
            <a:avLst/>
          </a:prstGeom>
          <a:noFill/>
          <a:ln>
            <a:noFill/>
          </a:ln>
        </p:spPr>
      </p:pic>
      <p:pic>
        <p:nvPicPr>
          <p:cNvPr id="1445" name="Google Shape;1445;p123"/>
          <p:cNvPicPr preferRelativeResize="0"/>
          <p:nvPr/>
        </p:nvPicPr>
        <p:blipFill>
          <a:blip r:embed="rId6">
            <a:alphaModFix/>
          </a:blip>
          <a:stretch>
            <a:fillRect/>
          </a:stretch>
        </p:blipFill>
        <p:spPr>
          <a:xfrm>
            <a:off x="1711667" y="1775150"/>
            <a:ext cx="1427587" cy="2172425"/>
          </a:xfrm>
          <a:prstGeom prst="rect">
            <a:avLst/>
          </a:prstGeom>
          <a:noFill/>
          <a:ln>
            <a:noFill/>
          </a:ln>
        </p:spPr>
      </p:pic>
      <p:cxnSp>
        <p:nvCxnSpPr>
          <p:cNvPr id="1446" name="Google Shape;1446;p123"/>
          <p:cNvCxnSpPr>
            <a:stCxn id="1442" idx="1"/>
            <a:endCxn id="1445" idx="3"/>
          </p:cNvCxnSpPr>
          <p:nvPr/>
        </p:nvCxnSpPr>
        <p:spPr>
          <a:xfrm flipH="1">
            <a:off x="3139194" y="1830761"/>
            <a:ext cx="1173900" cy="1030500"/>
          </a:xfrm>
          <a:prstGeom prst="bentConnector3">
            <a:avLst>
              <a:gd name="adj1" fmla="val 49997"/>
            </a:avLst>
          </a:prstGeom>
          <a:noFill/>
          <a:ln w="19050" cap="flat" cmpd="sng">
            <a:solidFill>
              <a:srgbClr val="9CA4C3"/>
            </a:solidFill>
            <a:prstDash val="dot"/>
            <a:round/>
            <a:headEnd type="none" w="med" len="med"/>
            <a:tailEnd type="none" w="med" len="med"/>
          </a:ln>
        </p:spPr>
      </p:cxnSp>
      <p:cxnSp>
        <p:nvCxnSpPr>
          <p:cNvPr id="1447" name="Google Shape;1447;p123"/>
          <p:cNvCxnSpPr>
            <a:stCxn id="1444" idx="1"/>
            <a:endCxn id="1445" idx="3"/>
          </p:cNvCxnSpPr>
          <p:nvPr/>
        </p:nvCxnSpPr>
        <p:spPr>
          <a:xfrm rot="10800000">
            <a:off x="3139243" y="2861369"/>
            <a:ext cx="1152600" cy="977100"/>
          </a:xfrm>
          <a:prstGeom prst="bentConnector3">
            <a:avLst>
              <a:gd name="adj1" fmla="val 49171"/>
            </a:avLst>
          </a:prstGeom>
          <a:noFill/>
          <a:ln w="19050" cap="flat" cmpd="sng">
            <a:solidFill>
              <a:srgbClr val="9CA4C3"/>
            </a:solidFill>
            <a:prstDash val="dot"/>
            <a:round/>
            <a:headEnd type="none" w="med" len="med"/>
            <a:tailEnd type="none" w="med" len="med"/>
          </a:ln>
        </p:spPr>
      </p:cxnSp>
      <p:cxnSp>
        <p:nvCxnSpPr>
          <p:cNvPr id="1448" name="Google Shape;1448;p123"/>
          <p:cNvCxnSpPr>
            <a:stCxn id="1443" idx="1"/>
          </p:cNvCxnSpPr>
          <p:nvPr/>
        </p:nvCxnSpPr>
        <p:spPr>
          <a:xfrm rot="10800000">
            <a:off x="3756038" y="2856575"/>
            <a:ext cx="535800" cy="4800"/>
          </a:xfrm>
          <a:prstGeom prst="straightConnector1">
            <a:avLst/>
          </a:prstGeom>
          <a:noFill/>
          <a:ln w="19050" cap="flat" cmpd="sng">
            <a:solidFill>
              <a:srgbClr val="9CA4C3"/>
            </a:solidFill>
            <a:prstDash val="dot"/>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39">
                                            <p:txEl>
                                              <p:pRg st="0" end="0"/>
                                            </p:txEl>
                                          </p:spTgt>
                                        </p:tgtEl>
                                        <p:attrNameLst>
                                          <p:attrName>style.visibility</p:attrName>
                                        </p:attrNameLst>
                                      </p:cBhvr>
                                      <p:to>
                                        <p:strVal val="visible"/>
                                      </p:to>
                                    </p:set>
                                    <p:anim calcmode="lin" valueType="num">
                                      <p:cBhvr additive="base">
                                        <p:cTn id="7" dur="1000"/>
                                        <p:tgtEl>
                                          <p:spTgt spid="14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39">
                                            <p:txEl>
                                              <p:pRg st="1" end="1"/>
                                            </p:txEl>
                                          </p:spTgt>
                                        </p:tgtEl>
                                        <p:attrNameLst>
                                          <p:attrName>style.visibility</p:attrName>
                                        </p:attrNameLst>
                                      </p:cBhvr>
                                      <p:to>
                                        <p:strVal val="visible"/>
                                      </p:to>
                                    </p:set>
                                    <p:anim calcmode="lin" valueType="num">
                                      <p:cBhvr additive="base">
                                        <p:cTn id="12" dur="1000"/>
                                        <p:tgtEl>
                                          <p:spTgt spid="14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440">
                                            <p:txEl>
                                              <p:pRg st="0" end="0"/>
                                            </p:txEl>
                                          </p:spTgt>
                                        </p:tgtEl>
                                        <p:attrNameLst>
                                          <p:attrName>style.visibility</p:attrName>
                                        </p:attrNameLst>
                                      </p:cBhvr>
                                      <p:to>
                                        <p:strVal val="visible"/>
                                      </p:to>
                                    </p:set>
                                    <p:anim calcmode="lin" valueType="num">
                                      <p:cBhvr additive="base">
                                        <p:cTn id="17" dur="1000"/>
                                        <p:tgtEl>
                                          <p:spTgt spid="14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440">
                                            <p:txEl>
                                              <p:pRg st="1" end="1"/>
                                            </p:txEl>
                                          </p:spTgt>
                                        </p:tgtEl>
                                        <p:attrNameLst>
                                          <p:attrName>style.visibility</p:attrName>
                                        </p:attrNameLst>
                                      </p:cBhvr>
                                      <p:to>
                                        <p:strVal val="visible"/>
                                      </p:to>
                                    </p:set>
                                    <p:anim calcmode="lin" valueType="num">
                                      <p:cBhvr additive="base">
                                        <p:cTn id="22" dur="1000"/>
                                        <p:tgtEl>
                                          <p:spTgt spid="14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441">
                                            <p:txEl>
                                              <p:pRg st="0" end="0"/>
                                            </p:txEl>
                                          </p:spTgt>
                                        </p:tgtEl>
                                        <p:attrNameLst>
                                          <p:attrName>style.visibility</p:attrName>
                                        </p:attrNameLst>
                                      </p:cBhvr>
                                      <p:to>
                                        <p:strVal val="visible"/>
                                      </p:to>
                                    </p:set>
                                    <p:anim calcmode="lin" valueType="num">
                                      <p:cBhvr additive="base">
                                        <p:cTn id="31" dur="1000"/>
                                        <p:tgtEl>
                                          <p:spTgt spid="14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1441">
                                            <p:txEl>
                                              <p:pRg st="1" end="1"/>
                                            </p:txEl>
                                          </p:spTgt>
                                        </p:tgtEl>
                                        <p:attrNameLst>
                                          <p:attrName>style.visibility</p:attrName>
                                        </p:attrNameLst>
                                      </p:cBhvr>
                                      <p:to>
                                        <p:strVal val="visible"/>
                                      </p:to>
                                    </p:set>
                                    <p:anim calcmode="lin" valueType="num">
                                      <p:cBhvr additive="base">
                                        <p:cTn id="36" dur="1000"/>
                                        <p:tgtEl>
                                          <p:spTgt spid="14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24"/>
          <p:cNvSpPr txBox="1">
            <a:spLocks noGrp="1"/>
          </p:cNvSpPr>
          <p:nvPr>
            <p:ph type="title"/>
          </p:nvPr>
        </p:nvSpPr>
        <p:spPr>
          <a:xfrm>
            <a:off x="722313" y="3133718"/>
            <a:ext cx="7772400" cy="10215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
              <a:t>Learning Mindsets in Meauxmentum</a:t>
            </a:r>
            <a:endParaRPr/>
          </a:p>
        </p:txBody>
      </p:sp>
      <p:sp>
        <p:nvSpPr>
          <p:cNvPr id="1454" name="Google Shape;1454;p124"/>
          <p:cNvSpPr txBox="1">
            <a:spLocks noGrp="1"/>
          </p:cNvSpPr>
          <p:nvPr>
            <p:ph type="body" idx="1"/>
          </p:nvPr>
        </p:nvSpPr>
        <p:spPr>
          <a:xfrm>
            <a:off x="722313" y="2546343"/>
            <a:ext cx="7772400" cy="5874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r>
              <a:rPr lang="en"/>
              <a:t>Why it matters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125"/>
          <p:cNvSpPr/>
          <p:nvPr/>
        </p:nvSpPr>
        <p:spPr>
          <a:xfrm>
            <a:off x="1440588" y="1824549"/>
            <a:ext cx="1753500" cy="1137300"/>
          </a:xfrm>
          <a:prstGeom prst="cloudCallout">
            <a:avLst>
              <a:gd name="adj1" fmla="val 114693"/>
              <a:gd name="adj2" fmla="val 85606"/>
            </a:avLst>
          </a:prstGeom>
          <a:solidFill>
            <a:srgbClr val="EFEFEF"/>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300" b="1">
                <a:solidFill>
                  <a:schemeClr val="dk2"/>
                </a:solidFill>
                <a:latin typeface="Corbel"/>
                <a:ea typeface="Corbel"/>
                <a:cs typeface="Corbel"/>
                <a:sym typeface="Corbel"/>
              </a:rPr>
              <a:t>Can I do this?</a:t>
            </a:r>
            <a:endParaRPr sz="1300" b="1">
              <a:solidFill>
                <a:schemeClr val="dk2"/>
              </a:solidFill>
              <a:latin typeface="Corbel"/>
              <a:ea typeface="Corbel"/>
              <a:cs typeface="Corbel"/>
              <a:sym typeface="Corbel"/>
            </a:endParaRPr>
          </a:p>
        </p:txBody>
      </p:sp>
      <p:sp>
        <p:nvSpPr>
          <p:cNvPr id="1461" name="Google Shape;1461;p125"/>
          <p:cNvSpPr txBox="1">
            <a:spLocks noGrp="1"/>
          </p:cNvSpPr>
          <p:nvPr>
            <p:ph type="title"/>
          </p:nvPr>
        </p:nvSpPr>
        <p:spPr>
          <a:xfrm>
            <a:off x="0" y="157685"/>
            <a:ext cx="91440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Corbel"/>
              <a:buNone/>
            </a:pPr>
            <a:r>
              <a:rPr lang="en"/>
              <a:t>3 Motivational Questions</a:t>
            </a:r>
            <a:endParaRPr>
              <a:solidFill>
                <a:srgbClr val="00ACC8"/>
              </a:solidFill>
            </a:endParaRPr>
          </a:p>
        </p:txBody>
      </p:sp>
      <p:sp>
        <p:nvSpPr>
          <p:cNvPr id="1462" name="Google Shape;1462;p125"/>
          <p:cNvSpPr/>
          <p:nvPr/>
        </p:nvSpPr>
        <p:spPr>
          <a:xfrm>
            <a:off x="3708000" y="1415975"/>
            <a:ext cx="1753500" cy="1137300"/>
          </a:xfrm>
          <a:prstGeom prst="cloudCallout">
            <a:avLst>
              <a:gd name="adj1" fmla="val -2543"/>
              <a:gd name="adj2" fmla="val 111879"/>
            </a:avLst>
          </a:prstGeom>
          <a:solidFill>
            <a:srgbClr val="EFEFEF"/>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1300" b="1">
                <a:solidFill>
                  <a:schemeClr val="dk2"/>
                </a:solidFill>
                <a:latin typeface="Corbel"/>
                <a:ea typeface="Corbel"/>
                <a:cs typeface="Corbel"/>
                <a:sym typeface="Corbel"/>
              </a:rPr>
              <a:t>Do I want to learn this?</a:t>
            </a:r>
            <a:endParaRPr sz="1300" b="1">
              <a:solidFill>
                <a:schemeClr val="dk2"/>
              </a:solidFill>
            </a:endParaRPr>
          </a:p>
        </p:txBody>
      </p:sp>
      <p:sp>
        <p:nvSpPr>
          <p:cNvPr id="1463" name="Google Shape;1463;p125"/>
          <p:cNvSpPr/>
          <p:nvPr/>
        </p:nvSpPr>
        <p:spPr>
          <a:xfrm>
            <a:off x="5949913" y="1824550"/>
            <a:ext cx="1753500" cy="1137300"/>
          </a:xfrm>
          <a:prstGeom prst="cloudCallout">
            <a:avLst>
              <a:gd name="adj1" fmla="val -118326"/>
              <a:gd name="adj2" fmla="val 82946"/>
            </a:avLst>
          </a:prstGeom>
          <a:solidFill>
            <a:srgbClr val="EFEFEF"/>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300" b="1">
                <a:solidFill>
                  <a:schemeClr val="dk2"/>
                </a:solidFill>
                <a:latin typeface="Corbel"/>
                <a:ea typeface="Corbel"/>
                <a:cs typeface="Corbel"/>
                <a:sym typeface="Corbel"/>
              </a:rPr>
              <a:t>Do I belong here?</a:t>
            </a:r>
            <a:endParaRPr sz="1300" b="1">
              <a:solidFill>
                <a:schemeClr val="dk2"/>
              </a:solidFill>
            </a:endParaRPr>
          </a:p>
        </p:txBody>
      </p:sp>
      <p:pic>
        <p:nvPicPr>
          <p:cNvPr id="1464" name="Google Shape;1464;p125"/>
          <p:cNvPicPr preferRelativeResize="0"/>
          <p:nvPr/>
        </p:nvPicPr>
        <p:blipFill>
          <a:blip r:embed="rId3">
            <a:alphaModFix/>
          </a:blip>
          <a:stretch>
            <a:fillRect/>
          </a:stretch>
        </p:blipFill>
        <p:spPr>
          <a:xfrm>
            <a:off x="3931576" y="3138900"/>
            <a:ext cx="1927650" cy="1927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6"/>
          <p:cNvSpPr/>
          <p:nvPr/>
        </p:nvSpPr>
        <p:spPr>
          <a:xfrm>
            <a:off x="1440588" y="1824549"/>
            <a:ext cx="1753500" cy="1137300"/>
          </a:xfrm>
          <a:prstGeom prst="cloudCallout">
            <a:avLst>
              <a:gd name="adj1" fmla="val 114693"/>
              <a:gd name="adj2" fmla="val 85606"/>
            </a:avLst>
          </a:prstGeom>
          <a:solidFill>
            <a:srgbClr val="D3D9F1"/>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300" b="1">
                <a:solidFill>
                  <a:schemeClr val="dk2"/>
                </a:solidFill>
                <a:latin typeface="Corbel"/>
                <a:ea typeface="Corbel"/>
                <a:cs typeface="Corbel"/>
                <a:sym typeface="Corbel"/>
              </a:rPr>
              <a:t>Yes, I can do it.</a:t>
            </a:r>
            <a:endParaRPr sz="1300" b="1">
              <a:solidFill>
                <a:schemeClr val="dk2"/>
              </a:solidFill>
              <a:latin typeface="Corbel"/>
              <a:ea typeface="Corbel"/>
              <a:cs typeface="Corbel"/>
              <a:sym typeface="Corbel"/>
            </a:endParaRPr>
          </a:p>
        </p:txBody>
      </p:sp>
      <p:sp>
        <p:nvSpPr>
          <p:cNvPr id="1471" name="Google Shape;1471;p126"/>
          <p:cNvSpPr/>
          <p:nvPr/>
        </p:nvSpPr>
        <p:spPr>
          <a:xfrm>
            <a:off x="3708000" y="1415975"/>
            <a:ext cx="1753500" cy="1137300"/>
          </a:xfrm>
          <a:prstGeom prst="cloudCallout">
            <a:avLst>
              <a:gd name="adj1" fmla="val -2543"/>
              <a:gd name="adj2" fmla="val 111879"/>
            </a:avLst>
          </a:prstGeom>
          <a:solidFill>
            <a:srgbClr val="D3D9F1"/>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 sz="1300" b="1">
                <a:solidFill>
                  <a:schemeClr val="dk2"/>
                </a:solidFill>
                <a:latin typeface="Corbel"/>
                <a:ea typeface="Corbel"/>
                <a:cs typeface="Corbel"/>
                <a:sym typeface="Corbel"/>
              </a:rPr>
              <a:t>Yes, I want to learn this.</a:t>
            </a:r>
            <a:endParaRPr sz="1300" b="1">
              <a:solidFill>
                <a:schemeClr val="dk2"/>
              </a:solidFill>
            </a:endParaRPr>
          </a:p>
        </p:txBody>
      </p:sp>
      <p:sp>
        <p:nvSpPr>
          <p:cNvPr id="1472" name="Google Shape;1472;p126"/>
          <p:cNvSpPr/>
          <p:nvPr/>
        </p:nvSpPr>
        <p:spPr>
          <a:xfrm>
            <a:off x="5949913" y="1824550"/>
            <a:ext cx="1753500" cy="1137300"/>
          </a:xfrm>
          <a:prstGeom prst="cloudCallout">
            <a:avLst>
              <a:gd name="adj1" fmla="val -118326"/>
              <a:gd name="adj2" fmla="val 82946"/>
            </a:avLst>
          </a:prstGeom>
          <a:solidFill>
            <a:srgbClr val="D3D9F1"/>
          </a:solidFill>
          <a:ln w="9525" cap="flat" cmpd="sng">
            <a:solidFill>
              <a:srgbClr val="9CA4C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300" b="1">
                <a:solidFill>
                  <a:schemeClr val="dk2"/>
                </a:solidFill>
                <a:latin typeface="Corbel"/>
                <a:ea typeface="Corbel"/>
                <a:cs typeface="Corbel"/>
                <a:sym typeface="Corbel"/>
              </a:rPr>
              <a:t>Yes, I belong here.</a:t>
            </a:r>
            <a:endParaRPr sz="1300" b="1">
              <a:solidFill>
                <a:schemeClr val="dk2"/>
              </a:solidFill>
            </a:endParaRPr>
          </a:p>
        </p:txBody>
      </p:sp>
      <p:pic>
        <p:nvPicPr>
          <p:cNvPr id="1473" name="Google Shape;1473;p126"/>
          <p:cNvPicPr preferRelativeResize="0"/>
          <p:nvPr/>
        </p:nvPicPr>
        <p:blipFill>
          <a:blip r:embed="rId3">
            <a:alphaModFix/>
          </a:blip>
          <a:stretch>
            <a:fillRect/>
          </a:stretch>
        </p:blipFill>
        <p:spPr>
          <a:xfrm>
            <a:off x="3931576" y="3138900"/>
            <a:ext cx="1927650" cy="1927624"/>
          </a:xfrm>
          <a:prstGeom prst="rect">
            <a:avLst/>
          </a:prstGeom>
          <a:noFill/>
          <a:ln>
            <a:noFill/>
          </a:ln>
        </p:spPr>
      </p:pic>
      <p:pic>
        <p:nvPicPr>
          <p:cNvPr id="1474" name="Google Shape;1474;p126"/>
          <p:cNvPicPr preferRelativeResize="0"/>
          <p:nvPr/>
        </p:nvPicPr>
        <p:blipFill rotWithShape="1">
          <a:blip r:embed="rId4">
            <a:alphaModFix/>
          </a:blip>
          <a:srcRect/>
          <a:stretch/>
        </p:blipFill>
        <p:spPr>
          <a:xfrm>
            <a:off x="3442289" y="1015075"/>
            <a:ext cx="506586" cy="493601"/>
          </a:xfrm>
          <a:prstGeom prst="rect">
            <a:avLst/>
          </a:prstGeom>
          <a:noFill/>
          <a:ln>
            <a:noFill/>
          </a:ln>
        </p:spPr>
      </p:pic>
      <p:sp>
        <p:nvSpPr>
          <p:cNvPr id="1475" name="Google Shape;1475;p126"/>
          <p:cNvSpPr txBox="1"/>
          <p:nvPr/>
        </p:nvSpPr>
        <p:spPr>
          <a:xfrm>
            <a:off x="6216923" y="1377650"/>
            <a:ext cx="16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Sense of Belonging</a:t>
            </a:r>
            <a:endParaRPr b="1">
              <a:solidFill>
                <a:schemeClr val="dk2"/>
              </a:solidFill>
            </a:endParaRPr>
          </a:p>
        </p:txBody>
      </p:sp>
      <p:sp>
        <p:nvSpPr>
          <p:cNvPr id="1476" name="Google Shape;1476;p126"/>
          <p:cNvSpPr txBox="1"/>
          <p:nvPr/>
        </p:nvSpPr>
        <p:spPr>
          <a:xfrm>
            <a:off x="3851900" y="1061775"/>
            <a:ext cx="184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Purpose &amp; Relevance</a:t>
            </a:r>
            <a:endParaRPr b="1">
              <a:solidFill>
                <a:schemeClr val="dk2"/>
              </a:solidFill>
            </a:endParaRPr>
          </a:p>
        </p:txBody>
      </p:sp>
      <p:sp>
        <p:nvSpPr>
          <p:cNvPr id="1477" name="Google Shape;1477;p126"/>
          <p:cNvSpPr txBox="1"/>
          <p:nvPr/>
        </p:nvSpPr>
        <p:spPr>
          <a:xfrm>
            <a:off x="1790071" y="1377650"/>
            <a:ext cx="146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Growth Mindset</a:t>
            </a:r>
            <a:endParaRPr b="1">
              <a:solidFill>
                <a:schemeClr val="dk2"/>
              </a:solidFill>
            </a:endParaRPr>
          </a:p>
        </p:txBody>
      </p:sp>
      <p:pic>
        <p:nvPicPr>
          <p:cNvPr id="1478" name="Google Shape;1478;p126"/>
          <p:cNvPicPr preferRelativeResize="0"/>
          <p:nvPr/>
        </p:nvPicPr>
        <p:blipFill rotWithShape="1">
          <a:blip r:embed="rId5">
            <a:alphaModFix/>
          </a:blip>
          <a:srcRect/>
          <a:stretch/>
        </p:blipFill>
        <p:spPr>
          <a:xfrm>
            <a:off x="1377613" y="1357975"/>
            <a:ext cx="448874" cy="439550"/>
          </a:xfrm>
          <a:prstGeom prst="rect">
            <a:avLst/>
          </a:prstGeom>
          <a:noFill/>
          <a:ln>
            <a:noFill/>
          </a:ln>
        </p:spPr>
      </p:pic>
      <p:pic>
        <p:nvPicPr>
          <p:cNvPr id="1479" name="Google Shape;1479;p126"/>
          <p:cNvPicPr preferRelativeResize="0"/>
          <p:nvPr/>
        </p:nvPicPr>
        <p:blipFill rotWithShape="1">
          <a:blip r:embed="rId6">
            <a:alphaModFix/>
          </a:blip>
          <a:srcRect/>
          <a:stretch/>
        </p:blipFill>
        <p:spPr>
          <a:xfrm>
            <a:off x="5755513" y="1330950"/>
            <a:ext cx="545713" cy="493600"/>
          </a:xfrm>
          <a:prstGeom prst="rect">
            <a:avLst/>
          </a:prstGeom>
          <a:noFill/>
          <a:ln>
            <a:noFill/>
          </a:ln>
        </p:spPr>
      </p:pic>
      <p:sp>
        <p:nvSpPr>
          <p:cNvPr id="1480" name="Google Shape;1480;p126"/>
          <p:cNvSpPr txBox="1">
            <a:spLocks noGrp="1"/>
          </p:cNvSpPr>
          <p:nvPr>
            <p:ph type="title"/>
          </p:nvPr>
        </p:nvSpPr>
        <p:spPr>
          <a:xfrm>
            <a:off x="0" y="157685"/>
            <a:ext cx="91440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Corbel"/>
              <a:buNone/>
            </a:pPr>
            <a:r>
              <a:rPr lang="en"/>
              <a:t>Rephrase with Mindset GPS</a:t>
            </a:r>
            <a:endParaRPr>
              <a:solidFill>
                <a:srgbClr val="00ACC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27"/>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solidFill>
                  <a:schemeClr val="dk2"/>
                </a:solidFill>
              </a:rPr>
              <a:t>Why Focus on Learning Mindsets?</a:t>
            </a:r>
            <a:endParaRPr/>
          </a:p>
        </p:txBody>
      </p:sp>
      <p:sp>
        <p:nvSpPr>
          <p:cNvPr id="1486" name="Google Shape;1486;p127"/>
          <p:cNvSpPr txBox="1">
            <a:spLocks noGrp="1"/>
          </p:cNvSpPr>
          <p:nvPr>
            <p:ph type="body" idx="1"/>
          </p:nvPr>
        </p:nvSpPr>
        <p:spPr>
          <a:xfrm>
            <a:off x="457200" y="1152425"/>
            <a:ext cx="8229600" cy="3514200"/>
          </a:xfrm>
          <a:prstGeom prst="rect">
            <a:avLst/>
          </a:prstGeom>
        </p:spPr>
        <p:txBody>
          <a:bodyPr spcFirstLastPara="1" wrap="square" lIns="91425" tIns="45700" rIns="91425" bIns="45700" anchor="t" anchorCtr="0">
            <a:normAutofit/>
          </a:bodyPr>
          <a:lstStyle/>
          <a:p>
            <a:pPr marL="457200" lvl="0" indent="-514350" algn="ctr" rtl="0">
              <a:lnSpc>
                <a:spcPct val="115000"/>
              </a:lnSpc>
              <a:spcBef>
                <a:spcPts val="500"/>
              </a:spcBef>
              <a:spcAft>
                <a:spcPts val="0"/>
              </a:spcAft>
              <a:buClr>
                <a:schemeClr val="dk1"/>
              </a:buClr>
              <a:buSzPts val="1100"/>
              <a:buFont typeface="Arial"/>
              <a:buNone/>
            </a:pPr>
            <a:r>
              <a:rPr lang="en" sz="2200" b="1">
                <a:solidFill>
                  <a:srgbClr val="526799"/>
                </a:solidFill>
              </a:rPr>
              <a:t>Meaningful</a:t>
            </a:r>
            <a:endParaRPr sz="2200" b="1">
              <a:solidFill>
                <a:srgbClr val="526799"/>
              </a:solidFill>
            </a:endParaRPr>
          </a:p>
          <a:p>
            <a:pPr marL="457200" lvl="0" indent="-514350" algn="ctr" rtl="0">
              <a:lnSpc>
                <a:spcPct val="115000"/>
              </a:lnSpc>
              <a:spcBef>
                <a:spcPts val="500"/>
              </a:spcBef>
              <a:spcAft>
                <a:spcPts val="0"/>
              </a:spcAft>
              <a:buClr>
                <a:schemeClr val="dk1"/>
              </a:buClr>
              <a:buSzPts val="1100"/>
              <a:buFont typeface="Arial"/>
              <a:buNone/>
            </a:pPr>
            <a:r>
              <a:rPr lang="en" sz="1400"/>
              <a:t>Related to academic success and students’ well-being</a:t>
            </a:r>
            <a:endParaRPr sz="1400"/>
          </a:p>
          <a:p>
            <a:pPr marL="457200" lvl="0" indent="-514350" algn="ctr" rtl="0">
              <a:lnSpc>
                <a:spcPct val="115000"/>
              </a:lnSpc>
              <a:spcBef>
                <a:spcPts val="500"/>
              </a:spcBef>
              <a:spcAft>
                <a:spcPts val="0"/>
              </a:spcAft>
              <a:buClr>
                <a:schemeClr val="dk1"/>
              </a:buClr>
              <a:buSzPts val="1100"/>
              <a:buFont typeface="Arial"/>
              <a:buNone/>
            </a:pPr>
            <a:r>
              <a:rPr lang="en" sz="2200" b="1">
                <a:solidFill>
                  <a:srgbClr val="526799"/>
                </a:solidFill>
              </a:rPr>
              <a:t>Measurable</a:t>
            </a:r>
            <a:endParaRPr sz="2200" b="1">
              <a:solidFill>
                <a:srgbClr val="526799"/>
              </a:solidFill>
            </a:endParaRPr>
          </a:p>
          <a:p>
            <a:pPr marL="457200" lvl="0" indent="-514350" algn="ctr" rtl="0">
              <a:lnSpc>
                <a:spcPct val="115000"/>
              </a:lnSpc>
              <a:spcBef>
                <a:spcPts val="500"/>
              </a:spcBef>
              <a:spcAft>
                <a:spcPts val="0"/>
              </a:spcAft>
              <a:buClr>
                <a:schemeClr val="dk1"/>
              </a:buClr>
              <a:buSzPts val="1100"/>
              <a:buFont typeface="Arial"/>
              <a:buNone/>
            </a:pPr>
            <a:r>
              <a:rPr lang="en" sz="1400"/>
              <a:t>Can be assessed</a:t>
            </a:r>
            <a:r>
              <a:rPr lang="en" sz="1400" b="1"/>
              <a:t> </a:t>
            </a:r>
            <a:r>
              <a:rPr lang="en" sz="1400"/>
              <a:t>and tracked</a:t>
            </a:r>
            <a:endParaRPr sz="1400"/>
          </a:p>
          <a:p>
            <a:pPr marL="457200" lvl="0" indent="-514350" algn="ctr" rtl="0">
              <a:lnSpc>
                <a:spcPct val="115000"/>
              </a:lnSpc>
              <a:spcBef>
                <a:spcPts val="500"/>
              </a:spcBef>
              <a:spcAft>
                <a:spcPts val="0"/>
              </a:spcAft>
              <a:buClr>
                <a:schemeClr val="dk1"/>
              </a:buClr>
              <a:buSzPts val="1100"/>
              <a:buFont typeface="Arial"/>
              <a:buNone/>
            </a:pPr>
            <a:r>
              <a:rPr lang="en" sz="2200" b="1">
                <a:solidFill>
                  <a:srgbClr val="526799"/>
                </a:solidFill>
              </a:rPr>
              <a:t>Malleable</a:t>
            </a:r>
            <a:endParaRPr sz="2200" b="1">
              <a:solidFill>
                <a:srgbClr val="526799"/>
              </a:solidFill>
            </a:endParaRPr>
          </a:p>
          <a:p>
            <a:pPr marL="457200" lvl="0" indent="-514350" algn="ctr" rtl="0">
              <a:lnSpc>
                <a:spcPct val="115000"/>
              </a:lnSpc>
              <a:spcBef>
                <a:spcPts val="500"/>
              </a:spcBef>
              <a:spcAft>
                <a:spcPts val="0"/>
              </a:spcAft>
              <a:buClr>
                <a:schemeClr val="dk1"/>
              </a:buClr>
              <a:buSzPts val="1100"/>
              <a:buFont typeface="Arial"/>
              <a:buNone/>
            </a:pPr>
            <a:r>
              <a:rPr lang="en" sz="1400"/>
              <a:t>Can be altered</a:t>
            </a:r>
            <a:r>
              <a:rPr lang="en" sz="1400" b="1"/>
              <a:t> </a:t>
            </a:r>
            <a:r>
              <a:rPr lang="en" sz="1400"/>
              <a:t>through targeted activities and changes in the educational context</a:t>
            </a:r>
            <a:endParaRPr sz="1400"/>
          </a:p>
          <a:p>
            <a:pPr marL="457200" lvl="0" indent="-514350" algn="ctr" rtl="0">
              <a:lnSpc>
                <a:spcPct val="115000"/>
              </a:lnSpc>
              <a:spcBef>
                <a:spcPts val="500"/>
              </a:spcBef>
              <a:spcAft>
                <a:spcPts val="0"/>
              </a:spcAft>
              <a:buClr>
                <a:schemeClr val="dk1"/>
              </a:buClr>
              <a:buSzPts val="1100"/>
              <a:buFont typeface="Arial"/>
              <a:buNone/>
            </a:pPr>
            <a:r>
              <a:rPr lang="en" sz="2200" b="1">
                <a:solidFill>
                  <a:srgbClr val="526799"/>
                </a:solidFill>
              </a:rPr>
              <a:t>More Effective</a:t>
            </a:r>
            <a:endParaRPr sz="2200" b="1">
              <a:solidFill>
                <a:srgbClr val="526799"/>
              </a:solidFill>
            </a:endParaRPr>
          </a:p>
          <a:p>
            <a:pPr marL="0" lvl="0" indent="0" algn="ctr" rtl="0">
              <a:spcBef>
                <a:spcPts val="360"/>
              </a:spcBef>
              <a:spcAft>
                <a:spcPts val="0"/>
              </a:spcAft>
              <a:buNone/>
            </a:pPr>
            <a:r>
              <a:rPr lang="en" sz="1484"/>
              <a:t>Learning mindset interventions can be particularly powerful and improve outcomes for students from traditionally marginalized groups (e.g., Black, Latine, Indigenous, 1</a:t>
            </a:r>
            <a:r>
              <a:rPr lang="en" sz="1484" baseline="30000"/>
              <a:t>st</a:t>
            </a:r>
            <a:r>
              <a:rPr lang="en" sz="1484"/>
              <a:t> generation)</a:t>
            </a:r>
            <a:endParaRPr sz="1484"/>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128"/>
          <p:cNvSpPr txBox="1"/>
          <p:nvPr/>
        </p:nvSpPr>
        <p:spPr>
          <a:xfrm>
            <a:off x="422725" y="1006175"/>
            <a:ext cx="85431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700">
                <a:solidFill>
                  <a:schemeClr val="dk1"/>
                </a:solidFill>
                <a:latin typeface="Corbel"/>
                <a:ea typeface="Corbel"/>
                <a:cs typeface="Corbel"/>
                <a:sym typeface="Corbel"/>
              </a:rPr>
              <a:t>We want to enhance the quality of </a:t>
            </a:r>
            <a:r>
              <a:rPr lang="en" sz="1700" b="1">
                <a:solidFill>
                  <a:schemeClr val="accent1"/>
                </a:solidFill>
                <a:latin typeface="Corbel"/>
                <a:ea typeface="Corbel"/>
                <a:cs typeface="Corbel"/>
                <a:sym typeface="Corbel"/>
              </a:rPr>
              <a:t>psychological air</a:t>
            </a:r>
            <a:r>
              <a:rPr lang="en" sz="1700" b="1">
                <a:solidFill>
                  <a:schemeClr val="accent3"/>
                </a:solidFill>
                <a:latin typeface="Corbel"/>
                <a:ea typeface="Corbel"/>
                <a:cs typeface="Corbel"/>
                <a:sym typeface="Corbel"/>
              </a:rPr>
              <a:t> </a:t>
            </a:r>
            <a:r>
              <a:rPr lang="en" sz="1700" b="1">
                <a:solidFill>
                  <a:schemeClr val="dk1"/>
                </a:solidFill>
                <a:latin typeface="Corbel"/>
                <a:ea typeface="Corbel"/>
                <a:cs typeface="Corbel"/>
                <a:sym typeface="Corbel"/>
              </a:rPr>
              <a:t>in corequisite education.</a:t>
            </a:r>
            <a:endParaRPr sz="1700" b="1">
              <a:solidFill>
                <a:schemeClr val="accent3"/>
              </a:solidFill>
              <a:latin typeface="Corbel"/>
              <a:ea typeface="Corbel"/>
              <a:cs typeface="Corbel"/>
              <a:sym typeface="Corbel"/>
            </a:endParaRPr>
          </a:p>
        </p:txBody>
      </p:sp>
      <p:pic>
        <p:nvPicPr>
          <p:cNvPr id="1492" name="Google Shape;1492;p128"/>
          <p:cNvPicPr preferRelativeResize="0"/>
          <p:nvPr/>
        </p:nvPicPr>
        <p:blipFill rotWithShape="1">
          <a:blip r:embed="rId3">
            <a:alphaModFix/>
          </a:blip>
          <a:srcRect l="11407" t="8288" r="10619" b="17571"/>
          <a:stretch/>
        </p:blipFill>
        <p:spPr>
          <a:xfrm>
            <a:off x="2321513" y="1738900"/>
            <a:ext cx="2519850" cy="2580225"/>
          </a:xfrm>
          <a:prstGeom prst="rect">
            <a:avLst/>
          </a:prstGeom>
          <a:noFill/>
          <a:ln>
            <a:noFill/>
          </a:ln>
        </p:spPr>
      </p:pic>
      <p:pic>
        <p:nvPicPr>
          <p:cNvPr id="1493" name="Google Shape;1493;p128"/>
          <p:cNvPicPr preferRelativeResize="0"/>
          <p:nvPr/>
        </p:nvPicPr>
        <p:blipFill rotWithShape="1">
          <a:blip r:embed="rId4">
            <a:alphaModFix/>
          </a:blip>
          <a:srcRect/>
          <a:stretch/>
        </p:blipFill>
        <p:spPr>
          <a:xfrm>
            <a:off x="3935997" y="1717583"/>
            <a:ext cx="672097" cy="658154"/>
          </a:xfrm>
          <a:prstGeom prst="rect">
            <a:avLst/>
          </a:prstGeom>
          <a:noFill/>
          <a:ln>
            <a:noFill/>
          </a:ln>
        </p:spPr>
      </p:pic>
      <p:pic>
        <p:nvPicPr>
          <p:cNvPr id="1494" name="Google Shape;1494;p128"/>
          <p:cNvPicPr preferRelativeResize="0"/>
          <p:nvPr/>
        </p:nvPicPr>
        <p:blipFill rotWithShape="1">
          <a:blip r:embed="rId5">
            <a:alphaModFix/>
          </a:blip>
          <a:srcRect/>
          <a:stretch/>
        </p:blipFill>
        <p:spPr>
          <a:xfrm>
            <a:off x="5161782" y="3297595"/>
            <a:ext cx="734074" cy="664002"/>
          </a:xfrm>
          <a:prstGeom prst="rect">
            <a:avLst/>
          </a:prstGeom>
          <a:noFill/>
          <a:ln>
            <a:noFill/>
          </a:ln>
        </p:spPr>
      </p:pic>
      <p:pic>
        <p:nvPicPr>
          <p:cNvPr id="1495" name="Google Shape;1495;p128"/>
          <p:cNvPicPr preferRelativeResize="0"/>
          <p:nvPr/>
        </p:nvPicPr>
        <p:blipFill rotWithShape="1">
          <a:blip r:embed="rId6">
            <a:alphaModFix/>
          </a:blip>
          <a:srcRect/>
          <a:stretch/>
        </p:blipFill>
        <p:spPr>
          <a:xfrm>
            <a:off x="5161767" y="2297579"/>
            <a:ext cx="734073" cy="715244"/>
          </a:xfrm>
          <a:prstGeom prst="rect">
            <a:avLst/>
          </a:prstGeom>
          <a:noFill/>
          <a:ln>
            <a:noFill/>
          </a:ln>
        </p:spPr>
      </p:pic>
      <p:pic>
        <p:nvPicPr>
          <p:cNvPr id="1496" name="Google Shape;1496;p128"/>
          <p:cNvPicPr preferRelativeResize="0"/>
          <p:nvPr/>
        </p:nvPicPr>
        <p:blipFill rotWithShape="1">
          <a:blip r:embed="rId4">
            <a:alphaModFix/>
          </a:blip>
          <a:srcRect/>
          <a:stretch/>
        </p:blipFill>
        <p:spPr>
          <a:xfrm>
            <a:off x="2468085" y="1865202"/>
            <a:ext cx="370622" cy="362934"/>
          </a:xfrm>
          <a:prstGeom prst="rect">
            <a:avLst/>
          </a:prstGeom>
          <a:noFill/>
          <a:ln>
            <a:noFill/>
          </a:ln>
        </p:spPr>
      </p:pic>
      <p:pic>
        <p:nvPicPr>
          <p:cNvPr id="1497" name="Google Shape;1497;p128"/>
          <p:cNvPicPr preferRelativeResize="0"/>
          <p:nvPr/>
        </p:nvPicPr>
        <p:blipFill rotWithShape="1">
          <a:blip r:embed="rId5">
            <a:alphaModFix/>
          </a:blip>
          <a:srcRect/>
          <a:stretch/>
        </p:blipFill>
        <p:spPr>
          <a:xfrm>
            <a:off x="2685671" y="2311704"/>
            <a:ext cx="404798" cy="366159"/>
          </a:xfrm>
          <a:prstGeom prst="rect">
            <a:avLst/>
          </a:prstGeom>
          <a:noFill/>
          <a:ln>
            <a:noFill/>
          </a:ln>
        </p:spPr>
      </p:pic>
      <p:pic>
        <p:nvPicPr>
          <p:cNvPr id="1498" name="Google Shape;1498;p128"/>
          <p:cNvPicPr preferRelativeResize="0"/>
          <p:nvPr/>
        </p:nvPicPr>
        <p:blipFill rotWithShape="1">
          <a:blip r:embed="rId6">
            <a:alphaModFix/>
          </a:blip>
          <a:srcRect/>
          <a:stretch/>
        </p:blipFill>
        <p:spPr>
          <a:xfrm>
            <a:off x="2151467" y="2297571"/>
            <a:ext cx="404797" cy="394415"/>
          </a:xfrm>
          <a:prstGeom prst="rect">
            <a:avLst/>
          </a:prstGeom>
          <a:noFill/>
          <a:ln>
            <a:noFill/>
          </a:ln>
        </p:spPr>
      </p:pic>
      <p:sp>
        <p:nvSpPr>
          <p:cNvPr id="1499" name="Google Shape;1499;p128"/>
          <p:cNvSpPr/>
          <p:nvPr/>
        </p:nvSpPr>
        <p:spPr>
          <a:xfrm>
            <a:off x="3970249" y="3986500"/>
            <a:ext cx="603600" cy="602400"/>
          </a:xfrm>
          <a:prstGeom prst="ellipse">
            <a:avLst/>
          </a:prstGeom>
          <a:solidFill>
            <a:srgbClr val="777E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500" name="Google Shape;1500;p128"/>
          <p:cNvSpPr txBox="1"/>
          <p:nvPr/>
        </p:nvSpPr>
        <p:spPr>
          <a:xfrm>
            <a:off x="4612100" y="1784300"/>
            <a:ext cx="16365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rbel"/>
                <a:ea typeface="Corbel"/>
                <a:cs typeface="Corbel"/>
                <a:sym typeface="Corbel"/>
              </a:rPr>
              <a:t>Growth Mindset</a:t>
            </a:r>
            <a:endParaRPr>
              <a:latin typeface="Corbel"/>
              <a:ea typeface="Corbel"/>
              <a:cs typeface="Corbel"/>
              <a:sym typeface="Corbel"/>
            </a:endParaRPr>
          </a:p>
        </p:txBody>
      </p:sp>
      <p:sp>
        <p:nvSpPr>
          <p:cNvPr id="1501" name="Google Shape;1501;p128"/>
          <p:cNvSpPr txBox="1"/>
          <p:nvPr/>
        </p:nvSpPr>
        <p:spPr>
          <a:xfrm>
            <a:off x="5895850" y="2466375"/>
            <a:ext cx="22641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rbel"/>
                <a:ea typeface="Corbel"/>
                <a:cs typeface="Corbel"/>
                <a:sym typeface="Corbel"/>
              </a:rPr>
              <a:t>Purpose &amp; Relevance</a:t>
            </a:r>
            <a:endParaRPr>
              <a:latin typeface="Corbel"/>
              <a:ea typeface="Corbel"/>
              <a:cs typeface="Corbel"/>
              <a:sym typeface="Corbel"/>
            </a:endParaRPr>
          </a:p>
        </p:txBody>
      </p:sp>
      <p:sp>
        <p:nvSpPr>
          <p:cNvPr id="1502" name="Google Shape;1502;p128"/>
          <p:cNvSpPr txBox="1"/>
          <p:nvPr/>
        </p:nvSpPr>
        <p:spPr>
          <a:xfrm>
            <a:off x="5895850" y="3432350"/>
            <a:ext cx="22641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rbel"/>
                <a:ea typeface="Corbel"/>
                <a:cs typeface="Corbel"/>
                <a:sym typeface="Corbel"/>
              </a:rPr>
              <a:t>Sense of Belonging</a:t>
            </a:r>
            <a:endParaRPr>
              <a:latin typeface="Corbel"/>
              <a:ea typeface="Corbel"/>
              <a:cs typeface="Corbel"/>
              <a:sym typeface="Corbel"/>
            </a:endParaRPr>
          </a:p>
        </p:txBody>
      </p:sp>
      <p:sp>
        <p:nvSpPr>
          <p:cNvPr id="1503" name="Google Shape;1503;p128"/>
          <p:cNvSpPr txBox="1"/>
          <p:nvPr/>
        </p:nvSpPr>
        <p:spPr>
          <a:xfrm>
            <a:off x="4612100" y="4102900"/>
            <a:ext cx="22641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rbel"/>
                <a:ea typeface="Corbel"/>
                <a:cs typeface="Corbel"/>
                <a:sym typeface="Corbel"/>
              </a:rPr>
              <a:t>Equity</a:t>
            </a:r>
            <a:endParaRPr>
              <a:latin typeface="Corbel"/>
              <a:ea typeface="Corbel"/>
              <a:cs typeface="Corbel"/>
              <a:sym typeface="Corbel"/>
            </a:endParaRPr>
          </a:p>
        </p:txBody>
      </p:sp>
      <p:sp>
        <p:nvSpPr>
          <p:cNvPr id="1504" name="Google Shape;1504;p128"/>
          <p:cNvSpPr txBox="1"/>
          <p:nvPr/>
        </p:nvSpPr>
        <p:spPr>
          <a:xfrm>
            <a:off x="4026654" y="3961600"/>
            <a:ext cx="490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chemeClr val="lt1"/>
                </a:solidFill>
                <a:latin typeface="Roboto Black"/>
                <a:ea typeface="Roboto Black"/>
                <a:cs typeface="Roboto Black"/>
                <a:sym typeface="Roboto Black"/>
              </a:rPr>
              <a:t>E</a:t>
            </a:r>
            <a:endParaRPr sz="3200">
              <a:solidFill>
                <a:schemeClr val="lt1"/>
              </a:solidFill>
              <a:latin typeface="Roboto Black"/>
              <a:ea typeface="Roboto Black"/>
              <a:cs typeface="Roboto Black"/>
              <a:sym typeface="Roboto Black"/>
            </a:endParaRPr>
          </a:p>
        </p:txBody>
      </p:sp>
      <p:sp>
        <p:nvSpPr>
          <p:cNvPr id="1505" name="Google Shape;1505;p12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Our Goal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1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Agenda</a:t>
            </a:r>
            <a:endParaRPr/>
          </a:p>
        </p:txBody>
      </p:sp>
      <p:graphicFrame>
        <p:nvGraphicFramePr>
          <p:cNvPr id="1184" name="Google Shape;1184;p111"/>
          <p:cNvGraphicFramePr/>
          <p:nvPr/>
        </p:nvGraphicFramePr>
        <p:xfrm>
          <a:off x="516925" y="1391000"/>
          <a:ext cx="8110150" cy="2590620"/>
        </p:xfrm>
        <a:graphic>
          <a:graphicData uri="http://schemas.openxmlformats.org/drawingml/2006/table">
            <a:tbl>
              <a:tblPr>
                <a:noFill/>
                <a:tableStyleId>{B9B9B69E-754D-45F3-8C87-5A9458F274AF}</a:tableStyleId>
              </a:tblPr>
              <a:tblGrid>
                <a:gridCol w="5176925">
                  <a:extLst>
                    <a:ext uri="{9D8B030D-6E8A-4147-A177-3AD203B41FA5}">
                      <a16:colId xmlns:a16="http://schemas.microsoft.com/office/drawing/2014/main" val="20000"/>
                    </a:ext>
                  </a:extLst>
                </a:gridCol>
                <a:gridCol w="29332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800" b="1">
                          <a:solidFill>
                            <a:schemeClr val="lt1"/>
                          </a:solidFill>
                          <a:latin typeface="Corbel"/>
                          <a:ea typeface="Corbel"/>
                          <a:cs typeface="Corbel"/>
                          <a:sym typeface="Corbel"/>
                        </a:rPr>
                        <a:t>Topic</a:t>
                      </a:r>
                      <a:endParaRPr sz="1800" b="1">
                        <a:solidFill>
                          <a:schemeClr val="lt1"/>
                        </a:solidFill>
                        <a:latin typeface="Corbel"/>
                        <a:ea typeface="Corbel"/>
                        <a:cs typeface="Corbel"/>
                        <a:sym typeface="Corbel"/>
                      </a:endParaRPr>
                    </a:p>
                  </a:txBody>
                  <a:tcPr marL="91425" marR="91425" marT="91425" marB="91425">
                    <a:solidFill>
                      <a:srgbClr val="526799"/>
                    </a:solidFill>
                  </a:tcPr>
                </a:tc>
                <a:tc>
                  <a:txBody>
                    <a:bodyPr/>
                    <a:lstStyle/>
                    <a:p>
                      <a:pPr marL="0" lvl="0" indent="0" algn="ctr" rtl="0">
                        <a:spcBef>
                          <a:spcPts val="0"/>
                        </a:spcBef>
                        <a:spcAft>
                          <a:spcPts val="0"/>
                        </a:spcAft>
                        <a:buNone/>
                      </a:pPr>
                      <a:r>
                        <a:rPr lang="en" sz="1800" b="1">
                          <a:solidFill>
                            <a:schemeClr val="lt1"/>
                          </a:solidFill>
                          <a:latin typeface="Corbel"/>
                          <a:ea typeface="Corbel"/>
                          <a:cs typeface="Corbel"/>
                          <a:sym typeface="Corbel"/>
                        </a:rPr>
                        <a:t>Time Duration</a:t>
                      </a:r>
                      <a:endParaRPr sz="1800" b="1">
                        <a:solidFill>
                          <a:schemeClr val="lt1"/>
                        </a:solidFill>
                        <a:latin typeface="Corbel"/>
                        <a:ea typeface="Corbel"/>
                        <a:cs typeface="Corbel"/>
                        <a:sym typeface="Corbel"/>
                      </a:endParaRPr>
                    </a:p>
                  </a:txBody>
                  <a:tcPr marL="91425" marR="91425" marT="91425" marB="91425">
                    <a:solidFill>
                      <a:srgbClr val="52679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600">
                          <a:latin typeface="Corbel"/>
                          <a:ea typeface="Corbel"/>
                          <a:cs typeface="Corbel"/>
                          <a:sym typeface="Corbel"/>
                        </a:rPr>
                        <a:t>Introductions</a:t>
                      </a:r>
                      <a:endParaRPr sz="1600">
                        <a:latin typeface="Corbel"/>
                        <a:ea typeface="Corbel"/>
                        <a:cs typeface="Corbel"/>
                        <a:sym typeface="Corbel"/>
                      </a:endParaRPr>
                    </a:p>
                  </a:txBody>
                  <a:tcPr marL="91425" marR="91425" marT="91425" marB="91425"/>
                </a:tc>
                <a:tc>
                  <a:txBody>
                    <a:bodyPr/>
                    <a:lstStyle/>
                    <a:p>
                      <a:pPr marL="0" lvl="0" indent="0" algn="ctr" rtl="0">
                        <a:spcBef>
                          <a:spcPts val="0"/>
                        </a:spcBef>
                        <a:spcAft>
                          <a:spcPts val="0"/>
                        </a:spcAft>
                        <a:buNone/>
                      </a:pPr>
                      <a:r>
                        <a:rPr lang="en" sz="1600">
                          <a:latin typeface="Corbel"/>
                          <a:ea typeface="Corbel"/>
                          <a:cs typeface="Corbel"/>
                          <a:sym typeface="Corbel"/>
                        </a:rPr>
                        <a:t>5 minutes</a:t>
                      </a:r>
                      <a:endParaRPr sz="1600">
                        <a:latin typeface="Corbel"/>
                        <a:ea typeface="Corbel"/>
                        <a:cs typeface="Corbel"/>
                        <a:sym typeface="Corbe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600">
                          <a:latin typeface="Corbel"/>
                          <a:ea typeface="Corbel"/>
                          <a:cs typeface="Corbel"/>
                          <a:sym typeface="Corbel"/>
                        </a:rPr>
                        <a:t>Our Work &amp; Research</a:t>
                      </a:r>
                      <a:endParaRPr sz="1600">
                        <a:latin typeface="Corbel"/>
                        <a:ea typeface="Corbel"/>
                        <a:cs typeface="Corbel"/>
                        <a:sym typeface="Corbel"/>
                      </a:endParaRPr>
                    </a:p>
                  </a:txBody>
                  <a:tcPr marL="91425" marR="91425" marT="91425" marB="91425"/>
                </a:tc>
                <a:tc>
                  <a:txBody>
                    <a:bodyPr/>
                    <a:lstStyle/>
                    <a:p>
                      <a:pPr marL="0" lvl="0" indent="0" algn="ctr" rtl="0">
                        <a:spcBef>
                          <a:spcPts val="0"/>
                        </a:spcBef>
                        <a:spcAft>
                          <a:spcPts val="0"/>
                        </a:spcAft>
                        <a:buNone/>
                      </a:pPr>
                      <a:r>
                        <a:rPr lang="en" sz="1600">
                          <a:latin typeface="Corbel"/>
                          <a:ea typeface="Corbel"/>
                          <a:cs typeface="Corbel"/>
                          <a:sym typeface="Corbel"/>
                        </a:rPr>
                        <a:t>10 minutes</a:t>
                      </a:r>
                      <a:endParaRPr sz="1600">
                        <a:latin typeface="Corbel"/>
                        <a:ea typeface="Corbel"/>
                        <a:cs typeface="Corbel"/>
                        <a:sym typeface="Corbel"/>
                      </a:endParaRPr>
                    </a:p>
                  </a:txBody>
                  <a:tcPr marL="91425" marR="91425" marT="91425" marB="91425"/>
                </a:tc>
                <a:extLst>
                  <a:ext uri="{0D108BD9-81ED-4DB2-BD59-A6C34878D82A}">
                    <a16:rowId xmlns:a16="http://schemas.microsoft.com/office/drawing/2014/main" val="10002"/>
                  </a:ext>
                </a:extLst>
              </a:tr>
              <a:tr h="240700">
                <a:tc>
                  <a:txBody>
                    <a:bodyPr/>
                    <a:lstStyle/>
                    <a:p>
                      <a:pPr marL="0" lvl="0" indent="0" algn="ctr" rtl="0">
                        <a:spcBef>
                          <a:spcPts val="0"/>
                        </a:spcBef>
                        <a:spcAft>
                          <a:spcPts val="0"/>
                        </a:spcAft>
                        <a:buNone/>
                      </a:pPr>
                      <a:r>
                        <a:rPr lang="en" sz="1600">
                          <a:latin typeface="Corbel"/>
                          <a:ea typeface="Corbel"/>
                          <a:cs typeface="Corbel"/>
                          <a:sym typeface="Corbel"/>
                        </a:rPr>
                        <a:t>Learning Mindsets in Meauxmentum</a:t>
                      </a:r>
                      <a:endParaRPr sz="1600">
                        <a:latin typeface="Corbel"/>
                        <a:ea typeface="Corbel"/>
                        <a:cs typeface="Corbel"/>
                        <a:sym typeface="Corbel"/>
                      </a:endParaRPr>
                    </a:p>
                  </a:txBody>
                  <a:tcPr marL="91425" marR="91425" marT="91425" marB="91425"/>
                </a:tc>
                <a:tc>
                  <a:txBody>
                    <a:bodyPr/>
                    <a:lstStyle/>
                    <a:p>
                      <a:pPr marL="0" lvl="0" indent="0" algn="ctr" rtl="0">
                        <a:spcBef>
                          <a:spcPts val="0"/>
                        </a:spcBef>
                        <a:spcAft>
                          <a:spcPts val="0"/>
                        </a:spcAft>
                        <a:buNone/>
                      </a:pPr>
                      <a:r>
                        <a:rPr lang="en" sz="1600">
                          <a:latin typeface="Corbel"/>
                          <a:ea typeface="Corbel"/>
                          <a:cs typeface="Corbel"/>
                          <a:sym typeface="Corbel"/>
                        </a:rPr>
                        <a:t>5 minutes</a:t>
                      </a:r>
                      <a:endParaRPr sz="1600">
                        <a:latin typeface="Corbel"/>
                        <a:ea typeface="Corbel"/>
                        <a:cs typeface="Corbel"/>
                        <a:sym typeface="Corbe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600">
                          <a:latin typeface="Corbel"/>
                          <a:ea typeface="Corbel"/>
                          <a:cs typeface="Corbel"/>
                          <a:sym typeface="Corbel"/>
                        </a:rPr>
                        <a:t>Motivating Learners Course &amp; Mindset Meauxtivators</a:t>
                      </a:r>
                      <a:endParaRPr sz="1600">
                        <a:latin typeface="Corbel"/>
                        <a:ea typeface="Corbel"/>
                        <a:cs typeface="Corbel"/>
                        <a:sym typeface="Corbel"/>
                      </a:endParaRPr>
                    </a:p>
                  </a:txBody>
                  <a:tcPr marL="91425" marR="91425" marT="91425" marB="91425"/>
                </a:tc>
                <a:tc>
                  <a:txBody>
                    <a:bodyPr/>
                    <a:lstStyle/>
                    <a:p>
                      <a:pPr marL="0" lvl="0" indent="0" algn="ctr" rtl="0">
                        <a:spcBef>
                          <a:spcPts val="0"/>
                        </a:spcBef>
                        <a:spcAft>
                          <a:spcPts val="0"/>
                        </a:spcAft>
                        <a:buNone/>
                      </a:pPr>
                      <a:r>
                        <a:rPr lang="en" sz="1600">
                          <a:latin typeface="Corbel"/>
                          <a:ea typeface="Corbel"/>
                          <a:cs typeface="Corbel"/>
                          <a:sym typeface="Corbel"/>
                        </a:rPr>
                        <a:t>30 minutes</a:t>
                      </a:r>
                      <a:endParaRPr sz="1600">
                        <a:latin typeface="Corbel"/>
                        <a:ea typeface="Corbel"/>
                        <a:cs typeface="Corbel"/>
                        <a:sym typeface="Corbe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600">
                          <a:latin typeface="Corbel"/>
                          <a:ea typeface="Corbel"/>
                          <a:cs typeface="Corbel"/>
                          <a:sym typeface="Corbel"/>
                        </a:rPr>
                        <a:t>Q&amp;A</a:t>
                      </a:r>
                      <a:endParaRPr sz="1600">
                        <a:latin typeface="Corbel"/>
                        <a:ea typeface="Corbel"/>
                        <a:cs typeface="Corbel"/>
                        <a:sym typeface="Corbel"/>
                      </a:endParaRPr>
                    </a:p>
                  </a:txBody>
                  <a:tcPr marL="91425" marR="91425" marT="91425" marB="91425"/>
                </a:tc>
                <a:tc>
                  <a:txBody>
                    <a:bodyPr/>
                    <a:lstStyle/>
                    <a:p>
                      <a:pPr marL="0" lvl="0" indent="0" algn="ctr" rtl="0">
                        <a:spcBef>
                          <a:spcPts val="0"/>
                        </a:spcBef>
                        <a:spcAft>
                          <a:spcPts val="0"/>
                        </a:spcAft>
                        <a:buNone/>
                      </a:pPr>
                      <a:r>
                        <a:rPr lang="en" sz="1600">
                          <a:latin typeface="Corbel"/>
                          <a:ea typeface="Corbel"/>
                          <a:cs typeface="Corbel"/>
                          <a:sym typeface="Corbel"/>
                        </a:rPr>
                        <a:t>10 minutes</a:t>
                      </a:r>
                      <a:endParaRPr sz="1600">
                        <a:latin typeface="Corbel"/>
                        <a:ea typeface="Corbel"/>
                        <a:cs typeface="Corbel"/>
                        <a:sym typeface="Corbe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129"/>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solidFill>
                  <a:schemeClr val="dk2"/>
                </a:solidFill>
              </a:rPr>
              <a:t>A Shared Goal</a:t>
            </a:r>
            <a:endParaRPr/>
          </a:p>
        </p:txBody>
      </p:sp>
      <p:pic>
        <p:nvPicPr>
          <p:cNvPr id="1511" name="Google Shape;1511;p129"/>
          <p:cNvPicPr preferRelativeResize="0"/>
          <p:nvPr/>
        </p:nvPicPr>
        <p:blipFill rotWithShape="1">
          <a:blip r:embed="rId3">
            <a:alphaModFix/>
          </a:blip>
          <a:srcRect/>
          <a:stretch/>
        </p:blipFill>
        <p:spPr>
          <a:xfrm>
            <a:off x="1251813" y="1040687"/>
            <a:ext cx="6640376" cy="3735225"/>
          </a:xfrm>
          <a:prstGeom prst="rect">
            <a:avLst/>
          </a:prstGeom>
          <a:noFill/>
          <a:ln>
            <a:noFill/>
          </a:ln>
        </p:spPr>
      </p:pic>
      <p:sp>
        <p:nvSpPr>
          <p:cNvPr id="1512" name="Google Shape;1512;p129"/>
          <p:cNvSpPr/>
          <p:nvPr/>
        </p:nvSpPr>
        <p:spPr>
          <a:xfrm>
            <a:off x="4990100" y="959650"/>
            <a:ext cx="623700" cy="4007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30"/>
          <p:cNvSpPr txBox="1">
            <a:spLocks noGrp="1"/>
          </p:cNvSpPr>
          <p:nvPr>
            <p:ph type="title"/>
          </p:nvPr>
        </p:nvSpPr>
        <p:spPr>
          <a:xfrm>
            <a:off x="722313" y="3133718"/>
            <a:ext cx="7772400" cy="10215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
              <a:t>Motivating Learners Course &amp; </a:t>
            </a:r>
            <a:endParaRPr/>
          </a:p>
          <a:p>
            <a:pPr marL="0" lvl="0" indent="0" algn="l" rtl="0">
              <a:spcBef>
                <a:spcPts val="0"/>
              </a:spcBef>
              <a:spcAft>
                <a:spcPts val="0"/>
              </a:spcAft>
              <a:buNone/>
            </a:pPr>
            <a:r>
              <a:rPr lang="en"/>
              <a:t>Mindset Meauxtivators</a:t>
            </a:r>
            <a:endParaRPr/>
          </a:p>
        </p:txBody>
      </p:sp>
      <p:sp>
        <p:nvSpPr>
          <p:cNvPr id="1518" name="Google Shape;1518;p130"/>
          <p:cNvSpPr txBox="1">
            <a:spLocks noGrp="1"/>
          </p:cNvSpPr>
          <p:nvPr>
            <p:ph type="body" idx="1"/>
          </p:nvPr>
        </p:nvSpPr>
        <p:spPr>
          <a:xfrm>
            <a:off x="722313" y="2546343"/>
            <a:ext cx="7772400" cy="5874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r>
              <a:rPr lang="en"/>
              <a:t>How we plan to help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31"/>
          <p:cNvSpPr/>
          <p:nvPr/>
        </p:nvSpPr>
        <p:spPr>
          <a:xfrm>
            <a:off x="615000" y="1809950"/>
            <a:ext cx="7914000" cy="2028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1"/>
          <p:cNvSpPr txBox="1">
            <a:spLocks noGrp="1"/>
          </p:cNvSpPr>
          <p:nvPr>
            <p:ph type="body" idx="1"/>
          </p:nvPr>
        </p:nvSpPr>
        <p:spPr>
          <a:xfrm>
            <a:off x="4715175" y="2035100"/>
            <a:ext cx="3390600" cy="15786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SzPts val="688"/>
              <a:buNone/>
            </a:pPr>
            <a:r>
              <a:rPr lang="en" sz="1600"/>
              <a:t>This course equips faculty with </a:t>
            </a:r>
            <a:r>
              <a:rPr lang="en" sz="1600" b="1">
                <a:solidFill>
                  <a:srgbClr val="004AAD"/>
                </a:solidFill>
              </a:rPr>
              <a:t>motivationally-supportive tools</a:t>
            </a:r>
            <a:r>
              <a:rPr lang="en" sz="1600">
                <a:solidFill>
                  <a:schemeClr val="accent1"/>
                </a:solidFill>
              </a:rPr>
              <a:t> </a:t>
            </a:r>
            <a:r>
              <a:rPr lang="en" sz="1600"/>
              <a:t>and </a:t>
            </a:r>
            <a:r>
              <a:rPr lang="en" sz="1600" b="1">
                <a:solidFill>
                  <a:srgbClr val="004AAD"/>
                </a:solidFill>
              </a:rPr>
              <a:t>language</a:t>
            </a:r>
            <a:r>
              <a:rPr lang="en" sz="1600"/>
              <a:t> to create a classrooms environments that </a:t>
            </a:r>
            <a:r>
              <a:rPr lang="en" sz="1600" b="1">
                <a:solidFill>
                  <a:srgbClr val="004AAD"/>
                </a:solidFill>
              </a:rPr>
              <a:t>supports students to develop adaptive beliefs </a:t>
            </a:r>
            <a:r>
              <a:rPr lang="en" sz="1600"/>
              <a:t>about learning and school.</a:t>
            </a:r>
            <a:endParaRPr sz="1600"/>
          </a:p>
        </p:txBody>
      </p:sp>
      <p:pic>
        <p:nvPicPr>
          <p:cNvPr id="1525" name="Google Shape;1525;p131"/>
          <p:cNvPicPr preferRelativeResize="0"/>
          <p:nvPr/>
        </p:nvPicPr>
        <p:blipFill>
          <a:blip r:embed="rId3">
            <a:alphaModFix/>
          </a:blip>
          <a:stretch>
            <a:fillRect/>
          </a:stretch>
        </p:blipFill>
        <p:spPr>
          <a:xfrm>
            <a:off x="615000" y="1692176"/>
            <a:ext cx="3613375" cy="2752200"/>
          </a:xfrm>
          <a:prstGeom prst="rect">
            <a:avLst/>
          </a:prstGeom>
          <a:noFill/>
          <a:ln>
            <a:noFill/>
          </a:ln>
        </p:spPr>
      </p:pic>
      <p:cxnSp>
        <p:nvCxnSpPr>
          <p:cNvPr id="1526" name="Google Shape;1526;p131"/>
          <p:cNvCxnSpPr/>
          <p:nvPr/>
        </p:nvCxnSpPr>
        <p:spPr>
          <a:xfrm>
            <a:off x="3501400" y="2316375"/>
            <a:ext cx="135000" cy="153300"/>
          </a:xfrm>
          <a:prstGeom prst="straightConnector1">
            <a:avLst/>
          </a:prstGeom>
          <a:noFill/>
          <a:ln w="19050" cap="flat" cmpd="sng">
            <a:solidFill>
              <a:schemeClr val="dk2"/>
            </a:solidFill>
            <a:prstDash val="solid"/>
            <a:round/>
            <a:headEnd type="stealth" w="med" len="med"/>
            <a:tailEnd type="none" w="med" len="med"/>
          </a:ln>
        </p:spPr>
      </p:cxnSp>
      <p:pic>
        <p:nvPicPr>
          <p:cNvPr id="1527" name="Google Shape;1527;p131"/>
          <p:cNvPicPr preferRelativeResize="0"/>
          <p:nvPr/>
        </p:nvPicPr>
        <p:blipFill rotWithShape="1">
          <a:blip r:embed="rId4">
            <a:alphaModFix/>
          </a:blip>
          <a:srcRect l="13059" t="10232" r="13739" b="9388"/>
          <a:stretch/>
        </p:blipFill>
        <p:spPr>
          <a:xfrm>
            <a:off x="1759525" y="2044225"/>
            <a:ext cx="1324324" cy="1425350"/>
          </a:xfrm>
          <a:prstGeom prst="rect">
            <a:avLst/>
          </a:prstGeom>
          <a:noFill/>
          <a:ln>
            <a:noFill/>
          </a:ln>
        </p:spPr>
      </p:pic>
      <p:sp>
        <p:nvSpPr>
          <p:cNvPr id="1528" name="Google Shape;1528;p131"/>
          <p:cNvSpPr txBox="1"/>
          <p:nvPr/>
        </p:nvSpPr>
        <p:spPr>
          <a:xfrm>
            <a:off x="457200" y="884625"/>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An </a:t>
            </a:r>
            <a:r>
              <a:rPr lang="en" sz="2400" b="1">
                <a:solidFill>
                  <a:srgbClr val="6F809F"/>
                </a:solidFill>
                <a:latin typeface="Corbel"/>
                <a:ea typeface="Corbel"/>
                <a:cs typeface="Corbel"/>
                <a:sym typeface="Corbel"/>
              </a:rPr>
              <a:t>online &amp; asynchronous</a:t>
            </a:r>
            <a:r>
              <a:rPr lang="en" sz="2400">
                <a:solidFill>
                  <a:srgbClr val="6F809F"/>
                </a:solidFill>
                <a:latin typeface="Corbel"/>
                <a:ea typeface="Corbel"/>
                <a:cs typeface="Corbel"/>
                <a:sym typeface="Corbel"/>
              </a:rPr>
              <a:t> learning experience</a:t>
            </a:r>
            <a:endParaRPr sz="2400" b="1">
              <a:solidFill>
                <a:srgbClr val="6F809F"/>
              </a:solidFill>
              <a:latin typeface="Corbel"/>
              <a:ea typeface="Corbel"/>
              <a:cs typeface="Corbel"/>
              <a:sym typeface="Corbel"/>
            </a:endParaRPr>
          </a:p>
        </p:txBody>
      </p:sp>
      <p:sp>
        <p:nvSpPr>
          <p:cNvPr id="1529" name="Google Shape;1529;p13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solidFill>
                  <a:schemeClr val="dk2"/>
                </a:solidFill>
              </a:rPr>
              <a:t>Motivating Learners Course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32"/>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Course Outcomes</a:t>
            </a:r>
            <a:endParaRPr sz="4400" b="1">
              <a:solidFill>
                <a:srgbClr val="173767"/>
              </a:solidFill>
              <a:latin typeface="Corbel"/>
              <a:ea typeface="Corbel"/>
              <a:cs typeface="Corbel"/>
              <a:sym typeface="Corbel"/>
            </a:endParaRPr>
          </a:p>
        </p:txBody>
      </p:sp>
      <p:sp>
        <p:nvSpPr>
          <p:cNvPr id="1535" name="Google Shape;1535;p132"/>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What </a:t>
            </a:r>
            <a:r>
              <a:rPr lang="en" sz="2400" b="1">
                <a:solidFill>
                  <a:srgbClr val="6F809F"/>
                </a:solidFill>
                <a:latin typeface="Corbel"/>
                <a:ea typeface="Corbel"/>
                <a:cs typeface="Corbel"/>
                <a:sym typeface="Corbel"/>
              </a:rPr>
              <a:t>you’ll be able to do </a:t>
            </a:r>
            <a:r>
              <a:rPr lang="en" sz="2400">
                <a:solidFill>
                  <a:srgbClr val="6F809F"/>
                </a:solidFill>
                <a:latin typeface="Corbel"/>
                <a:ea typeface="Corbel"/>
                <a:cs typeface="Corbel"/>
                <a:sym typeface="Corbel"/>
              </a:rPr>
              <a:t>by the end of the course</a:t>
            </a:r>
            <a:endParaRPr sz="2400" b="1">
              <a:solidFill>
                <a:srgbClr val="6F809F"/>
              </a:solidFill>
              <a:latin typeface="Corbel"/>
              <a:ea typeface="Corbel"/>
              <a:cs typeface="Corbel"/>
              <a:sym typeface="Corbel"/>
            </a:endParaRPr>
          </a:p>
        </p:txBody>
      </p:sp>
      <p:pic>
        <p:nvPicPr>
          <p:cNvPr id="1536" name="Google Shape;1536;p132"/>
          <p:cNvPicPr preferRelativeResize="0"/>
          <p:nvPr/>
        </p:nvPicPr>
        <p:blipFill rotWithShape="1">
          <a:blip r:embed="rId3">
            <a:alphaModFix/>
          </a:blip>
          <a:srcRect l="9978" r="9616"/>
          <a:stretch/>
        </p:blipFill>
        <p:spPr>
          <a:xfrm>
            <a:off x="608726" y="1667700"/>
            <a:ext cx="2015475" cy="2506600"/>
          </a:xfrm>
          <a:prstGeom prst="rect">
            <a:avLst/>
          </a:prstGeom>
          <a:noFill/>
          <a:ln>
            <a:noFill/>
          </a:ln>
        </p:spPr>
      </p:pic>
      <p:sp>
        <p:nvSpPr>
          <p:cNvPr id="1537" name="Google Shape;1537;p132"/>
          <p:cNvSpPr txBox="1"/>
          <p:nvPr/>
        </p:nvSpPr>
        <p:spPr>
          <a:xfrm>
            <a:off x="3062688" y="1856975"/>
            <a:ext cx="5624100" cy="2555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Know the principles for supporting student motivation through 3 key learning mindsets (</a:t>
            </a:r>
            <a:r>
              <a:rPr lang="en" b="1">
                <a:solidFill>
                  <a:schemeClr val="accent1"/>
                </a:solidFill>
                <a:latin typeface="Corbel"/>
                <a:ea typeface="Corbel"/>
                <a:cs typeface="Corbel"/>
                <a:sym typeface="Corbel"/>
              </a:rPr>
              <a:t>Mindset GPS</a:t>
            </a:r>
            <a:r>
              <a:rPr lang="en">
                <a:solidFill>
                  <a:schemeClr val="dk1"/>
                </a:solidFill>
                <a:latin typeface="Corbel"/>
                <a:ea typeface="Corbel"/>
                <a:cs typeface="Corbel"/>
                <a:sym typeface="Corbel"/>
              </a:rPr>
              <a:t>)</a:t>
            </a:r>
            <a:endParaRPr>
              <a:solidFill>
                <a:schemeClr val="dk1"/>
              </a:solidFill>
              <a:latin typeface="Corbel"/>
              <a:ea typeface="Corbel"/>
              <a:cs typeface="Corbel"/>
              <a:sym typeface="Corbel"/>
            </a:endParaRPr>
          </a:p>
          <a:p>
            <a:pPr marL="457200" lvl="0" indent="0" algn="l" rtl="0">
              <a:spcBef>
                <a:spcPts val="0"/>
              </a:spcBef>
              <a:spcAft>
                <a:spcPts val="0"/>
              </a:spcAft>
              <a:buNone/>
            </a:pPr>
            <a:endParaRPr>
              <a:solidFill>
                <a:schemeClr val="dk1"/>
              </a:solidFill>
              <a:latin typeface="Corbel"/>
              <a:ea typeface="Corbel"/>
              <a:cs typeface="Corbel"/>
              <a:sym typeface="Corbel"/>
            </a:endParaRPr>
          </a:p>
          <a:p>
            <a:pPr marL="457200" lvl="0" indent="-317500" algn="l" rtl="0">
              <a:spcBef>
                <a:spcPts val="0"/>
              </a:spcBef>
              <a:spcAft>
                <a:spcPts val="0"/>
              </a:spcAft>
              <a:buClr>
                <a:schemeClr val="dk1"/>
              </a:buClr>
              <a:buSzPts val="1400"/>
              <a:buFont typeface="Corbel"/>
              <a:buChar char="❏"/>
            </a:pPr>
            <a:r>
              <a:rPr lang="en" b="1">
                <a:solidFill>
                  <a:schemeClr val="accent1"/>
                </a:solidFill>
                <a:latin typeface="Corbel"/>
                <a:ea typeface="Corbel"/>
                <a:cs typeface="Corbel"/>
                <a:sym typeface="Corbel"/>
              </a:rPr>
              <a:t>Identify</a:t>
            </a:r>
            <a:r>
              <a:rPr lang="en">
                <a:solidFill>
                  <a:schemeClr val="accent1"/>
                </a:solidFill>
                <a:latin typeface="Corbel"/>
                <a:ea typeface="Corbel"/>
                <a:cs typeface="Corbel"/>
                <a:sym typeface="Corbel"/>
              </a:rPr>
              <a:t> </a:t>
            </a:r>
            <a:r>
              <a:rPr lang="en">
                <a:solidFill>
                  <a:schemeClr val="dk1"/>
                </a:solidFill>
                <a:latin typeface="Corbel"/>
                <a:ea typeface="Corbel"/>
                <a:cs typeface="Corbel"/>
                <a:sym typeface="Corbel"/>
              </a:rPr>
              <a:t>both supportive and unsupportive learning mindset messages prevalent in corequisite education</a:t>
            </a:r>
            <a:endParaRPr>
              <a:solidFill>
                <a:schemeClr val="dk1"/>
              </a:solidFill>
              <a:latin typeface="Corbel"/>
              <a:ea typeface="Corbel"/>
              <a:cs typeface="Corbel"/>
              <a:sym typeface="Corbel"/>
            </a:endParaRPr>
          </a:p>
          <a:p>
            <a:pPr marL="457200" lvl="0" indent="0" algn="l" rtl="0">
              <a:spcBef>
                <a:spcPts val="0"/>
              </a:spcBef>
              <a:spcAft>
                <a:spcPts val="0"/>
              </a:spcAft>
              <a:buNone/>
            </a:pPr>
            <a:endParaRPr>
              <a:solidFill>
                <a:schemeClr val="dk1"/>
              </a:solidFill>
              <a:latin typeface="Corbel"/>
              <a:ea typeface="Corbel"/>
              <a:cs typeface="Corbel"/>
              <a:sym typeface="Corbel"/>
            </a:endParaRPr>
          </a:p>
          <a:p>
            <a:pPr marL="457200" lvl="0" indent="-317500" algn="l" rtl="0">
              <a:spcBef>
                <a:spcPts val="0"/>
              </a:spcBef>
              <a:spcAft>
                <a:spcPts val="0"/>
              </a:spcAft>
              <a:buClr>
                <a:schemeClr val="dk1"/>
              </a:buClr>
              <a:buSzPts val="1400"/>
              <a:buFont typeface="Corbel"/>
              <a:buChar char="❏"/>
            </a:pPr>
            <a:r>
              <a:rPr lang="en" b="1">
                <a:solidFill>
                  <a:schemeClr val="accent1"/>
                </a:solidFill>
                <a:latin typeface="Corbel"/>
                <a:ea typeface="Corbel"/>
                <a:cs typeface="Corbel"/>
                <a:sym typeface="Corbel"/>
              </a:rPr>
              <a:t>Customize and implement </a:t>
            </a:r>
            <a:r>
              <a:rPr lang="en">
                <a:solidFill>
                  <a:schemeClr val="dk1"/>
                </a:solidFill>
                <a:latin typeface="Corbel"/>
                <a:ea typeface="Corbel"/>
                <a:cs typeface="Corbel"/>
                <a:sym typeface="Corbel"/>
              </a:rPr>
              <a:t>learning mindset supportive activities and messages in corequisite education</a:t>
            </a:r>
            <a:endParaRPr>
              <a:solidFill>
                <a:schemeClr val="dk1"/>
              </a:solidFill>
              <a:latin typeface="Corbel"/>
              <a:ea typeface="Corbel"/>
              <a:cs typeface="Corbel"/>
              <a:sym typeface="Corbel"/>
            </a:endParaRPr>
          </a:p>
          <a:p>
            <a:pPr marL="457200" lvl="0" indent="0" algn="l" rtl="0">
              <a:spcBef>
                <a:spcPts val="0"/>
              </a:spcBef>
              <a:spcAft>
                <a:spcPts val="0"/>
              </a:spcAft>
              <a:buNone/>
            </a:pPr>
            <a:endParaRPr>
              <a:solidFill>
                <a:schemeClr val="dk1"/>
              </a:solidFill>
              <a:latin typeface="Corbel"/>
              <a:ea typeface="Corbel"/>
              <a:cs typeface="Corbel"/>
              <a:sym typeface="Corbel"/>
            </a:endParaRPr>
          </a:p>
          <a:p>
            <a:pPr marL="457200" lvl="0" indent="-317500" algn="l" rtl="0">
              <a:spcBef>
                <a:spcPts val="0"/>
              </a:spcBef>
              <a:spcAft>
                <a:spcPts val="0"/>
              </a:spcAft>
              <a:buClr>
                <a:schemeClr val="dk1"/>
              </a:buClr>
              <a:buSzPts val="1400"/>
              <a:buFont typeface="Corbel"/>
              <a:buChar char="❏"/>
            </a:pPr>
            <a:r>
              <a:rPr lang="en" b="1">
                <a:solidFill>
                  <a:schemeClr val="accent1"/>
                </a:solidFill>
                <a:latin typeface="Corbel"/>
                <a:ea typeface="Corbel"/>
                <a:cs typeface="Corbel"/>
                <a:sym typeface="Corbel"/>
              </a:rPr>
              <a:t>Identify equity and opportunity gaps</a:t>
            </a:r>
            <a:r>
              <a:rPr lang="en">
                <a:solidFill>
                  <a:schemeClr val="dk1"/>
                </a:solidFill>
                <a:latin typeface="Corbel"/>
                <a:ea typeface="Corbel"/>
                <a:cs typeface="Corbel"/>
                <a:sym typeface="Corbel"/>
              </a:rPr>
              <a:t> for key student groups and </a:t>
            </a:r>
            <a:r>
              <a:rPr lang="en" b="1">
                <a:solidFill>
                  <a:schemeClr val="accent1"/>
                </a:solidFill>
                <a:latin typeface="Corbel"/>
                <a:ea typeface="Corbel"/>
                <a:cs typeface="Corbel"/>
                <a:sym typeface="Corbel"/>
              </a:rPr>
              <a:t>adopt learning mindset interventions </a:t>
            </a:r>
            <a:r>
              <a:rPr lang="en">
                <a:solidFill>
                  <a:schemeClr val="dk1"/>
                </a:solidFill>
                <a:latin typeface="Corbel"/>
                <a:ea typeface="Corbel"/>
                <a:cs typeface="Corbel"/>
                <a:sym typeface="Corbel"/>
              </a:rPr>
              <a:t>to counteract them</a:t>
            </a:r>
            <a:endParaRPr>
              <a:solidFill>
                <a:schemeClr val="dk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133"/>
          <p:cNvSpPr/>
          <p:nvPr/>
        </p:nvSpPr>
        <p:spPr>
          <a:xfrm>
            <a:off x="0" y="1782650"/>
            <a:ext cx="9144000" cy="2205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3"/>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Course Objectives</a:t>
            </a:r>
            <a:endParaRPr sz="4400" b="1">
              <a:solidFill>
                <a:srgbClr val="173767"/>
              </a:solidFill>
              <a:latin typeface="Corbel"/>
              <a:ea typeface="Corbel"/>
              <a:cs typeface="Corbel"/>
              <a:sym typeface="Corbel"/>
            </a:endParaRPr>
          </a:p>
        </p:txBody>
      </p:sp>
      <p:sp>
        <p:nvSpPr>
          <p:cNvPr id="1544" name="Google Shape;1544;p133"/>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Guiding your learning</a:t>
            </a:r>
            <a:r>
              <a:rPr lang="en" sz="2400" b="1">
                <a:solidFill>
                  <a:srgbClr val="6F809F"/>
                </a:solidFill>
                <a:latin typeface="Corbel"/>
                <a:ea typeface="Corbel"/>
                <a:cs typeface="Corbel"/>
                <a:sym typeface="Corbel"/>
              </a:rPr>
              <a:t> </a:t>
            </a:r>
            <a:r>
              <a:rPr lang="en" sz="2400">
                <a:solidFill>
                  <a:srgbClr val="6F809F"/>
                </a:solidFill>
                <a:latin typeface="Corbel"/>
                <a:ea typeface="Corbel"/>
                <a:cs typeface="Corbel"/>
                <a:sym typeface="Corbel"/>
              </a:rPr>
              <a:t>towards course outcomes</a:t>
            </a:r>
            <a:endParaRPr sz="2400" b="1">
              <a:solidFill>
                <a:srgbClr val="6F809F"/>
              </a:solidFill>
              <a:latin typeface="Corbel"/>
              <a:ea typeface="Corbel"/>
              <a:cs typeface="Corbel"/>
              <a:sym typeface="Corbel"/>
            </a:endParaRPr>
          </a:p>
        </p:txBody>
      </p:sp>
      <p:cxnSp>
        <p:nvCxnSpPr>
          <p:cNvPr id="1545" name="Google Shape;1545;p133"/>
          <p:cNvCxnSpPr/>
          <p:nvPr/>
        </p:nvCxnSpPr>
        <p:spPr>
          <a:xfrm>
            <a:off x="468038" y="2734850"/>
            <a:ext cx="7689600" cy="4500"/>
          </a:xfrm>
          <a:prstGeom prst="straightConnector1">
            <a:avLst/>
          </a:prstGeom>
          <a:noFill/>
          <a:ln w="19050" cap="flat" cmpd="sng">
            <a:solidFill>
              <a:srgbClr val="363636"/>
            </a:solidFill>
            <a:prstDash val="solid"/>
            <a:round/>
            <a:headEnd type="none" w="med" len="med"/>
            <a:tailEnd type="none" w="med" len="med"/>
          </a:ln>
        </p:spPr>
      </p:cxnSp>
      <p:sp>
        <p:nvSpPr>
          <p:cNvPr id="1546" name="Google Shape;1546;p133"/>
          <p:cNvSpPr txBox="1"/>
          <p:nvPr/>
        </p:nvSpPr>
        <p:spPr>
          <a:xfrm>
            <a:off x="842663" y="2086075"/>
            <a:ext cx="1801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latin typeface="Corbel"/>
                <a:ea typeface="Corbel"/>
                <a:cs typeface="Corbel"/>
                <a:sym typeface="Corbel"/>
              </a:rPr>
              <a:t>Knowledge</a:t>
            </a:r>
            <a:endParaRPr sz="1800" b="1">
              <a:solidFill>
                <a:schemeClr val="dk2"/>
              </a:solidFill>
              <a:latin typeface="Corbel"/>
              <a:ea typeface="Corbel"/>
              <a:cs typeface="Corbel"/>
              <a:sym typeface="Corbel"/>
            </a:endParaRPr>
          </a:p>
        </p:txBody>
      </p:sp>
      <p:sp>
        <p:nvSpPr>
          <p:cNvPr id="1547" name="Google Shape;1547;p133"/>
          <p:cNvSpPr txBox="1"/>
          <p:nvPr/>
        </p:nvSpPr>
        <p:spPr>
          <a:xfrm>
            <a:off x="560213" y="2945625"/>
            <a:ext cx="2366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Corbel"/>
                <a:ea typeface="Corbel"/>
                <a:cs typeface="Corbel"/>
                <a:sym typeface="Corbel"/>
              </a:rPr>
              <a:t>Understand Learning Mindset </a:t>
            </a:r>
            <a:r>
              <a:rPr lang="en" sz="1200" b="1">
                <a:latin typeface="Corbel"/>
                <a:ea typeface="Corbel"/>
                <a:cs typeface="Corbel"/>
                <a:sym typeface="Corbel"/>
              </a:rPr>
              <a:t>terminology, core principles</a:t>
            </a:r>
            <a:r>
              <a:rPr lang="en" sz="1200">
                <a:latin typeface="Corbel"/>
                <a:ea typeface="Corbel"/>
                <a:cs typeface="Corbel"/>
                <a:sym typeface="Corbel"/>
              </a:rPr>
              <a:t>, and </a:t>
            </a:r>
            <a:r>
              <a:rPr lang="en" sz="1200" b="1">
                <a:latin typeface="Corbel"/>
                <a:ea typeface="Corbel"/>
                <a:cs typeface="Corbel"/>
                <a:sym typeface="Corbel"/>
              </a:rPr>
              <a:t>strategies</a:t>
            </a:r>
            <a:r>
              <a:rPr lang="en" sz="1200">
                <a:latin typeface="Corbel"/>
                <a:ea typeface="Corbel"/>
                <a:cs typeface="Corbel"/>
                <a:sym typeface="Corbel"/>
              </a:rPr>
              <a:t> to identify equity and opportunity gaps</a:t>
            </a:r>
            <a:endParaRPr sz="1200" strike="sngStrike">
              <a:latin typeface="Corbel"/>
              <a:ea typeface="Corbel"/>
              <a:cs typeface="Corbel"/>
              <a:sym typeface="Corbel"/>
            </a:endParaRPr>
          </a:p>
        </p:txBody>
      </p:sp>
      <p:sp>
        <p:nvSpPr>
          <p:cNvPr id="1548" name="Google Shape;1548;p133"/>
          <p:cNvSpPr/>
          <p:nvPr/>
        </p:nvSpPr>
        <p:spPr>
          <a:xfrm>
            <a:off x="1585463" y="2584700"/>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3"/>
          <p:cNvSpPr txBox="1"/>
          <p:nvPr/>
        </p:nvSpPr>
        <p:spPr>
          <a:xfrm>
            <a:off x="3347893" y="2086075"/>
            <a:ext cx="1801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latin typeface="Corbel"/>
                <a:ea typeface="Corbel"/>
                <a:cs typeface="Corbel"/>
                <a:sym typeface="Corbel"/>
              </a:rPr>
              <a:t>Skill</a:t>
            </a:r>
            <a:endParaRPr sz="1800" b="1">
              <a:solidFill>
                <a:schemeClr val="dk2"/>
              </a:solidFill>
              <a:latin typeface="Corbel"/>
              <a:ea typeface="Corbel"/>
              <a:cs typeface="Corbel"/>
              <a:sym typeface="Corbel"/>
            </a:endParaRPr>
          </a:p>
        </p:txBody>
      </p:sp>
      <p:sp>
        <p:nvSpPr>
          <p:cNvPr id="1550" name="Google Shape;1550;p133"/>
          <p:cNvSpPr txBox="1"/>
          <p:nvPr/>
        </p:nvSpPr>
        <p:spPr>
          <a:xfrm>
            <a:off x="3065443" y="2945625"/>
            <a:ext cx="2366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Corbel"/>
                <a:ea typeface="Corbel"/>
                <a:cs typeface="Corbel"/>
                <a:sym typeface="Corbel"/>
              </a:rPr>
              <a:t>Identify and adopt Learning Mindset </a:t>
            </a:r>
            <a:r>
              <a:rPr lang="en" sz="1200" b="1">
                <a:latin typeface="Corbel"/>
                <a:ea typeface="Corbel"/>
                <a:cs typeface="Corbel"/>
                <a:sym typeface="Corbel"/>
              </a:rPr>
              <a:t>supportive instructional practice </a:t>
            </a:r>
            <a:r>
              <a:rPr lang="en" sz="1200">
                <a:latin typeface="Corbel"/>
                <a:ea typeface="Corbel"/>
                <a:cs typeface="Corbel"/>
                <a:sym typeface="Corbel"/>
              </a:rPr>
              <a:t>and </a:t>
            </a:r>
            <a:r>
              <a:rPr lang="en" sz="1200" b="1">
                <a:latin typeface="Corbel"/>
                <a:ea typeface="Corbel"/>
                <a:cs typeface="Corbel"/>
                <a:sym typeface="Corbel"/>
              </a:rPr>
              <a:t>messaging</a:t>
            </a:r>
            <a:endParaRPr sz="1200" b="1">
              <a:latin typeface="Corbel"/>
              <a:ea typeface="Corbel"/>
              <a:cs typeface="Corbel"/>
              <a:sym typeface="Corbel"/>
            </a:endParaRPr>
          </a:p>
        </p:txBody>
      </p:sp>
      <p:sp>
        <p:nvSpPr>
          <p:cNvPr id="1551" name="Google Shape;1551;p133"/>
          <p:cNvSpPr/>
          <p:nvPr/>
        </p:nvSpPr>
        <p:spPr>
          <a:xfrm>
            <a:off x="4090693" y="2584700"/>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3"/>
          <p:cNvSpPr txBox="1"/>
          <p:nvPr/>
        </p:nvSpPr>
        <p:spPr>
          <a:xfrm>
            <a:off x="5853107" y="2086075"/>
            <a:ext cx="1801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latin typeface="Corbel"/>
                <a:ea typeface="Corbel"/>
                <a:cs typeface="Corbel"/>
                <a:sym typeface="Corbel"/>
              </a:rPr>
              <a:t>Application</a:t>
            </a:r>
            <a:endParaRPr sz="1800" b="1">
              <a:solidFill>
                <a:schemeClr val="dk2"/>
              </a:solidFill>
              <a:latin typeface="Corbel"/>
              <a:ea typeface="Corbel"/>
              <a:cs typeface="Corbel"/>
              <a:sym typeface="Corbel"/>
            </a:endParaRPr>
          </a:p>
        </p:txBody>
      </p:sp>
      <p:sp>
        <p:nvSpPr>
          <p:cNvPr id="1553" name="Google Shape;1553;p133"/>
          <p:cNvSpPr txBox="1"/>
          <p:nvPr/>
        </p:nvSpPr>
        <p:spPr>
          <a:xfrm>
            <a:off x="5570657" y="2945625"/>
            <a:ext cx="2366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Corbel"/>
                <a:ea typeface="Corbel"/>
                <a:cs typeface="Corbel"/>
                <a:sym typeface="Corbel"/>
              </a:rPr>
              <a:t>Reflect and apply</a:t>
            </a:r>
            <a:r>
              <a:rPr lang="en" sz="1200">
                <a:latin typeface="Corbel"/>
                <a:ea typeface="Corbel"/>
                <a:cs typeface="Corbel"/>
                <a:sym typeface="Corbel"/>
              </a:rPr>
              <a:t> the concepts and instructional supports (i.e., key tasks) in practice</a:t>
            </a:r>
            <a:endParaRPr sz="1200">
              <a:latin typeface="Corbel"/>
              <a:ea typeface="Corbel"/>
              <a:cs typeface="Corbel"/>
              <a:sym typeface="Corbel"/>
            </a:endParaRPr>
          </a:p>
        </p:txBody>
      </p:sp>
      <p:sp>
        <p:nvSpPr>
          <p:cNvPr id="1554" name="Google Shape;1554;p133"/>
          <p:cNvSpPr/>
          <p:nvPr/>
        </p:nvSpPr>
        <p:spPr>
          <a:xfrm>
            <a:off x="6595907" y="2584700"/>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5" name="Google Shape;1555;p133"/>
          <p:cNvPicPr preferRelativeResize="0"/>
          <p:nvPr/>
        </p:nvPicPr>
        <p:blipFill>
          <a:blip r:embed="rId3">
            <a:alphaModFix/>
          </a:blip>
          <a:stretch>
            <a:fillRect/>
          </a:stretch>
        </p:blipFill>
        <p:spPr>
          <a:xfrm>
            <a:off x="1654435" y="2664675"/>
            <a:ext cx="177953" cy="164050"/>
          </a:xfrm>
          <a:prstGeom prst="rect">
            <a:avLst/>
          </a:prstGeom>
          <a:noFill/>
          <a:ln>
            <a:noFill/>
          </a:ln>
        </p:spPr>
      </p:pic>
      <p:pic>
        <p:nvPicPr>
          <p:cNvPr id="1556" name="Google Shape;1556;p133"/>
          <p:cNvPicPr preferRelativeResize="0"/>
          <p:nvPr/>
        </p:nvPicPr>
        <p:blipFill>
          <a:blip r:embed="rId3">
            <a:alphaModFix/>
          </a:blip>
          <a:stretch>
            <a:fillRect/>
          </a:stretch>
        </p:blipFill>
        <p:spPr>
          <a:xfrm>
            <a:off x="4159660" y="2664675"/>
            <a:ext cx="177953" cy="164050"/>
          </a:xfrm>
          <a:prstGeom prst="rect">
            <a:avLst/>
          </a:prstGeom>
          <a:noFill/>
          <a:ln>
            <a:noFill/>
          </a:ln>
        </p:spPr>
      </p:pic>
      <p:pic>
        <p:nvPicPr>
          <p:cNvPr id="1557" name="Google Shape;1557;p133"/>
          <p:cNvPicPr preferRelativeResize="0"/>
          <p:nvPr/>
        </p:nvPicPr>
        <p:blipFill>
          <a:blip r:embed="rId3">
            <a:alphaModFix/>
          </a:blip>
          <a:stretch>
            <a:fillRect/>
          </a:stretch>
        </p:blipFill>
        <p:spPr>
          <a:xfrm>
            <a:off x="6664885" y="2664675"/>
            <a:ext cx="177953" cy="164050"/>
          </a:xfrm>
          <a:prstGeom prst="rect">
            <a:avLst/>
          </a:prstGeom>
          <a:noFill/>
          <a:ln>
            <a:noFill/>
          </a:ln>
        </p:spPr>
      </p:pic>
      <p:pic>
        <p:nvPicPr>
          <p:cNvPr id="1558" name="Google Shape;1558;p133"/>
          <p:cNvPicPr preferRelativeResize="0"/>
          <p:nvPr/>
        </p:nvPicPr>
        <p:blipFill>
          <a:blip r:embed="rId4">
            <a:alphaModFix/>
          </a:blip>
          <a:stretch>
            <a:fillRect/>
          </a:stretch>
        </p:blipFill>
        <p:spPr>
          <a:xfrm>
            <a:off x="7937063" y="2460275"/>
            <a:ext cx="738900" cy="738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134"/>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Course Structure</a:t>
            </a:r>
            <a:endParaRPr sz="4400" b="1">
              <a:solidFill>
                <a:srgbClr val="173767"/>
              </a:solidFill>
              <a:latin typeface="Corbel"/>
              <a:ea typeface="Corbel"/>
              <a:cs typeface="Corbel"/>
              <a:sym typeface="Corbel"/>
            </a:endParaRPr>
          </a:p>
        </p:txBody>
      </p:sp>
      <p:sp>
        <p:nvSpPr>
          <p:cNvPr id="1564" name="Google Shape;1564;p134"/>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How the course is organized</a:t>
            </a:r>
            <a:endParaRPr sz="2400" b="1">
              <a:solidFill>
                <a:srgbClr val="6F809F"/>
              </a:solidFill>
              <a:latin typeface="Corbel"/>
              <a:ea typeface="Corbel"/>
              <a:cs typeface="Corbel"/>
              <a:sym typeface="Corbel"/>
            </a:endParaRPr>
          </a:p>
        </p:txBody>
      </p:sp>
      <p:sp>
        <p:nvSpPr>
          <p:cNvPr id="1565" name="Google Shape;1565;p134"/>
          <p:cNvSpPr/>
          <p:nvPr/>
        </p:nvSpPr>
        <p:spPr>
          <a:xfrm>
            <a:off x="373575" y="1723225"/>
            <a:ext cx="2650200" cy="29619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6" name="Google Shape;1566;p134"/>
          <p:cNvGrpSpPr/>
          <p:nvPr/>
        </p:nvGrpSpPr>
        <p:grpSpPr>
          <a:xfrm>
            <a:off x="1221050" y="1474100"/>
            <a:ext cx="932100" cy="932700"/>
            <a:chOff x="1236600" y="1413750"/>
            <a:chExt cx="932100" cy="932700"/>
          </a:xfrm>
        </p:grpSpPr>
        <p:sp>
          <p:nvSpPr>
            <p:cNvPr id="1567" name="Google Shape;1567;p134"/>
            <p:cNvSpPr/>
            <p:nvPr/>
          </p:nvSpPr>
          <p:spPr>
            <a:xfrm>
              <a:off x="1236600" y="1413750"/>
              <a:ext cx="932100" cy="932700"/>
            </a:xfrm>
            <a:prstGeom prst="ellipse">
              <a:avLst/>
            </a:prstGeom>
            <a:solidFill>
              <a:srgbClr val="203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8" name="Google Shape;1568;p134"/>
            <p:cNvPicPr preferRelativeResize="0"/>
            <p:nvPr/>
          </p:nvPicPr>
          <p:blipFill>
            <a:blip r:embed="rId3">
              <a:alphaModFix/>
            </a:blip>
            <a:stretch>
              <a:fillRect/>
            </a:stretch>
          </p:blipFill>
          <p:spPr>
            <a:xfrm>
              <a:off x="1382299" y="1559749"/>
              <a:ext cx="640700" cy="640700"/>
            </a:xfrm>
            <a:prstGeom prst="rect">
              <a:avLst/>
            </a:prstGeom>
            <a:noFill/>
            <a:ln>
              <a:noFill/>
            </a:ln>
          </p:spPr>
        </p:pic>
      </p:grpSp>
      <p:sp>
        <p:nvSpPr>
          <p:cNvPr id="1569" name="Google Shape;1569;p134"/>
          <p:cNvSpPr txBox="1"/>
          <p:nvPr/>
        </p:nvSpPr>
        <p:spPr>
          <a:xfrm>
            <a:off x="545175" y="2406800"/>
            <a:ext cx="2262600" cy="3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50" b="1">
                <a:solidFill>
                  <a:schemeClr val="dk2"/>
                </a:solidFill>
                <a:latin typeface="Corbel"/>
                <a:ea typeface="Corbel"/>
                <a:cs typeface="Corbel"/>
                <a:sym typeface="Corbel"/>
              </a:rPr>
              <a:t>Introduction  to Key Concepts</a:t>
            </a:r>
            <a:endParaRPr sz="1250" b="1">
              <a:solidFill>
                <a:schemeClr val="dk2"/>
              </a:solidFill>
              <a:latin typeface="Corbel"/>
              <a:ea typeface="Corbel"/>
              <a:cs typeface="Corbel"/>
              <a:sym typeface="Corbel"/>
            </a:endParaRPr>
          </a:p>
        </p:txBody>
      </p:sp>
      <p:sp>
        <p:nvSpPr>
          <p:cNvPr id="1570" name="Google Shape;1570;p134"/>
          <p:cNvSpPr txBox="1"/>
          <p:nvPr/>
        </p:nvSpPr>
        <p:spPr>
          <a:xfrm>
            <a:off x="442875" y="2713975"/>
            <a:ext cx="25116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Corbel"/>
                <a:ea typeface="Corbel"/>
                <a:cs typeface="Corbel"/>
                <a:sym typeface="Corbel"/>
              </a:rPr>
              <a:t>Watch videos and read articles introducing key concepts, then hear the story of a student enrolled in a corequisite course who struggles to navigate the learning environment.</a:t>
            </a:r>
            <a:endParaRPr sz="1100">
              <a:latin typeface="Corbel"/>
              <a:ea typeface="Corbel"/>
              <a:cs typeface="Corbel"/>
              <a:sym typeface="Corbel"/>
            </a:endParaRPr>
          </a:p>
        </p:txBody>
      </p:sp>
      <p:sp>
        <p:nvSpPr>
          <p:cNvPr id="1571" name="Google Shape;1571;p134"/>
          <p:cNvSpPr/>
          <p:nvPr/>
        </p:nvSpPr>
        <p:spPr>
          <a:xfrm>
            <a:off x="3246901" y="1723225"/>
            <a:ext cx="2650200" cy="29619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4"/>
          <p:cNvSpPr txBox="1"/>
          <p:nvPr/>
        </p:nvSpPr>
        <p:spPr>
          <a:xfrm>
            <a:off x="3372825" y="2433213"/>
            <a:ext cx="2370300" cy="3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50" b="1">
                <a:solidFill>
                  <a:schemeClr val="dk2"/>
                </a:solidFill>
                <a:latin typeface="Corbel"/>
                <a:ea typeface="Corbel"/>
                <a:cs typeface="Corbel"/>
                <a:sym typeface="Corbel"/>
              </a:rPr>
              <a:t>Mindset Supportive Messaging</a:t>
            </a:r>
            <a:endParaRPr sz="1250" b="1">
              <a:solidFill>
                <a:schemeClr val="dk2"/>
              </a:solidFill>
              <a:latin typeface="Corbel"/>
              <a:ea typeface="Corbel"/>
              <a:cs typeface="Corbel"/>
              <a:sym typeface="Corbel"/>
            </a:endParaRPr>
          </a:p>
        </p:txBody>
      </p:sp>
      <p:sp>
        <p:nvSpPr>
          <p:cNvPr id="1573" name="Google Shape;1573;p134"/>
          <p:cNvSpPr txBox="1"/>
          <p:nvPr/>
        </p:nvSpPr>
        <p:spPr>
          <a:xfrm>
            <a:off x="3339375" y="2713963"/>
            <a:ext cx="24372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100">
                <a:latin typeface="Corbel"/>
                <a:ea typeface="Corbel"/>
                <a:cs typeface="Corbel"/>
                <a:sym typeface="Corbel"/>
              </a:rPr>
              <a:t>Practice identifying and creating learning mindset supportive</a:t>
            </a:r>
            <a:endParaRPr sz="1100">
              <a:latin typeface="Corbel"/>
              <a:ea typeface="Corbel"/>
              <a:cs typeface="Corbel"/>
              <a:sym typeface="Corbel"/>
            </a:endParaRPr>
          </a:p>
          <a:p>
            <a:pPr marL="0" lvl="0" indent="0" algn="ctr" rtl="0">
              <a:spcBef>
                <a:spcPts val="0"/>
              </a:spcBef>
              <a:spcAft>
                <a:spcPts val="0"/>
              </a:spcAft>
              <a:buNone/>
            </a:pPr>
            <a:r>
              <a:rPr lang="en" sz="1100">
                <a:latin typeface="Corbel"/>
                <a:ea typeface="Corbel"/>
                <a:cs typeface="Corbel"/>
                <a:sym typeface="Corbel"/>
              </a:rPr>
              <a:t>messages and consider their effects corequisite students. Create several projects to can be used in practice.</a:t>
            </a:r>
            <a:endParaRPr sz="1100">
              <a:latin typeface="Corbel"/>
              <a:ea typeface="Corbel"/>
              <a:cs typeface="Corbel"/>
              <a:sym typeface="Corbel"/>
            </a:endParaRPr>
          </a:p>
        </p:txBody>
      </p:sp>
      <p:sp>
        <p:nvSpPr>
          <p:cNvPr id="1574" name="Google Shape;1574;p134"/>
          <p:cNvSpPr txBox="1"/>
          <p:nvPr/>
        </p:nvSpPr>
        <p:spPr>
          <a:xfrm>
            <a:off x="3964135" y="3798097"/>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Skill</a:t>
            </a:r>
            <a:endParaRPr b="1">
              <a:solidFill>
                <a:srgbClr val="173767"/>
              </a:solidFill>
              <a:latin typeface="Corbel"/>
              <a:ea typeface="Corbel"/>
              <a:cs typeface="Corbel"/>
              <a:sym typeface="Corbel"/>
            </a:endParaRPr>
          </a:p>
        </p:txBody>
      </p:sp>
      <p:sp>
        <p:nvSpPr>
          <p:cNvPr id="1575" name="Google Shape;1575;p134"/>
          <p:cNvSpPr txBox="1"/>
          <p:nvPr/>
        </p:nvSpPr>
        <p:spPr>
          <a:xfrm>
            <a:off x="3964135" y="4172439"/>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Application</a:t>
            </a:r>
            <a:endParaRPr b="1">
              <a:solidFill>
                <a:srgbClr val="173767"/>
              </a:solidFill>
              <a:latin typeface="Corbel"/>
              <a:ea typeface="Corbel"/>
              <a:cs typeface="Corbel"/>
              <a:sym typeface="Corbel"/>
            </a:endParaRPr>
          </a:p>
        </p:txBody>
      </p:sp>
      <p:sp>
        <p:nvSpPr>
          <p:cNvPr id="1576" name="Google Shape;1576;p134"/>
          <p:cNvSpPr/>
          <p:nvPr/>
        </p:nvSpPr>
        <p:spPr>
          <a:xfrm>
            <a:off x="6120228" y="1723225"/>
            <a:ext cx="2650200" cy="29619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4"/>
          <p:cNvSpPr txBox="1"/>
          <p:nvPr/>
        </p:nvSpPr>
        <p:spPr>
          <a:xfrm>
            <a:off x="6424874" y="2427638"/>
            <a:ext cx="2040900" cy="3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50" b="1">
                <a:solidFill>
                  <a:schemeClr val="dk2"/>
                </a:solidFill>
                <a:latin typeface="Corbel"/>
                <a:ea typeface="Corbel"/>
                <a:cs typeface="Corbel"/>
                <a:sym typeface="Corbel"/>
              </a:rPr>
              <a:t>Revise Course Elements</a:t>
            </a:r>
            <a:endParaRPr sz="1250" b="1">
              <a:solidFill>
                <a:schemeClr val="dk2"/>
              </a:solidFill>
              <a:latin typeface="Corbel"/>
              <a:ea typeface="Corbel"/>
              <a:cs typeface="Corbel"/>
              <a:sym typeface="Corbel"/>
            </a:endParaRPr>
          </a:p>
        </p:txBody>
      </p:sp>
      <p:sp>
        <p:nvSpPr>
          <p:cNvPr id="1578" name="Google Shape;1578;p134"/>
          <p:cNvSpPr txBox="1"/>
          <p:nvPr/>
        </p:nvSpPr>
        <p:spPr>
          <a:xfrm>
            <a:off x="6203900" y="2722600"/>
            <a:ext cx="25116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Corbel"/>
                <a:ea typeface="Corbel"/>
                <a:cs typeface="Corbel"/>
                <a:sym typeface="Corbel"/>
              </a:rPr>
              <a:t>Learn how to structure learning experiences to support students' Learning Mindsets. </a:t>
            </a:r>
            <a:r>
              <a:rPr lang="en" sz="1100">
                <a:solidFill>
                  <a:schemeClr val="dk1"/>
                </a:solidFill>
                <a:latin typeface="Corbel"/>
                <a:ea typeface="Corbel"/>
                <a:cs typeface="Corbel"/>
                <a:sym typeface="Corbel"/>
              </a:rPr>
              <a:t>Create several projects to be implemented as instructional routines.</a:t>
            </a:r>
            <a:endParaRPr sz="1100">
              <a:latin typeface="Corbel"/>
              <a:ea typeface="Corbel"/>
              <a:cs typeface="Corbel"/>
              <a:sym typeface="Corbel"/>
            </a:endParaRPr>
          </a:p>
        </p:txBody>
      </p:sp>
      <p:sp>
        <p:nvSpPr>
          <p:cNvPr id="1579" name="Google Shape;1579;p134"/>
          <p:cNvSpPr txBox="1"/>
          <p:nvPr/>
        </p:nvSpPr>
        <p:spPr>
          <a:xfrm>
            <a:off x="6931385" y="3798097"/>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Skill</a:t>
            </a:r>
            <a:endParaRPr b="1">
              <a:solidFill>
                <a:srgbClr val="173767"/>
              </a:solidFill>
              <a:latin typeface="Corbel"/>
              <a:ea typeface="Corbel"/>
              <a:cs typeface="Corbel"/>
              <a:sym typeface="Corbel"/>
            </a:endParaRPr>
          </a:p>
        </p:txBody>
      </p:sp>
      <p:sp>
        <p:nvSpPr>
          <p:cNvPr id="1580" name="Google Shape;1580;p134"/>
          <p:cNvSpPr txBox="1"/>
          <p:nvPr/>
        </p:nvSpPr>
        <p:spPr>
          <a:xfrm>
            <a:off x="6931385" y="4172439"/>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Application</a:t>
            </a:r>
            <a:endParaRPr b="1">
              <a:solidFill>
                <a:srgbClr val="173767"/>
              </a:solidFill>
              <a:latin typeface="Corbel"/>
              <a:ea typeface="Corbel"/>
              <a:cs typeface="Corbel"/>
              <a:sym typeface="Corbel"/>
            </a:endParaRPr>
          </a:p>
        </p:txBody>
      </p:sp>
      <p:grpSp>
        <p:nvGrpSpPr>
          <p:cNvPr id="1581" name="Google Shape;1581;p134"/>
          <p:cNvGrpSpPr/>
          <p:nvPr/>
        </p:nvGrpSpPr>
        <p:grpSpPr>
          <a:xfrm>
            <a:off x="6979275" y="1483700"/>
            <a:ext cx="932100" cy="913500"/>
            <a:chOff x="6339400" y="1463250"/>
            <a:chExt cx="932100" cy="913500"/>
          </a:xfrm>
        </p:grpSpPr>
        <p:sp>
          <p:nvSpPr>
            <p:cNvPr id="1582" name="Google Shape;1582;p134"/>
            <p:cNvSpPr/>
            <p:nvPr/>
          </p:nvSpPr>
          <p:spPr>
            <a:xfrm>
              <a:off x="6339400" y="1463250"/>
              <a:ext cx="932100" cy="913500"/>
            </a:xfrm>
            <a:prstGeom prst="ellipse">
              <a:avLst/>
            </a:prstGeom>
            <a:solidFill>
              <a:srgbClr val="173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3" name="Google Shape;1583;p134"/>
            <p:cNvPicPr preferRelativeResize="0"/>
            <p:nvPr/>
          </p:nvPicPr>
          <p:blipFill>
            <a:blip r:embed="rId4">
              <a:alphaModFix/>
            </a:blip>
            <a:stretch>
              <a:fillRect/>
            </a:stretch>
          </p:blipFill>
          <p:spPr>
            <a:xfrm>
              <a:off x="6485100" y="1599650"/>
              <a:ext cx="640700" cy="640700"/>
            </a:xfrm>
            <a:prstGeom prst="rect">
              <a:avLst/>
            </a:prstGeom>
            <a:noFill/>
            <a:ln>
              <a:noFill/>
            </a:ln>
          </p:spPr>
        </p:pic>
      </p:grpSp>
      <p:grpSp>
        <p:nvGrpSpPr>
          <p:cNvPr id="1584" name="Google Shape;1584;p134"/>
          <p:cNvGrpSpPr/>
          <p:nvPr/>
        </p:nvGrpSpPr>
        <p:grpSpPr>
          <a:xfrm>
            <a:off x="815278" y="3868228"/>
            <a:ext cx="252625" cy="252331"/>
            <a:chOff x="1227138" y="3724525"/>
            <a:chExt cx="315900" cy="324000"/>
          </a:xfrm>
        </p:grpSpPr>
        <p:sp>
          <p:nvSpPr>
            <p:cNvPr id="1585" name="Google Shape;1585;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6" name="Google Shape;1586;p134"/>
            <p:cNvPicPr preferRelativeResize="0"/>
            <p:nvPr/>
          </p:nvPicPr>
          <p:blipFill>
            <a:blip r:embed="rId5">
              <a:alphaModFix/>
            </a:blip>
            <a:stretch>
              <a:fillRect/>
            </a:stretch>
          </p:blipFill>
          <p:spPr>
            <a:xfrm>
              <a:off x="1296110" y="3804500"/>
              <a:ext cx="177953" cy="164050"/>
            </a:xfrm>
            <a:prstGeom prst="rect">
              <a:avLst/>
            </a:prstGeom>
            <a:noFill/>
            <a:ln>
              <a:noFill/>
            </a:ln>
          </p:spPr>
        </p:pic>
      </p:grpSp>
      <p:grpSp>
        <p:nvGrpSpPr>
          <p:cNvPr id="1587" name="Google Shape;1587;p134"/>
          <p:cNvGrpSpPr/>
          <p:nvPr/>
        </p:nvGrpSpPr>
        <p:grpSpPr>
          <a:xfrm>
            <a:off x="815278" y="4225981"/>
            <a:ext cx="252625" cy="252331"/>
            <a:chOff x="1227138" y="3724525"/>
            <a:chExt cx="315900" cy="324000"/>
          </a:xfrm>
        </p:grpSpPr>
        <p:sp>
          <p:nvSpPr>
            <p:cNvPr id="1588" name="Google Shape;1588;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9" name="Google Shape;1589;p134"/>
            <p:cNvPicPr preferRelativeResize="0"/>
            <p:nvPr/>
          </p:nvPicPr>
          <p:blipFill>
            <a:blip r:embed="rId5">
              <a:alphaModFix/>
            </a:blip>
            <a:stretch>
              <a:fillRect/>
            </a:stretch>
          </p:blipFill>
          <p:spPr>
            <a:xfrm>
              <a:off x="1296110" y="3804500"/>
              <a:ext cx="177953" cy="164050"/>
            </a:xfrm>
            <a:prstGeom prst="rect">
              <a:avLst/>
            </a:prstGeom>
            <a:noFill/>
            <a:ln>
              <a:noFill/>
            </a:ln>
          </p:spPr>
        </p:pic>
      </p:grpSp>
      <p:sp>
        <p:nvSpPr>
          <p:cNvPr id="1590" name="Google Shape;1590;p134"/>
          <p:cNvSpPr/>
          <p:nvPr/>
        </p:nvSpPr>
        <p:spPr>
          <a:xfrm>
            <a:off x="4105950" y="1493300"/>
            <a:ext cx="932100" cy="913500"/>
          </a:xfrm>
          <a:prstGeom prst="ellipse">
            <a:avLst/>
          </a:prstGeom>
          <a:solidFill>
            <a:srgbClr val="173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34"/>
          <p:cNvSpPr txBox="1"/>
          <p:nvPr/>
        </p:nvSpPr>
        <p:spPr>
          <a:xfrm>
            <a:off x="1118310" y="3798097"/>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Knowledge</a:t>
            </a:r>
            <a:endParaRPr b="1">
              <a:solidFill>
                <a:srgbClr val="173767"/>
              </a:solidFill>
              <a:latin typeface="Corbel"/>
              <a:ea typeface="Corbel"/>
              <a:cs typeface="Corbel"/>
              <a:sym typeface="Corbel"/>
            </a:endParaRPr>
          </a:p>
        </p:txBody>
      </p:sp>
      <p:sp>
        <p:nvSpPr>
          <p:cNvPr id="1592" name="Google Shape;1592;p134"/>
          <p:cNvSpPr txBox="1"/>
          <p:nvPr/>
        </p:nvSpPr>
        <p:spPr>
          <a:xfrm>
            <a:off x="1118310" y="4172439"/>
            <a:ext cx="144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3767"/>
                </a:solidFill>
                <a:latin typeface="Corbel"/>
                <a:ea typeface="Corbel"/>
                <a:cs typeface="Corbel"/>
                <a:sym typeface="Corbel"/>
              </a:rPr>
              <a:t>Skill</a:t>
            </a:r>
            <a:endParaRPr b="1">
              <a:solidFill>
                <a:srgbClr val="173767"/>
              </a:solidFill>
              <a:latin typeface="Corbel"/>
              <a:ea typeface="Corbel"/>
              <a:cs typeface="Corbel"/>
              <a:sym typeface="Corbel"/>
            </a:endParaRPr>
          </a:p>
        </p:txBody>
      </p:sp>
      <p:pic>
        <p:nvPicPr>
          <p:cNvPr id="1593" name="Google Shape;1593;p134"/>
          <p:cNvPicPr preferRelativeResize="0"/>
          <p:nvPr/>
        </p:nvPicPr>
        <p:blipFill>
          <a:blip r:embed="rId6">
            <a:alphaModFix/>
          </a:blip>
          <a:stretch>
            <a:fillRect/>
          </a:stretch>
        </p:blipFill>
        <p:spPr>
          <a:xfrm>
            <a:off x="4307125" y="1685175"/>
            <a:ext cx="529750" cy="529750"/>
          </a:xfrm>
          <a:prstGeom prst="rect">
            <a:avLst/>
          </a:prstGeom>
          <a:noFill/>
          <a:ln>
            <a:noFill/>
          </a:ln>
        </p:spPr>
      </p:pic>
      <p:grpSp>
        <p:nvGrpSpPr>
          <p:cNvPr id="1594" name="Google Shape;1594;p134"/>
          <p:cNvGrpSpPr/>
          <p:nvPr/>
        </p:nvGrpSpPr>
        <p:grpSpPr>
          <a:xfrm>
            <a:off x="3661103" y="3850953"/>
            <a:ext cx="252625" cy="252331"/>
            <a:chOff x="1227138" y="3724525"/>
            <a:chExt cx="315900" cy="324000"/>
          </a:xfrm>
        </p:grpSpPr>
        <p:sp>
          <p:nvSpPr>
            <p:cNvPr id="1595" name="Google Shape;1595;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6" name="Google Shape;1596;p134"/>
            <p:cNvPicPr preferRelativeResize="0"/>
            <p:nvPr/>
          </p:nvPicPr>
          <p:blipFill>
            <a:blip r:embed="rId5">
              <a:alphaModFix/>
            </a:blip>
            <a:stretch>
              <a:fillRect/>
            </a:stretch>
          </p:blipFill>
          <p:spPr>
            <a:xfrm>
              <a:off x="1296110" y="3804500"/>
              <a:ext cx="177953" cy="164050"/>
            </a:xfrm>
            <a:prstGeom prst="rect">
              <a:avLst/>
            </a:prstGeom>
            <a:noFill/>
            <a:ln>
              <a:noFill/>
            </a:ln>
          </p:spPr>
        </p:pic>
      </p:grpSp>
      <p:grpSp>
        <p:nvGrpSpPr>
          <p:cNvPr id="1597" name="Google Shape;1597;p134"/>
          <p:cNvGrpSpPr/>
          <p:nvPr/>
        </p:nvGrpSpPr>
        <p:grpSpPr>
          <a:xfrm>
            <a:off x="3661103" y="4208706"/>
            <a:ext cx="252625" cy="252331"/>
            <a:chOff x="1227138" y="3724525"/>
            <a:chExt cx="315900" cy="324000"/>
          </a:xfrm>
        </p:grpSpPr>
        <p:sp>
          <p:nvSpPr>
            <p:cNvPr id="1598" name="Google Shape;1598;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9" name="Google Shape;1599;p134"/>
            <p:cNvPicPr preferRelativeResize="0"/>
            <p:nvPr/>
          </p:nvPicPr>
          <p:blipFill>
            <a:blip r:embed="rId5">
              <a:alphaModFix/>
            </a:blip>
            <a:stretch>
              <a:fillRect/>
            </a:stretch>
          </p:blipFill>
          <p:spPr>
            <a:xfrm>
              <a:off x="1296110" y="3804500"/>
              <a:ext cx="177953" cy="164050"/>
            </a:xfrm>
            <a:prstGeom prst="rect">
              <a:avLst/>
            </a:prstGeom>
            <a:noFill/>
            <a:ln>
              <a:noFill/>
            </a:ln>
          </p:spPr>
        </p:pic>
      </p:grpSp>
      <p:grpSp>
        <p:nvGrpSpPr>
          <p:cNvPr id="1600" name="Google Shape;1600;p134"/>
          <p:cNvGrpSpPr/>
          <p:nvPr/>
        </p:nvGrpSpPr>
        <p:grpSpPr>
          <a:xfrm>
            <a:off x="6628353" y="3839803"/>
            <a:ext cx="252625" cy="252331"/>
            <a:chOff x="1227138" y="3724525"/>
            <a:chExt cx="315900" cy="324000"/>
          </a:xfrm>
        </p:grpSpPr>
        <p:sp>
          <p:nvSpPr>
            <p:cNvPr id="1601" name="Google Shape;1601;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2" name="Google Shape;1602;p134"/>
            <p:cNvPicPr preferRelativeResize="0"/>
            <p:nvPr/>
          </p:nvPicPr>
          <p:blipFill>
            <a:blip r:embed="rId5">
              <a:alphaModFix/>
            </a:blip>
            <a:stretch>
              <a:fillRect/>
            </a:stretch>
          </p:blipFill>
          <p:spPr>
            <a:xfrm>
              <a:off x="1296110" y="3804500"/>
              <a:ext cx="177953" cy="164050"/>
            </a:xfrm>
            <a:prstGeom prst="rect">
              <a:avLst/>
            </a:prstGeom>
            <a:noFill/>
            <a:ln>
              <a:noFill/>
            </a:ln>
          </p:spPr>
        </p:pic>
      </p:grpSp>
      <p:grpSp>
        <p:nvGrpSpPr>
          <p:cNvPr id="1603" name="Google Shape;1603;p134"/>
          <p:cNvGrpSpPr/>
          <p:nvPr/>
        </p:nvGrpSpPr>
        <p:grpSpPr>
          <a:xfrm>
            <a:off x="6628353" y="4197556"/>
            <a:ext cx="252625" cy="252331"/>
            <a:chOff x="1227138" y="3724525"/>
            <a:chExt cx="315900" cy="324000"/>
          </a:xfrm>
        </p:grpSpPr>
        <p:sp>
          <p:nvSpPr>
            <p:cNvPr id="1604" name="Google Shape;1604;p134"/>
            <p:cNvSpPr/>
            <p:nvPr/>
          </p:nvSpPr>
          <p:spPr>
            <a:xfrm>
              <a:off x="1227138" y="3724525"/>
              <a:ext cx="315900" cy="324000"/>
            </a:xfrm>
            <a:prstGeom prst="ellipse">
              <a:avLst/>
            </a:prstGeom>
            <a:solidFill>
              <a:srgbClr val="FFAF7A"/>
            </a:solidFill>
            <a:ln w="19050" cap="flat" cmpd="sng">
              <a:solidFill>
                <a:srgbClr val="363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5" name="Google Shape;1605;p134"/>
            <p:cNvPicPr preferRelativeResize="0"/>
            <p:nvPr/>
          </p:nvPicPr>
          <p:blipFill>
            <a:blip r:embed="rId5">
              <a:alphaModFix/>
            </a:blip>
            <a:stretch>
              <a:fillRect/>
            </a:stretch>
          </p:blipFill>
          <p:spPr>
            <a:xfrm>
              <a:off x="1296110" y="3804500"/>
              <a:ext cx="177953" cy="1640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35"/>
          <p:cNvSpPr/>
          <p:nvPr/>
        </p:nvSpPr>
        <p:spPr>
          <a:xfrm>
            <a:off x="828900" y="3786075"/>
            <a:ext cx="7943400" cy="767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5"/>
          <p:cNvSpPr txBox="1"/>
          <p:nvPr/>
        </p:nvSpPr>
        <p:spPr>
          <a:xfrm>
            <a:off x="1325900" y="3977325"/>
            <a:ext cx="29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Create Environments</a:t>
            </a:r>
            <a:endParaRPr b="1">
              <a:solidFill>
                <a:schemeClr val="dk2"/>
              </a:solidFill>
              <a:latin typeface="Corbel"/>
              <a:ea typeface="Corbel"/>
              <a:cs typeface="Corbel"/>
              <a:sym typeface="Corbel"/>
            </a:endParaRPr>
          </a:p>
        </p:txBody>
      </p:sp>
      <p:sp>
        <p:nvSpPr>
          <p:cNvPr id="1612" name="Google Shape;1612;p135"/>
          <p:cNvSpPr/>
          <p:nvPr/>
        </p:nvSpPr>
        <p:spPr>
          <a:xfrm>
            <a:off x="828900" y="2700875"/>
            <a:ext cx="7943400" cy="767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5"/>
          <p:cNvSpPr/>
          <p:nvPr/>
        </p:nvSpPr>
        <p:spPr>
          <a:xfrm>
            <a:off x="828900" y="1615700"/>
            <a:ext cx="7943400" cy="767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5"/>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Course Projects</a:t>
            </a:r>
            <a:endParaRPr sz="4400" b="1">
              <a:solidFill>
                <a:srgbClr val="173767"/>
              </a:solidFill>
              <a:latin typeface="Corbel"/>
              <a:ea typeface="Corbel"/>
              <a:cs typeface="Corbel"/>
              <a:sym typeface="Corbel"/>
            </a:endParaRPr>
          </a:p>
        </p:txBody>
      </p:sp>
      <p:sp>
        <p:nvSpPr>
          <p:cNvPr id="1615" name="Google Shape;1615;p135"/>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Types of strategies to support what you already do</a:t>
            </a:r>
            <a:endParaRPr sz="2400" b="1">
              <a:solidFill>
                <a:srgbClr val="6F809F"/>
              </a:solidFill>
              <a:latin typeface="Corbel"/>
              <a:ea typeface="Corbel"/>
              <a:cs typeface="Corbel"/>
              <a:sym typeface="Corbel"/>
            </a:endParaRPr>
          </a:p>
        </p:txBody>
      </p:sp>
      <p:sp>
        <p:nvSpPr>
          <p:cNvPr id="1616" name="Google Shape;1616;p135"/>
          <p:cNvSpPr txBox="1"/>
          <p:nvPr/>
        </p:nvSpPr>
        <p:spPr>
          <a:xfrm>
            <a:off x="1325900" y="1806925"/>
            <a:ext cx="309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Utilize Learning Mindset Messages</a:t>
            </a:r>
            <a:endParaRPr b="1">
              <a:solidFill>
                <a:schemeClr val="dk2"/>
              </a:solidFill>
              <a:latin typeface="Corbel"/>
              <a:ea typeface="Corbel"/>
              <a:cs typeface="Corbel"/>
              <a:sym typeface="Corbel"/>
            </a:endParaRPr>
          </a:p>
        </p:txBody>
      </p:sp>
      <p:grpSp>
        <p:nvGrpSpPr>
          <p:cNvPr id="1617" name="Google Shape;1617;p135"/>
          <p:cNvGrpSpPr/>
          <p:nvPr/>
        </p:nvGrpSpPr>
        <p:grpSpPr>
          <a:xfrm>
            <a:off x="373573" y="1583493"/>
            <a:ext cx="836219" cy="857364"/>
            <a:chOff x="373575" y="1411313"/>
            <a:chExt cx="1143000" cy="1143000"/>
          </a:xfrm>
        </p:grpSpPr>
        <p:sp>
          <p:nvSpPr>
            <p:cNvPr id="1618" name="Google Shape;1618;p135"/>
            <p:cNvSpPr/>
            <p:nvPr/>
          </p:nvSpPr>
          <p:spPr>
            <a:xfrm>
              <a:off x="373575" y="1411313"/>
              <a:ext cx="1143000" cy="1143000"/>
            </a:xfrm>
            <a:prstGeom prst="ellipse">
              <a:avLst/>
            </a:prstGeom>
            <a:solidFill>
              <a:schemeClr val="lt1"/>
            </a:solidFill>
            <a:ln w="28575" cap="flat" cmpd="sng">
              <a:solidFill>
                <a:srgbClr val="1737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35"/>
            <p:cNvPicPr preferRelativeResize="0"/>
            <p:nvPr/>
          </p:nvPicPr>
          <p:blipFill>
            <a:blip r:embed="rId3">
              <a:alphaModFix/>
            </a:blip>
            <a:stretch>
              <a:fillRect/>
            </a:stretch>
          </p:blipFill>
          <p:spPr>
            <a:xfrm>
              <a:off x="558675" y="1596413"/>
              <a:ext cx="772800" cy="772800"/>
            </a:xfrm>
            <a:prstGeom prst="rect">
              <a:avLst/>
            </a:prstGeom>
            <a:noFill/>
            <a:ln>
              <a:noFill/>
            </a:ln>
          </p:spPr>
        </p:pic>
      </p:grpSp>
      <p:grpSp>
        <p:nvGrpSpPr>
          <p:cNvPr id="1620" name="Google Shape;1620;p135"/>
          <p:cNvGrpSpPr/>
          <p:nvPr/>
        </p:nvGrpSpPr>
        <p:grpSpPr>
          <a:xfrm>
            <a:off x="373573" y="2655905"/>
            <a:ext cx="836219" cy="857364"/>
            <a:chOff x="4000501" y="1323400"/>
            <a:chExt cx="1143000" cy="1143000"/>
          </a:xfrm>
        </p:grpSpPr>
        <p:sp>
          <p:nvSpPr>
            <p:cNvPr id="1621" name="Google Shape;1621;p135"/>
            <p:cNvSpPr/>
            <p:nvPr/>
          </p:nvSpPr>
          <p:spPr>
            <a:xfrm>
              <a:off x="4000501" y="1323400"/>
              <a:ext cx="1143000" cy="1143000"/>
            </a:xfrm>
            <a:prstGeom prst="ellipse">
              <a:avLst/>
            </a:prstGeom>
            <a:solidFill>
              <a:schemeClr val="lt1"/>
            </a:solidFill>
            <a:ln w="28575" cap="flat" cmpd="sng">
              <a:solidFill>
                <a:srgbClr val="1737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2" name="Google Shape;1622;p135"/>
            <p:cNvPicPr preferRelativeResize="0"/>
            <p:nvPr/>
          </p:nvPicPr>
          <p:blipFill rotWithShape="1">
            <a:blip r:embed="rId4">
              <a:alphaModFix/>
            </a:blip>
            <a:srcRect t="8248"/>
            <a:stretch/>
          </p:blipFill>
          <p:spPr>
            <a:xfrm>
              <a:off x="4185601" y="1540361"/>
              <a:ext cx="772800" cy="709075"/>
            </a:xfrm>
            <a:prstGeom prst="rect">
              <a:avLst/>
            </a:prstGeom>
            <a:noFill/>
            <a:ln>
              <a:noFill/>
            </a:ln>
          </p:spPr>
        </p:pic>
      </p:grpSp>
      <p:grpSp>
        <p:nvGrpSpPr>
          <p:cNvPr id="1623" name="Google Shape;1623;p135"/>
          <p:cNvGrpSpPr/>
          <p:nvPr/>
        </p:nvGrpSpPr>
        <p:grpSpPr>
          <a:xfrm>
            <a:off x="373573" y="3728317"/>
            <a:ext cx="836219" cy="857364"/>
            <a:chOff x="6873828" y="1336975"/>
            <a:chExt cx="1143000" cy="1143000"/>
          </a:xfrm>
        </p:grpSpPr>
        <p:sp>
          <p:nvSpPr>
            <p:cNvPr id="1624" name="Google Shape;1624;p135"/>
            <p:cNvSpPr/>
            <p:nvPr/>
          </p:nvSpPr>
          <p:spPr>
            <a:xfrm>
              <a:off x="6873828" y="1336975"/>
              <a:ext cx="1143000" cy="1143000"/>
            </a:xfrm>
            <a:prstGeom prst="ellipse">
              <a:avLst/>
            </a:prstGeom>
            <a:solidFill>
              <a:schemeClr val="lt1"/>
            </a:solidFill>
            <a:ln w="28575" cap="flat" cmpd="sng">
              <a:solidFill>
                <a:srgbClr val="1737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5" name="Google Shape;1625;p135"/>
            <p:cNvPicPr preferRelativeResize="0"/>
            <p:nvPr/>
          </p:nvPicPr>
          <p:blipFill rotWithShape="1">
            <a:blip r:embed="rId5">
              <a:alphaModFix/>
            </a:blip>
            <a:srcRect t="5222"/>
            <a:stretch/>
          </p:blipFill>
          <p:spPr>
            <a:xfrm>
              <a:off x="7058928" y="1542278"/>
              <a:ext cx="772800" cy="732422"/>
            </a:xfrm>
            <a:prstGeom prst="rect">
              <a:avLst/>
            </a:prstGeom>
            <a:noFill/>
            <a:ln>
              <a:noFill/>
            </a:ln>
          </p:spPr>
        </p:pic>
      </p:grpSp>
      <p:sp>
        <p:nvSpPr>
          <p:cNvPr id="1626" name="Google Shape;1626;p135"/>
          <p:cNvSpPr txBox="1"/>
          <p:nvPr/>
        </p:nvSpPr>
        <p:spPr>
          <a:xfrm>
            <a:off x="1325900" y="2892125"/>
            <a:ext cx="29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orbel"/>
                <a:ea typeface="Corbel"/>
                <a:cs typeface="Corbel"/>
                <a:sym typeface="Corbel"/>
              </a:rPr>
              <a:t>Cultivate Beliefs and Behaviors</a:t>
            </a:r>
            <a:endParaRPr b="1">
              <a:solidFill>
                <a:schemeClr val="dk2"/>
              </a:solidFill>
              <a:latin typeface="Corbel"/>
              <a:ea typeface="Corbel"/>
              <a:cs typeface="Corbel"/>
              <a:sym typeface="Corbel"/>
            </a:endParaRPr>
          </a:p>
        </p:txBody>
      </p:sp>
      <p:sp>
        <p:nvSpPr>
          <p:cNvPr id="1627" name="Google Shape;1627;p135"/>
          <p:cNvSpPr txBox="1"/>
          <p:nvPr/>
        </p:nvSpPr>
        <p:spPr>
          <a:xfrm>
            <a:off x="4479725" y="1698550"/>
            <a:ext cx="4159200" cy="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rbel"/>
                <a:ea typeface="Corbel"/>
                <a:cs typeface="Corbel"/>
                <a:sym typeface="Corbel"/>
              </a:rPr>
              <a:t>Leverage learning mindset supportive messaging in student-facing materials you leverage in corequisite education</a:t>
            </a:r>
            <a:endParaRPr sz="1200">
              <a:latin typeface="Corbel"/>
              <a:ea typeface="Corbel"/>
              <a:cs typeface="Corbel"/>
              <a:sym typeface="Corbel"/>
            </a:endParaRPr>
          </a:p>
        </p:txBody>
      </p:sp>
      <p:sp>
        <p:nvSpPr>
          <p:cNvPr id="1628" name="Google Shape;1628;p135"/>
          <p:cNvSpPr txBox="1"/>
          <p:nvPr/>
        </p:nvSpPr>
        <p:spPr>
          <a:xfrm>
            <a:off x="4479725" y="2809075"/>
            <a:ext cx="4159200" cy="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rbel"/>
                <a:ea typeface="Corbel"/>
                <a:cs typeface="Corbel"/>
                <a:sym typeface="Corbel"/>
              </a:rPr>
              <a:t>Reinforce learning mindsets by planning opportunities to incorporate Mindset GPS in the corequisite context</a:t>
            </a:r>
            <a:endParaRPr sz="1200">
              <a:latin typeface="Corbel"/>
              <a:ea typeface="Corbel"/>
              <a:cs typeface="Corbel"/>
              <a:sym typeface="Corbel"/>
            </a:endParaRPr>
          </a:p>
        </p:txBody>
      </p:sp>
      <p:sp>
        <p:nvSpPr>
          <p:cNvPr id="1629" name="Google Shape;1629;p135"/>
          <p:cNvSpPr txBox="1"/>
          <p:nvPr/>
        </p:nvSpPr>
        <p:spPr>
          <a:xfrm>
            <a:off x="4479725" y="3822192"/>
            <a:ext cx="4159200" cy="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rbel"/>
                <a:ea typeface="Corbel"/>
                <a:cs typeface="Corbel"/>
                <a:sym typeface="Corbel"/>
              </a:rPr>
              <a:t>Embed Mindset GPS into your already existing routines, such as how you assign work, review exams, or engage students in a corequisite environment</a:t>
            </a:r>
            <a:endParaRPr sz="1200">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36"/>
          <p:cNvSpPr txBox="1"/>
          <p:nvPr/>
        </p:nvSpPr>
        <p:spPr>
          <a:xfrm>
            <a:off x="595775" y="1495988"/>
            <a:ext cx="7751700" cy="3093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1300">
                <a:solidFill>
                  <a:schemeClr val="dk1"/>
                </a:solidFill>
              </a:rPr>
              <a:t>Dear Math101 students,</a:t>
            </a:r>
            <a:endParaRPr sz="1300"/>
          </a:p>
          <a:p>
            <a:pPr marL="0" marR="0" lvl="0" indent="0" algn="l" rtl="0">
              <a:spcBef>
                <a:spcPts val="0"/>
              </a:spcBef>
              <a:spcAft>
                <a:spcPts val="0"/>
              </a:spcAft>
              <a:buNone/>
            </a:pPr>
            <a:endParaRPr sz="1300">
              <a:solidFill>
                <a:schemeClr val="dk1"/>
              </a:solidFill>
            </a:endParaRPr>
          </a:p>
          <a:p>
            <a:pPr marL="0" lvl="0" indent="0" algn="l" rtl="0">
              <a:spcBef>
                <a:spcPts val="0"/>
              </a:spcBef>
              <a:spcAft>
                <a:spcPts val="0"/>
              </a:spcAft>
              <a:buClr>
                <a:schemeClr val="dk1"/>
              </a:buClr>
              <a:buFont typeface="Arial"/>
              <a:buNone/>
            </a:pPr>
            <a:r>
              <a:rPr lang="en" sz="1300">
                <a:solidFill>
                  <a:schemeClr val="dk1"/>
                </a:solidFill>
              </a:rPr>
              <a:t>Let me officially welcome you back to JMU for the Fall semester and let you know I’m really looking forward to meeting each of you next week.</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I also want to see if everyone had success getting our textbooks. Before our first class, I’d like you to read the preface of Jackson’s textbook (pgs. 1-4), so you appreciate why the author wrote it and the unique features she’s added to help learn our course material.  </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Then, please don’t hesitate to send email if you have any questions about our class that I can help with now (e.g., I can provide an alternative way to read the preface online if you’re still waiting on your textbook to come in the mail). Email is one of the best ways to always reach me.</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Sincerely,</a:t>
            </a:r>
            <a:endParaRPr sz="1300"/>
          </a:p>
          <a:p>
            <a:pPr marL="0" marR="0" lvl="0" indent="0" algn="l" rtl="0">
              <a:spcBef>
                <a:spcPts val="0"/>
              </a:spcBef>
              <a:spcAft>
                <a:spcPts val="0"/>
              </a:spcAft>
              <a:buNone/>
            </a:pPr>
            <a:r>
              <a:rPr lang="en" sz="1300">
                <a:solidFill>
                  <a:schemeClr val="dk1"/>
                </a:solidFill>
              </a:rPr>
              <a:t>Dr. Barron</a:t>
            </a:r>
            <a:endParaRPr sz="1300"/>
          </a:p>
        </p:txBody>
      </p:sp>
      <p:sp>
        <p:nvSpPr>
          <p:cNvPr id="1635" name="Google Shape;1635;p136"/>
          <p:cNvSpPr txBox="1">
            <a:spLocks noGrp="1"/>
          </p:cNvSpPr>
          <p:nvPr>
            <p:ph type="title"/>
          </p:nvPr>
        </p:nvSpPr>
        <p:spPr>
          <a:xfrm>
            <a:off x="1497325" y="141700"/>
            <a:ext cx="6950400" cy="1093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73767"/>
              </a:buClr>
              <a:buSzPts val="4400"/>
              <a:buFont typeface="Corbel"/>
              <a:buNone/>
            </a:pPr>
            <a:r>
              <a:rPr lang="en" sz="3600"/>
              <a:t>Learning Mindset Messaging Project Example: </a:t>
            </a:r>
            <a:r>
              <a:rPr lang="en" sz="3600">
                <a:solidFill>
                  <a:srgbClr val="6F809F"/>
                </a:solidFill>
              </a:rPr>
              <a:t>Welcome Email</a:t>
            </a:r>
            <a:endParaRPr sz="3600">
              <a:solidFill>
                <a:srgbClr val="6F809F"/>
              </a:solidFill>
            </a:endParaRPr>
          </a:p>
        </p:txBody>
      </p:sp>
      <p:sp>
        <p:nvSpPr>
          <p:cNvPr id="1636" name="Google Shape;1636;p136"/>
          <p:cNvSpPr txBox="1"/>
          <p:nvPr/>
        </p:nvSpPr>
        <p:spPr>
          <a:xfrm>
            <a:off x="-7" y="4851000"/>
            <a:ext cx="4419600" cy="29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00" b="1">
                <a:solidFill>
                  <a:schemeClr val="lt1"/>
                </a:solidFill>
                <a:latin typeface="Corbel"/>
                <a:ea typeface="Corbel"/>
                <a:cs typeface="Corbel"/>
                <a:sym typeface="Corbel"/>
              </a:rPr>
              <a:t>Legg and Wilson (2009)</a:t>
            </a:r>
            <a:endParaRPr sz="1300">
              <a:latin typeface="Corbel"/>
              <a:ea typeface="Corbel"/>
              <a:cs typeface="Corbel"/>
              <a:sym typeface="Corbel"/>
            </a:endParaRPr>
          </a:p>
        </p:txBody>
      </p:sp>
      <p:pic>
        <p:nvPicPr>
          <p:cNvPr id="1637" name="Google Shape;1637;p136"/>
          <p:cNvPicPr preferRelativeResize="0"/>
          <p:nvPr/>
        </p:nvPicPr>
        <p:blipFill>
          <a:blip r:embed="rId3">
            <a:alphaModFix/>
          </a:blip>
          <a:stretch>
            <a:fillRect/>
          </a:stretch>
        </p:blipFill>
        <p:spPr>
          <a:xfrm>
            <a:off x="495495" y="515742"/>
            <a:ext cx="351710" cy="345052"/>
          </a:xfrm>
          <a:prstGeom prst="rect">
            <a:avLst/>
          </a:prstGeom>
          <a:noFill/>
          <a:ln>
            <a:noFill/>
          </a:ln>
        </p:spPr>
      </p:pic>
      <p:grpSp>
        <p:nvGrpSpPr>
          <p:cNvPr id="1638" name="Google Shape;1638;p136"/>
          <p:cNvGrpSpPr/>
          <p:nvPr/>
        </p:nvGrpSpPr>
        <p:grpSpPr>
          <a:xfrm>
            <a:off x="595773" y="259618"/>
            <a:ext cx="836219" cy="857364"/>
            <a:chOff x="373575" y="1411313"/>
            <a:chExt cx="1143000" cy="1143000"/>
          </a:xfrm>
        </p:grpSpPr>
        <p:sp>
          <p:nvSpPr>
            <p:cNvPr id="1639" name="Google Shape;1639;p136"/>
            <p:cNvSpPr/>
            <p:nvPr/>
          </p:nvSpPr>
          <p:spPr>
            <a:xfrm>
              <a:off x="373575" y="1411313"/>
              <a:ext cx="1143000" cy="1143000"/>
            </a:xfrm>
            <a:prstGeom prst="ellipse">
              <a:avLst/>
            </a:prstGeom>
            <a:solidFill>
              <a:schemeClr val="lt1"/>
            </a:solidFill>
            <a:ln w="28575" cap="flat" cmpd="sng">
              <a:solidFill>
                <a:srgbClr val="1737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0" name="Google Shape;1640;p136"/>
            <p:cNvPicPr preferRelativeResize="0"/>
            <p:nvPr/>
          </p:nvPicPr>
          <p:blipFill>
            <a:blip r:embed="rId4">
              <a:alphaModFix/>
            </a:blip>
            <a:stretch>
              <a:fillRect/>
            </a:stretch>
          </p:blipFill>
          <p:spPr>
            <a:xfrm>
              <a:off x="558675" y="1596413"/>
              <a:ext cx="772800" cy="77280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137"/>
          <p:cNvSpPr txBox="1"/>
          <p:nvPr/>
        </p:nvSpPr>
        <p:spPr>
          <a:xfrm>
            <a:off x="457200" y="895200"/>
            <a:ext cx="72819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Can you identify where this email uses                                ?</a:t>
            </a:r>
            <a:endParaRPr sz="2400" b="1">
              <a:solidFill>
                <a:srgbClr val="6F809F"/>
              </a:solidFill>
              <a:latin typeface="Corbel"/>
              <a:ea typeface="Corbel"/>
              <a:cs typeface="Corbel"/>
              <a:sym typeface="Corbel"/>
            </a:endParaRPr>
          </a:p>
        </p:txBody>
      </p:sp>
      <p:pic>
        <p:nvPicPr>
          <p:cNvPr id="1646" name="Google Shape;1646;p137"/>
          <p:cNvPicPr preferRelativeResize="0"/>
          <p:nvPr/>
        </p:nvPicPr>
        <p:blipFill rotWithShape="1">
          <a:blip r:embed="rId3">
            <a:alphaModFix/>
          </a:blip>
          <a:srcRect/>
          <a:stretch/>
        </p:blipFill>
        <p:spPr>
          <a:xfrm>
            <a:off x="167303" y="1941479"/>
            <a:ext cx="428469" cy="412774"/>
          </a:xfrm>
          <a:prstGeom prst="rect">
            <a:avLst/>
          </a:prstGeom>
          <a:noFill/>
          <a:ln>
            <a:noFill/>
          </a:ln>
        </p:spPr>
      </p:pic>
      <p:pic>
        <p:nvPicPr>
          <p:cNvPr id="1647" name="Google Shape;1647;p137"/>
          <p:cNvPicPr preferRelativeResize="0"/>
          <p:nvPr/>
        </p:nvPicPr>
        <p:blipFill rotWithShape="1">
          <a:blip r:embed="rId4">
            <a:alphaModFix/>
          </a:blip>
          <a:srcRect/>
          <a:stretch/>
        </p:blipFill>
        <p:spPr>
          <a:xfrm>
            <a:off x="-62103" y="2432288"/>
            <a:ext cx="788028" cy="767802"/>
          </a:xfrm>
          <a:prstGeom prst="rect">
            <a:avLst/>
          </a:prstGeom>
          <a:noFill/>
          <a:ln>
            <a:noFill/>
          </a:ln>
        </p:spPr>
      </p:pic>
      <p:sp>
        <p:nvSpPr>
          <p:cNvPr id="1648" name="Google Shape;1648;p137"/>
          <p:cNvSpPr txBox="1"/>
          <p:nvPr/>
        </p:nvSpPr>
        <p:spPr>
          <a:xfrm>
            <a:off x="595775" y="1495988"/>
            <a:ext cx="7751700" cy="3093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1300">
                <a:solidFill>
                  <a:schemeClr val="dk1"/>
                </a:solidFill>
              </a:rPr>
              <a:t>Dear Math101 students,</a:t>
            </a:r>
            <a:endParaRPr sz="1300"/>
          </a:p>
          <a:p>
            <a:pPr marL="0" marR="0" lvl="0" indent="0" algn="l" rtl="0">
              <a:spcBef>
                <a:spcPts val="0"/>
              </a:spcBef>
              <a:spcAft>
                <a:spcPts val="0"/>
              </a:spcAft>
              <a:buNone/>
            </a:pPr>
            <a:endParaRPr sz="1300">
              <a:solidFill>
                <a:schemeClr val="dk1"/>
              </a:solidFill>
            </a:endParaRPr>
          </a:p>
          <a:p>
            <a:pPr marL="0" lvl="0" indent="0" algn="l" rtl="0">
              <a:spcBef>
                <a:spcPts val="0"/>
              </a:spcBef>
              <a:spcAft>
                <a:spcPts val="0"/>
              </a:spcAft>
              <a:buClr>
                <a:schemeClr val="dk1"/>
              </a:buClr>
              <a:buFont typeface="Arial"/>
              <a:buNone/>
            </a:pPr>
            <a:r>
              <a:rPr lang="en" sz="1300">
                <a:solidFill>
                  <a:schemeClr val="dk1"/>
                </a:solidFill>
              </a:rPr>
              <a:t>Let me officially welcome you back to JMU for the Fall semester and let you know I’m really looking forward to meeting each of you next week.</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I also want to see if everyone had success getting our textbooks. Before our first class, I’d like you to read the preface of Jackson’s textbook (pgs. 1-4), so you appreciate why the author wrote it and the unique features she’s added to help learn our course material.  </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Then, please don’t hesitate to send email if you have any questions about our class that I can help with now (e.g., I can provide an alternative way to read the preface online if you’re still waiting on your textbook to come in the mail). Email is one of the best ways to always reach me.</a:t>
            </a:r>
            <a:endParaRPr sz="1300"/>
          </a:p>
          <a:p>
            <a:pPr marL="0" marR="0" lvl="0" indent="0" algn="l" rtl="0">
              <a:spcBef>
                <a:spcPts val="0"/>
              </a:spcBef>
              <a:spcAft>
                <a:spcPts val="0"/>
              </a:spcAft>
              <a:buNone/>
            </a:pPr>
            <a:endParaRPr sz="1300">
              <a:solidFill>
                <a:schemeClr val="dk1"/>
              </a:solidFill>
            </a:endParaRPr>
          </a:p>
          <a:p>
            <a:pPr marL="0" marR="0" lvl="0" indent="0" algn="l" rtl="0">
              <a:spcBef>
                <a:spcPts val="0"/>
              </a:spcBef>
              <a:spcAft>
                <a:spcPts val="0"/>
              </a:spcAft>
              <a:buNone/>
            </a:pPr>
            <a:r>
              <a:rPr lang="en" sz="1300">
                <a:solidFill>
                  <a:schemeClr val="dk1"/>
                </a:solidFill>
              </a:rPr>
              <a:t>Sincerely,</a:t>
            </a:r>
            <a:endParaRPr sz="1300"/>
          </a:p>
          <a:p>
            <a:pPr marL="0" marR="0" lvl="0" indent="0" algn="l" rtl="0">
              <a:spcBef>
                <a:spcPts val="0"/>
              </a:spcBef>
              <a:spcAft>
                <a:spcPts val="0"/>
              </a:spcAft>
              <a:buNone/>
            </a:pPr>
            <a:r>
              <a:rPr lang="en" sz="1300">
                <a:solidFill>
                  <a:schemeClr val="dk1"/>
                </a:solidFill>
              </a:rPr>
              <a:t>Dr. Barron</a:t>
            </a:r>
            <a:endParaRPr sz="1300"/>
          </a:p>
        </p:txBody>
      </p:sp>
      <p:sp>
        <p:nvSpPr>
          <p:cNvPr id="1649" name="Google Shape;1649;p137"/>
          <p:cNvSpPr txBox="1"/>
          <p:nvPr/>
        </p:nvSpPr>
        <p:spPr>
          <a:xfrm>
            <a:off x="-7" y="4851000"/>
            <a:ext cx="4419600" cy="29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00" b="1">
                <a:solidFill>
                  <a:schemeClr val="lt1"/>
                </a:solidFill>
                <a:latin typeface="Corbel"/>
                <a:ea typeface="Corbel"/>
                <a:cs typeface="Corbel"/>
                <a:sym typeface="Corbel"/>
              </a:rPr>
              <a:t>Legg and Wilson (2009)</a:t>
            </a:r>
            <a:endParaRPr sz="1300">
              <a:latin typeface="Corbel"/>
              <a:ea typeface="Corbel"/>
              <a:cs typeface="Corbel"/>
              <a:sym typeface="Corbel"/>
            </a:endParaRPr>
          </a:p>
        </p:txBody>
      </p:sp>
      <p:pic>
        <p:nvPicPr>
          <p:cNvPr id="1650" name="Google Shape;1650;p137"/>
          <p:cNvPicPr preferRelativeResize="0"/>
          <p:nvPr/>
        </p:nvPicPr>
        <p:blipFill>
          <a:blip r:embed="rId5">
            <a:alphaModFix/>
          </a:blip>
          <a:stretch>
            <a:fillRect/>
          </a:stretch>
        </p:blipFill>
        <p:spPr>
          <a:xfrm>
            <a:off x="495495" y="515742"/>
            <a:ext cx="351710" cy="345052"/>
          </a:xfrm>
          <a:prstGeom prst="rect">
            <a:avLst/>
          </a:prstGeom>
          <a:noFill/>
          <a:ln>
            <a:noFill/>
          </a:ln>
        </p:spPr>
      </p:pic>
      <p:grpSp>
        <p:nvGrpSpPr>
          <p:cNvPr id="1651" name="Google Shape;1651;p137"/>
          <p:cNvGrpSpPr/>
          <p:nvPr/>
        </p:nvGrpSpPr>
        <p:grpSpPr>
          <a:xfrm>
            <a:off x="5405325" y="835500"/>
            <a:ext cx="1830900" cy="616800"/>
            <a:chOff x="5433225" y="403000"/>
            <a:chExt cx="1830900" cy="616800"/>
          </a:xfrm>
        </p:grpSpPr>
        <p:sp>
          <p:nvSpPr>
            <p:cNvPr id="1652" name="Google Shape;1652;p137"/>
            <p:cNvSpPr/>
            <p:nvPr/>
          </p:nvSpPr>
          <p:spPr>
            <a:xfrm>
              <a:off x="5433225" y="403000"/>
              <a:ext cx="1830900" cy="616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137"/>
            <p:cNvGrpSpPr/>
            <p:nvPr/>
          </p:nvGrpSpPr>
          <p:grpSpPr>
            <a:xfrm>
              <a:off x="5568338" y="484339"/>
              <a:ext cx="1561795" cy="444629"/>
              <a:chOff x="5568338" y="484339"/>
              <a:chExt cx="1561795" cy="444629"/>
            </a:xfrm>
          </p:grpSpPr>
          <p:pic>
            <p:nvPicPr>
              <p:cNvPr id="1654" name="Google Shape;1654;p137"/>
              <p:cNvPicPr preferRelativeResize="0"/>
              <p:nvPr/>
            </p:nvPicPr>
            <p:blipFill rotWithShape="1">
              <a:blip r:embed="rId6">
                <a:alphaModFix/>
              </a:blip>
              <a:srcRect/>
              <a:stretch/>
            </p:blipFill>
            <p:spPr>
              <a:xfrm>
                <a:off x="5568338" y="518012"/>
                <a:ext cx="393443" cy="377274"/>
              </a:xfrm>
              <a:prstGeom prst="rect">
                <a:avLst/>
              </a:prstGeom>
              <a:noFill/>
              <a:ln>
                <a:noFill/>
              </a:ln>
            </p:spPr>
          </p:pic>
          <p:pic>
            <p:nvPicPr>
              <p:cNvPr id="1655" name="Google Shape;1655;p137"/>
              <p:cNvPicPr preferRelativeResize="0"/>
              <p:nvPr/>
            </p:nvPicPr>
            <p:blipFill rotWithShape="1">
              <a:blip r:embed="rId3">
                <a:alphaModFix/>
              </a:blip>
              <a:srcRect/>
              <a:stretch/>
            </p:blipFill>
            <p:spPr>
              <a:xfrm>
                <a:off x="6664151" y="500265"/>
                <a:ext cx="465982" cy="412774"/>
              </a:xfrm>
              <a:prstGeom prst="rect">
                <a:avLst/>
              </a:prstGeom>
              <a:noFill/>
              <a:ln>
                <a:noFill/>
              </a:ln>
            </p:spPr>
          </p:pic>
          <p:pic>
            <p:nvPicPr>
              <p:cNvPr id="1656" name="Google Shape;1656;p137"/>
              <p:cNvPicPr preferRelativeResize="0"/>
              <p:nvPr/>
            </p:nvPicPr>
            <p:blipFill rotWithShape="1">
              <a:blip r:embed="rId4">
                <a:alphaModFix/>
              </a:blip>
              <a:srcRect/>
              <a:stretch/>
            </p:blipFill>
            <p:spPr>
              <a:xfrm>
                <a:off x="6103847" y="484339"/>
                <a:ext cx="465983" cy="444629"/>
              </a:xfrm>
              <a:prstGeom prst="rect">
                <a:avLst/>
              </a:prstGeom>
              <a:noFill/>
              <a:ln>
                <a:noFill/>
              </a:ln>
            </p:spPr>
          </p:pic>
        </p:grpSp>
      </p:grpSp>
      <p:sp>
        <p:nvSpPr>
          <p:cNvPr id="1657" name="Google Shape;1657;p137"/>
          <p:cNvSpPr txBox="1"/>
          <p:nvPr/>
        </p:nvSpPr>
        <p:spPr>
          <a:xfrm>
            <a:off x="457200" y="205975"/>
            <a:ext cx="49899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Pause &amp; Reflect</a:t>
            </a:r>
            <a:endParaRPr sz="4400" b="1">
              <a:solidFill>
                <a:srgbClr val="173767"/>
              </a:solidFill>
              <a:latin typeface="Corbel"/>
              <a:ea typeface="Corbel"/>
              <a:cs typeface="Corbel"/>
              <a:sym typeface="Corbel"/>
            </a:endParaRPr>
          </a:p>
        </p:txBody>
      </p:sp>
      <p:pic>
        <p:nvPicPr>
          <p:cNvPr id="1658" name="Google Shape;1658;p137"/>
          <p:cNvPicPr preferRelativeResize="0"/>
          <p:nvPr/>
        </p:nvPicPr>
        <p:blipFill rotWithShape="1">
          <a:blip r:embed="rId3">
            <a:alphaModFix/>
          </a:blip>
          <a:srcRect/>
          <a:stretch/>
        </p:blipFill>
        <p:spPr>
          <a:xfrm>
            <a:off x="167303" y="3396242"/>
            <a:ext cx="428469" cy="412774"/>
          </a:xfrm>
          <a:prstGeom prst="rect">
            <a:avLst/>
          </a:prstGeom>
          <a:noFill/>
          <a:ln>
            <a:noFill/>
          </a:ln>
        </p:spPr>
      </p:pic>
      <p:pic>
        <p:nvPicPr>
          <p:cNvPr id="1659" name="Google Shape;1659;p137"/>
          <p:cNvPicPr preferRelativeResize="0"/>
          <p:nvPr/>
        </p:nvPicPr>
        <p:blipFill rotWithShape="1">
          <a:blip r:embed="rId6">
            <a:alphaModFix/>
          </a:blip>
          <a:srcRect/>
          <a:stretch/>
        </p:blipFill>
        <p:spPr>
          <a:xfrm>
            <a:off x="5311087" y="2928650"/>
            <a:ext cx="298410" cy="29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138"/>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Mindset Meauxtivators</a:t>
            </a:r>
            <a:endParaRPr sz="4400" b="1">
              <a:solidFill>
                <a:srgbClr val="173767"/>
              </a:solidFill>
              <a:latin typeface="Corbel"/>
              <a:ea typeface="Corbel"/>
              <a:cs typeface="Corbel"/>
              <a:sym typeface="Corbel"/>
            </a:endParaRPr>
          </a:p>
        </p:txBody>
      </p:sp>
      <p:pic>
        <p:nvPicPr>
          <p:cNvPr id="1665" name="Google Shape;1665;p138"/>
          <p:cNvPicPr preferRelativeResize="0"/>
          <p:nvPr/>
        </p:nvPicPr>
        <p:blipFill rotWithShape="1">
          <a:blip r:embed="rId3">
            <a:alphaModFix/>
          </a:blip>
          <a:srcRect l="4394" t="4470" r="4439" b="5219"/>
          <a:stretch/>
        </p:blipFill>
        <p:spPr>
          <a:xfrm>
            <a:off x="4916925" y="1236400"/>
            <a:ext cx="3769875" cy="3502975"/>
          </a:xfrm>
          <a:prstGeom prst="rect">
            <a:avLst/>
          </a:prstGeom>
          <a:noFill/>
          <a:ln>
            <a:noFill/>
          </a:ln>
        </p:spPr>
      </p:pic>
      <p:sp>
        <p:nvSpPr>
          <p:cNvPr id="1666" name="Google Shape;1666;p138"/>
          <p:cNvSpPr/>
          <p:nvPr/>
        </p:nvSpPr>
        <p:spPr>
          <a:xfrm>
            <a:off x="584300" y="1797250"/>
            <a:ext cx="3860700" cy="2028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8"/>
          <p:cNvSpPr txBox="1">
            <a:spLocks noGrp="1"/>
          </p:cNvSpPr>
          <p:nvPr>
            <p:ph type="body" idx="1"/>
          </p:nvPr>
        </p:nvSpPr>
        <p:spPr>
          <a:xfrm>
            <a:off x="751700" y="2157400"/>
            <a:ext cx="3525900" cy="1308600"/>
          </a:xfrm>
          <a:prstGeom prst="rect">
            <a:avLst/>
          </a:prstGeom>
        </p:spPr>
        <p:txBody>
          <a:bodyPr spcFirstLastPara="1" wrap="square" lIns="91425" tIns="45700" rIns="91425" bIns="45700" anchor="t" anchorCtr="0">
            <a:normAutofit lnSpcReduction="10000"/>
          </a:bodyPr>
          <a:lstStyle/>
          <a:p>
            <a:pPr marL="0" lvl="0" indent="0" algn="ctr" rtl="0">
              <a:spcBef>
                <a:spcPts val="360"/>
              </a:spcBef>
              <a:spcAft>
                <a:spcPts val="0"/>
              </a:spcAft>
              <a:buSzPts val="688"/>
              <a:buNone/>
            </a:pPr>
            <a:r>
              <a:rPr lang="en" sz="1600" b="1">
                <a:solidFill>
                  <a:schemeClr val="accent1"/>
                </a:solidFill>
              </a:rPr>
              <a:t>12 faculty members</a:t>
            </a:r>
            <a:r>
              <a:rPr lang="en" sz="1600">
                <a:solidFill>
                  <a:schemeClr val="accent1"/>
                </a:solidFill>
              </a:rPr>
              <a:t> </a:t>
            </a:r>
            <a:r>
              <a:rPr lang="en" sz="1600"/>
              <a:t>will serve as ambassadors across the Louisiana Regents system to </a:t>
            </a:r>
            <a:r>
              <a:rPr lang="en" sz="1600" b="1">
                <a:solidFill>
                  <a:srgbClr val="EE7422"/>
                </a:solidFill>
              </a:rPr>
              <a:t>share how to apply learning mindsets in corequisite education</a:t>
            </a:r>
            <a:r>
              <a:rPr lang="en" sz="1600"/>
              <a:t> with colleagues.</a:t>
            </a:r>
            <a:endParaRPr sz="1600">
              <a:solidFill>
                <a:schemeClr val="accent1"/>
              </a:solidFill>
            </a:endParaRPr>
          </a:p>
        </p:txBody>
      </p:sp>
      <p:pic>
        <p:nvPicPr>
          <p:cNvPr id="1668" name="Google Shape;1668;p138"/>
          <p:cNvPicPr preferRelativeResize="0"/>
          <p:nvPr/>
        </p:nvPicPr>
        <p:blipFill>
          <a:blip r:embed="rId4">
            <a:alphaModFix/>
          </a:blip>
          <a:stretch>
            <a:fillRect/>
          </a:stretch>
        </p:blipFill>
        <p:spPr>
          <a:xfrm>
            <a:off x="5278446" y="1550996"/>
            <a:ext cx="398650" cy="398650"/>
          </a:xfrm>
          <a:prstGeom prst="rect">
            <a:avLst/>
          </a:prstGeom>
          <a:noFill/>
          <a:ln>
            <a:noFill/>
          </a:ln>
        </p:spPr>
      </p:pic>
      <p:pic>
        <p:nvPicPr>
          <p:cNvPr id="1669" name="Google Shape;1669;p138"/>
          <p:cNvPicPr preferRelativeResize="0"/>
          <p:nvPr/>
        </p:nvPicPr>
        <p:blipFill>
          <a:blip r:embed="rId4">
            <a:alphaModFix/>
          </a:blip>
          <a:stretch>
            <a:fillRect/>
          </a:stretch>
        </p:blipFill>
        <p:spPr>
          <a:xfrm>
            <a:off x="6091246" y="1550996"/>
            <a:ext cx="398650" cy="398650"/>
          </a:xfrm>
          <a:prstGeom prst="rect">
            <a:avLst/>
          </a:prstGeom>
          <a:noFill/>
          <a:ln>
            <a:noFill/>
          </a:ln>
        </p:spPr>
      </p:pic>
      <p:pic>
        <p:nvPicPr>
          <p:cNvPr id="1670" name="Google Shape;1670;p138"/>
          <p:cNvPicPr preferRelativeResize="0"/>
          <p:nvPr/>
        </p:nvPicPr>
        <p:blipFill>
          <a:blip r:embed="rId4">
            <a:alphaModFix/>
          </a:blip>
          <a:stretch>
            <a:fillRect/>
          </a:stretch>
        </p:blipFill>
        <p:spPr>
          <a:xfrm>
            <a:off x="5608646" y="1949646"/>
            <a:ext cx="398650" cy="398650"/>
          </a:xfrm>
          <a:prstGeom prst="rect">
            <a:avLst/>
          </a:prstGeom>
          <a:noFill/>
          <a:ln>
            <a:noFill/>
          </a:ln>
        </p:spPr>
      </p:pic>
      <p:pic>
        <p:nvPicPr>
          <p:cNvPr id="1671" name="Google Shape;1671;p138"/>
          <p:cNvPicPr preferRelativeResize="0"/>
          <p:nvPr/>
        </p:nvPicPr>
        <p:blipFill>
          <a:blip r:embed="rId4">
            <a:alphaModFix/>
          </a:blip>
          <a:stretch>
            <a:fillRect/>
          </a:stretch>
        </p:blipFill>
        <p:spPr>
          <a:xfrm>
            <a:off x="6230946" y="2173096"/>
            <a:ext cx="398650" cy="398650"/>
          </a:xfrm>
          <a:prstGeom prst="rect">
            <a:avLst/>
          </a:prstGeom>
          <a:noFill/>
          <a:ln>
            <a:noFill/>
          </a:ln>
        </p:spPr>
      </p:pic>
      <p:pic>
        <p:nvPicPr>
          <p:cNvPr id="1672" name="Google Shape;1672;p138"/>
          <p:cNvPicPr preferRelativeResize="0"/>
          <p:nvPr/>
        </p:nvPicPr>
        <p:blipFill>
          <a:blip r:embed="rId4">
            <a:alphaModFix/>
          </a:blip>
          <a:stretch>
            <a:fillRect/>
          </a:stretch>
        </p:blipFill>
        <p:spPr>
          <a:xfrm>
            <a:off x="5494346" y="2515996"/>
            <a:ext cx="398650" cy="398650"/>
          </a:xfrm>
          <a:prstGeom prst="rect">
            <a:avLst/>
          </a:prstGeom>
          <a:noFill/>
          <a:ln>
            <a:noFill/>
          </a:ln>
        </p:spPr>
      </p:pic>
      <p:pic>
        <p:nvPicPr>
          <p:cNvPr id="1673" name="Google Shape;1673;p138"/>
          <p:cNvPicPr preferRelativeResize="0"/>
          <p:nvPr/>
        </p:nvPicPr>
        <p:blipFill>
          <a:blip r:embed="rId4">
            <a:alphaModFix/>
          </a:blip>
          <a:stretch>
            <a:fillRect/>
          </a:stretch>
        </p:blipFill>
        <p:spPr>
          <a:xfrm>
            <a:off x="5494346" y="3234571"/>
            <a:ext cx="398650" cy="398650"/>
          </a:xfrm>
          <a:prstGeom prst="rect">
            <a:avLst/>
          </a:prstGeom>
          <a:noFill/>
          <a:ln>
            <a:noFill/>
          </a:ln>
        </p:spPr>
      </p:pic>
      <p:pic>
        <p:nvPicPr>
          <p:cNvPr id="1674" name="Google Shape;1674;p138"/>
          <p:cNvPicPr preferRelativeResize="0"/>
          <p:nvPr/>
        </p:nvPicPr>
        <p:blipFill>
          <a:blip r:embed="rId4">
            <a:alphaModFix/>
          </a:blip>
          <a:stretch>
            <a:fillRect/>
          </a:stretch>
        </p:blipFill>
        <p:spPr>
          <a:xfrm>
            <a:off x="6091246" y="2914646"/>
            <a:ext cx="398650" cy="398650"/>
          </a:xfrm>
          <a:prstGeom prst="rect">
            <a:avLst/>
          </a:prstGeom>
          <a:noFill/>
          <a:ln>
            <a:noFill/>
          </a:ln>
        </p:spPr>
      </p:pic>
      <p:pic>
        <p:nvPicPr>
          <p:cNvPr id="1675" name="Google Shape;1675;p138"/>
          <p:cNvPicPr preferRelativeResize="0"/>
          <p:nvPr/>
        </p:nvPicPr>
        <p:blipFill>
          <a:blip r:embed="rId4">
            <a:alphaModFix/>
          </a:blip>
          <a:stretch>
            <a:fillRect/>
          </a:stretch>
        </p:blipFill>
        <p:spPr>
          <a:xfrm>
            <a:off x="5892996" y="3549646"/>
            <a:ext cx="398650" cy="398650"/>
          </a:xfrm>
          <a:prstGeom prst="rect">
            <a:avLst/>
          </a:prstGeom>
          <a:noFill/>
          <a:ln>
            <a:noFill/>
          </a:ln>
        </p:spPr>
      </p:pic>
      <p:pic>
        <p:nvPicPr>
          <p:cNvPr id="1676" name="Google Shape;1676;p138"/>
          <p:cNvPicPr preferRelativeResize="0"/>
          <p:nvPr/>
        </p:nvPicPr>
        <p:blipFill>
          <a:blip r:embed="rId4">
            <a:alphaModFix/>
          </a:blip>
          <a:stretch>
            <a:fillRect/>
          </a:stretch>
        </p:blipFill>
        <p:spPr>
          <a:xfrm>
            <a:off x="6688146" y="3234571"/>
            <a:ext cx="398650" cy="398650"/>
          </a:xfrm>
          <a:prstGeom prst="rect">
            <a:avLst/>
          </a:prstGeom>
          <a:noFill/>
          <a:ln>
            <a:noFill/>
          </a:ln>
        </p:spPr>
      </p:pic>
      <p:pic>
        <p:nvPicPr>
          <p:cNvPr id="1677" name="Google Shape;1677;p138"/>
          <p:cNvPicPr preferRelativeResize="0"/>
          <p:nvPr/>
        </p:nvPicPr>
        <p:blipFill>
          <a:blip r:embed="rId4">
            <a:alphaModFix/>
          </a:blip>
          <a:stretch>
            <a:fillRect/>
          </a:stretch>
        </p:blipFill>
        <p:spPr>
          <a:xfrm>
            <a:off x="7348546" y="3069471"/>
            <a:ext cx="398650" cy="398650"/>
          </a:xfrm>
          <a:prstGeom prst="rect">
            <a:avLst/>
          </a:prstGeom>
          <a:noFill/>
          <a:ln>
            <a:noFill/>
          </a:ln>
        </p:spPr>
      </p:pic>
      <p:pic>
        <p:nvPicPr>
          <p:cNvPr id="1678" name="Google Shape;1678;p138"/>
          <p:cNvPicPr preferRelativeResize="0"/>
          <p:nvPr/>
        </p:nvPicPr>
        <p:blipFill>
          <a:blip r:embed="rId4">
            <a:alphaModFix/>
          </a:blip>
          <a:stretch>
            <a:fillRect/>
          </a:stretch>
        </p:blipFill>
        <p:spPr>
          <a:xfrm>
            <a:off x="6891346" y="3729871"/>
            <a:ext cx="398650" cy="398650"/>
          </a:xfrm>
          <a:prstGeom prst="rect">
            <a:avLst/>
          </a:prstGeom>
          <a:noFill/>
          <a:ln>
            <a:noFill/>
          </a:ln>
        </p:spPr>
      </p:pic>
      <p:pic>
        <p:nvPicPr>
          <p:cNvPr id="1679" name="Google Shape;1679;p138"/>
          <p:cNvPicPr preferRelativeResize="0"/>
          <p:nvPr/>
        </p:nvPicPr>
        <p:blipFill>
          <a:blip r:embed="rId4">
            <a:alphaModFix/>
          </a:blip>
          <a:stretch>
            <a:fillRect/>
          </a:stretch>
        </p:blipFill>
        <p:spPr>
          <a:xfrm>
            <a:off x="7348546" y="3948296"/>
            <a:ext cx="398650" cy="39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12"/>
          <p:cNvSpPr txBox="1">
            <a:spLocks noGrp="1"/>
          </p:cNvSpPr>
          <p:nvPr>
            <p:ph type="title"/>
          </p:nvPr>
        </p:nvSpPr>
        <p:spPr>
          <a:xfrm>
            <a:off x="722313" y="3133718"/>
            <a:ext cx="7772400" cy="1021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Introductions</a:t>
            </a:r>
            <a:endParaRPr/>
          </a:p>
        </p:txBody>
      </p:sp>
      <p:sp>
        <p:nvSpPr>
          <p:cNvPr id="1190" name="Google Shape;1190;p112"/>
          <p:cNvSpPr txBox="1">
            <a:spLocks noGrp="1"/>
          </p:cNvSpPr>
          <p:nvPr>
            <p:ph type="body" idx="1"/>
          </p:nvPr>
        </p:nvSpPr>
        <p:spPr>
          <a:xfrm>
            <a:off x="722313" y="2546343"/>
            <a:ext cx="7772400" cy="5874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r>
              <a:rPr lang="en"/>
              <a:t>Who we are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139"/>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Mindset Meauxtivators</a:t>
            </a:r>
            <a:endParaRPr sz="4400" b="1">
              <a:solidFill>
                <a:srgbClr val="173767"/>
              </a:solidFill>
              <a:latin typeface="Corbel"/>
              <a:ea typeface="Corbel"/>
              <a:cs typeface="Corbel"/>
              <a:sym typeface="Corbel"/>
            </a:endParaRPr>
          </a:p>
        </p:txBody>
      </p:sp>
      <p:pic>
        <p:nvPicPr>
          <p:cNvPr id="1685" name="Google Shape;1685;p139"/>
          <p:cNvPicPr preferRelativeResize="0"/>
          <p:nvPr/>
        </p:nvPicPr>
        <p:blipFill>
          <a:blip r:embed="rId3">
            <a:alphaModFix/>
          </a:blip>
          <a:stretch>
            <a:fillRect/>
          </a:stretch>
        </p:blipFill>
        <p:spPr>
          <a:xfrm>
            <a:off x="7865613" y="4176288"/>
            <a:ext cx="248325" cy="255629"/>
          </a:xfrm>
          <a:prstGeom prst="rect">
            <a:avLst/>
          </a:prstGeom>
          <a:noFill/>
          <a:ln>
            <a:noFill/>
          </a:ln>
        </p:spPr>
      </p:pic>
      <p:sp>
        <p:nvSpPr>
          <p:cNvPr id="1686" name="Google Shape;1686;p139"/>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What will Louisiana Regents do for you?</a:t>
            </a:r>
            <a:endParaRPr sz="2400" b="1">
              <a:solidFill>
                <a:srgbClr val="6F809F"/>
              </a:solidFill>
              <a:latin typeface="Corbel"/>
              <a:ea typeface="Corbel"/>
              <a:cs typeface="Corbel"/>
              <a:sym typeface="Corbel"/>
            </a:endParaRPr>
          </a:p>
        </p:txBody>
      </p:sp>
      <p:sp>
        <p:nvSpPr>
          <p:cNvPr id="1687" name="Google Shape;1687;p139"/>
          <p:cNvSpPr txBox="1"/>
          <p:nvPr/>
        </p:nvSpPr>
        <p:spPr>
          <a:xfrm>
            <a:off x="457200" y="2791575"/>
            <a:ext cx="4581000" cy="20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C5678"/>
                </a:solidFill>
                <a:latin typeface="Corbel"/>
                <a:ea typeface="Corbel"/>
                <a:cs typeface="Corbel"/>
                <a:sym typeface="Corbel"/>
              </a:rPr>
              <a:t>Provide opportunities to:</a:t>
            </a:r>
            <a:endParaRPr sz="1600" b="1">
              <a:solidFill>
                <a:srgbClr val="2C5678"/>
              </a:solidFill>
              <a:latin typeface="Corbel"/>
              <a:ea typeface="Corbel"/>
              <a:cs typeface="Corbel"/>
              <a:sym typeface="Corbel"/>
            </a:endParaRPr>
          </a:p>
          <a:p>
            <a:pPr marL="0" lvl="0" indent="0" algn="l" rtl="0">
              <a:spcBef>
                <a:spcPts val="0"/>
              </a:spcBef>
              <a:spcAft>
                <a:spcPts val="0"/>
              </a:spcAft>
              <a:buNone/>
            </a:pPr>
            <a:endParaRPr sz="300" b="1">
              <a:solidFill>
                <a:srgbClr val="526799"/>
              </a:solidFill>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2C5678"/>
                </a:solidFill>
                <a:latin typeface="Corbel"/>
                <a:ea typeface="Corbel"/>
                <a:cs typeface="Corbel"/>
                <a:sym typeface="Corbel"/>
              </a:rPr>
              <a:t>Serve</a:t>
            </a:r>
            <a:r>
              <a:rPr lang="en" b="1">
                <a:solidFill>
                  <a:srgbClr val="526799"/>
                </a:solidFill>
                <a:latin typeface="Corbel"/>
                <a:ea typeface="Corbel"/>
                <a:cs typeface="Corbel"/>
                <a:sym typeface="Corbel"/>
              </a:rPr>
              <a:t> </a:t>
            </a:r>
            <a:r>
              <a:rPr lang="en">
                <a:latin typeface="Corbel"/>
                <a:ea typeface="Corbel"/>
                <a:cs typeface="Corbel"/>
                <a:sym typeface="Corbel"/>
              </a:rPr>
              <a:t>in a faculty leadership role</a:t>
            </a:r>
            <a:endParaRPr>
              <a:latin typeface="Corbel"/>
              <a:ea typeface="Corbel"/>
              <a:cs typeface="Corbel"/>
              <a:sym typeface="Corbel"/>
            </a:endParaRPr>
          </a:p>
          <a:p>
            <a:pPr marL="0" lvl="0" indent="0" algn="l" rtl="0">
              <a:spcBef>
                <a:spcPts val="0"/>
              </a:spcBef>
              <a:spcAft>
                <a:spcPts val="0"/>
              </a:spcAft>
              <a:buNone/>
            </a:pPr>
            <a:endParaRPr sz="400">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2C5678"/>
                </a:solidFill>
                <a:latin typeface="Corbel"/>
                <a:ea typeface="Corbel"/>
                <a:cs typeface="Corbel"/>
                <a:sym typeface="Corbel"/>
              </a:rPr>
              <a:t>Develop</a:t>
            </a:r>
            <a:r>
              <a:rPr lang="en">
                <a:solidFill>
                  <a:schemeClr val="dk1"/>
                </a:solidFill>
                <a:latin typeface="Corbel"/>
                <a:ea typeface="Corbel"/>
                <a:cs typeface="Corbel"/>
                <a:sym typeface="Corbel"/>
              </a:rPr>
              <a:t> a new role and expertise for yourself </a:t>
            </a:r>
            <a:endParaRPr>
              <a:solidFill>
                <a:schemeClr val="dk1"/>
              </a:solidFill>
              <a:latin typeface="Corbel"/>
              <a:ea typeface="Corbel"/>
              <a:cs typeface="Corbel"/>
              <a:sym typeface="Corbel"/>
            </a:endParaRPr>
          </a:p>
          <a:p>
            <a:pPr marL="0" lvl="0" indent="0" algn="l" rtl="0">
              <a:spcBef>
                <a:spcPts val="0"/>
              </a:spcBef>
              <a:spcAft>
                <a:spcPts val="0"/>
              </a:spcAft>
              <a:buNone/>
            </a:pPr>
            <a:endParaRPr sz="400">
              <a:solidFill>
                <a:schemeClr val="dk1"/>
              </a:solidFill>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2C5678"/>
                </a:solidFill>
                <a:latin typeface="Corbel"/>
                <a:ea typeface="Corbel"/>
                <a:cs typeface="Corbel"/>
                <a:sym typeface="Corbel"/>
              </a:rPr>
              <a:t>Share</a:t>
            </a:r>
            <a:r>
              <a:rPr lang="en">
                <a:solidFill>
                  <a:srgbClr val="2C5678"/>
                </a:solidFill>
                <a:latin typeface="Corbel"/>
                <a:ea typeface="Corbel"/>
                <a:cs typeface="Corbel"/>
                <a:sym typeface="Corbel"/>
              </a:rPr>
              <a:t> </a:t>
            </a:r>
            <a:r>
              <a:rPr lang="en">
                <a:solidFill>
                  <a:schemeClr val="dk1"/>
                </a:solidFill>
                <a:latin typeface="Corbel"/>
                <a:ea typeface="Corbel"/>
                <a:cs typeface="Corbel"/>
                <a:sym typeface="Corbel"/>
              </a:rPr>
              <a:t>your findings with your colleagues</a:t>
            </a:r>
            <a:endParaRPr>
              <a:solidFill>
                <a:schemeClr val="dk1"/>
              </a:solidFill>
              <a:latin typeface="Corbel"/>
              <a:ea typeface="Corbel"/>
              <a:cs typeface="Corbel"/>
              <a:sym typeface="Corbel"/>
            </a:endParaRPr>
          </a:p>
          <a:p>
            <a:pPr marL="0" lvl="0" indent="0" algn="l" rtl="0">
              <a:spcBef>
                <a:spcPts val="0"/>
              </a:spcBef>
              <a:spcAft>
                <a:spcPts val="0"/>
              </a:spcAft>
              <a:buNone/>
            </a:pPr>
            <a:endParaRPr sz="400">
              <a:solidFill>
                <a:schemeClr val="dk1"/>
              </a:solidFill>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2C5678"/>
                </a:solidFill>
                <a:latin typeface="Corbel"/>
                <a:ea typeface="Corbel"/>
                <a:cs typeface="Corbel"/>
                <a:sym typeface="Corbel"/>
              </a:rPr>
              <a:t>Vocalize and influence</a:t>
            </a:r>
            <a:r>
              <a:rPr lang="en">
                <a:solidFill>
                  <a:schemeClr val="dk1"/>
                </a:solidFill>
                <a:latin typeface="Corbel"/>
                <a:ea typeface="Corbel"/>
                <a:cs typeface="Corbel"/>
                <a:sym typeface="Corbel"/>
              </a:rPr>
              <a:t> </a:t>
            </a:r>
            <a:r>
              <a:rPr lang="en">
                <a:latin typeface="Corbel"/>
                <a:ea typeface="Corbel"/>
                <a:cs typeface="Corbel"/>
                <a:sym typeface="Corbel"/>
              </a:rPr>
              <a:t>at the state/system level</a:t>
            </a:r>
            <a:endParaRPr>
              <a:latin typeface="Corbel"/>
              <a:ea typeface="Corbel"/>
              <a:cs typeface="Corbel"/>
              <a:sym typeface="Corbel"/>
            </a:endParaRPr>
          </a:p>
          <a:p>
            <a:pPr marL="457200" lvl="0" indent="0" algn="l" rtl="0">
              <a:spcBef>
                <a:spcPts val="0"/>
              </a:spcBef>
              <a:spcAft>
                <a:spcPts val="0"/>
              </a:spcAft>
              <a:buNone/>
            </a:pPr>
            <a:endParaRPr sz="400">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2C5678"/>
                </a:solidFill>
                <a:latin typeface="Corbel"/>
                <a:ea typeface="Corbel"/>
                <a:cs typeface="Corbel"/>
                <a:sym typeface="Corbel"/>
              </a:rPr>
              <a:t>Letter for service</a:t>
            </a:r>
            <a:r>
              <a:rPr lang="en" b="1">
                <a:solidFill>
                  <a:srgbClr val="526799"/>
                </a:solidFill>
                <a:latin typeface="Corbel"/>
                <a:ea typeface="Corbel"/>
                <a:cs typeface="Corbel"/>
                <a:sym typeface="Corbel"/>
              </a:rPr>
              <a:t> </a:t>
            </a:r>
            <a:r>
              <a:rPr lang="en">
                <a:solidFill>
                  <a:schemeClr val="dk1"/>
                </a:solidFill>
                <a:latin typeface="Corbel"/>
                <a:ea typeface="Corbel"/>
                <a:cs typeface="Corbel"/>
                <a:sym typeface="Corbel"/>
              </a:rPr>
              <a:t>to support promotion, tenure, etc.</a:t>
            </a:r>
            <a:endParaRPr>
              <a:latin typeface="Corbel"/>
              <a:ea typeface="Corbel"/>
              <a:cs typeface="Corbel"/>
              <a:sym typeface="Corbel"/>
            </a:endParaRPr>
          </a:p>
        </p:txBody>
      </p:sp>
      <p:pic>
        <p:nvPicPr>
          <p:cNvPr id="1688" name="Google Shape;1688;p139"/>
          <p:cNvPicPr preferRelativeResize="0"/>
          <p:nvPr/>
        </p:nvPicPr>
        <p:blipFill rotWithShape="1">
          <a:blip r:embed="rId4">
            <a:alphaModFix/>
          </a:blip>
          <a:srcRect l="4394" t="4470" r="4439" b="5219"/>
          <a:stretch/>
        </p:blipFill>
        <p:spPr>
          <a:xfrm>
            <a:off x="4913720" y="1372362"/>
            <a:ext cx="3683780" cy="3422975"/>
          </a:xfrm>
          <a:prstGeom prst="rect">
            <a:avLst/>
          </a:prstGeom>
          <a:noFill/>
          <a:ln>
            <a:noFill/>
          </a:ln>
        </p:spPr>
      </p:pic>
      <p:pic>
        <p:nvPicPr>
          <p:cNvPr id="1689" name="Google Shape;1689;p139"/>
          <p:cNvPicPr preferRelativeResize="0"/>
          <p:nvPr/>
        </p:nvPicPr>
        <p:blipFill>
          <a:blip r:embed="rId5">
            <a:alphaModFix/>
          </a:blip>
          <a:stretch>
            <a:fillRect/>
          </a:stretch>
        </p:blipFill>
        <p:spPr>
          <a:xfrm>
            <a:off x="5278446" y="1627196"/>
            <a:ext cx="398650" cy="398650"/>
          </a:xfrm>
          <a:prstGeom prst="rect">
            <a:avLst/>
          </a:prstGeom>
          <a:noFill/>
          <a:ln>
            <a:noFill/>
          </a:ln>
        </p:spPr>
      </p:pic>
      <p:pic>
        <p:nvPicPr>
          <p:cNvPr id="1690" name="Google Shape;1690;p139"/>
          <p:cNvPicPr preferRelativeResize="0"/>
          <p:nvPr/>
        </p:nvPicPr>
        <p:blipFill>
          <a:blip r:embed="rId5">
            <a:alphaModFix/>
          </a:blip>
          <a:stretch>
            <a:fillRect/>
          </a:stretch>
        </p:blipFill>
        <p:spPr>
          <a:xfrm>
            <a:off x="6091246" y="1627196"/>
            <a:ext cx="398650" cy="398650"/>
          </a:xfrm>
          <a:prstGeom prst="rect">
            <a:avLst/>
          </a:prstGeom>
          <a:noFill/>
          <a:ln>
            <a:noFill/>
          </a:ln>
        </p:spPr>
      </p:pic>
      <p:pic>
        <p:nvPicPr>
          <p:cNvPr id="1691" name="Google Shape;1691;p139"/>
          <p:cNvPicPr preferRelativeResize="0"/>
          <p:nvPr/>
        </p:nvPicPr>
        <p:blipFill>
          <a:blip r:embed="rId5">
            <a:alphaModFix/>
          </a:blip>
          <a:stretch>
            <a:fillRect/>
          </a:stretch>
        </p:blipFill>
        <p:spPr>
          <a:xfrm>
            <a:off x="5608646" y="2025846"/>
            <a:ext cx="398650" cy="398650"/>
          </a:xfrm>
          <a:prstGeom prst="rect">
            <a:avLst/>
          </a:prstGeom>
          <a:noFill/>
          <a:ln>
            <a:noFill/>
          </a:ln>
        </p:spPr>
      </p:pic>
      <p:pic>
        <p:nvPicPr>
          <p:cNvPr id="1692" name="Google Shape;1692;p139"/>
          <p:cNvPicPr preferRelativeResize="0"/>
          <p:nvPr/>
        </p:nvPicPr>
        <p:blipFill>
          <a:blip r:embed="rId5">
            <a:alphaModFix/>
          </a:blip>
          <a:stretch>
            <a:fillRect/>
          </a:stretch>
        </p:blipFill>
        <p:spPr>
          <a:xfrm>
            <a:off x="6230946" y="2249296"/>
            <a:ext cx="398650" cy="398650"/>
          </a:xfrm>
          <a:prstGeom prst="rect">
            <a:avLst/>
          </a:prstGeom>
          <a:noFill/>
          <a:ln>
            <a:noFill/>
          </a:ln>
        </p:spPr>
      </p:pic>
      <p:pic>
        <p:nvPicPr>
          <p:cNvPr id="1693" name="Google Shape;1693;p139"/>
          <p:cNvPicPr preferRelativeResize="0"/>
          <p:nvPr/>
        </p:nvPicPr>
        <p:blipFill>
          <a:blip r:embed="rId5">
            <a:alphaModFix/>
          </a:blip>
          <a:stretch>
            <a:fillRect/>
          </a:stretch>
        </p:blipFill>
        <p:spPr>
          <a:xfrm>
            <a:off x="5494346" y="2592196"/>
            <a:ext cx="398650" cy="398650"/>
          </a:xfrm>
          <a:prstGeom prst="rect">
            <a:avLst/>
          </a:prstGeom>
          <a:noFill/>
          <a:ln>
            <a:noFill/>
          </a:ln>
        </p:spPr>
      </p:pic>
      <p:pic>
        <p:nvPicPr>
          <p:cNvPr id="1694" name="Google Shape;1694;p139"/>
          <p:cNvPicPr preferRelativeResize="0"/>
          <p:nvPr/>
        </p:nvPicPr>
        <p:blipFill>
          <a:blip r:embed="rId5">
            <a:alphaModFix/>
          </a:blip>
          <a:stretch>
            <a:fillRect/>
          </a:stretch>
        </p:blipFill>
        <p:spPr>
          <a:xfrm>
            <a:off x="5494346" y="3310771"/>
            <a:ext cx="398650" cy="398650"/>
          </a:xfrm>
          <a:prstGeom prst="rect">
            <a:avLst/>
          </a:prstGeom>
          <a:noFill/>
          <a:ln>
            <a:noFill/>
          </a:ln>
        </p:spPr>
      </p:pic>
      <p:pic>
        <p:nvPicPr>
          <p:cNvPr id="1695" name="Google Shape;1695;p139"/>
          <p:cNvPicPr preferRelativeResize="0"/>
          <p:nvPr/>
        </p:nvPicPr>
        <p:blipFill>
          <a:blip r:embed="rId5">
            <a:alphaModFix/>
          </a:blip>
          <a:stretch>
            <a:fillRect/>
          </a:stretch>
        </p:blipFill>
        <p:spPr>
          <a:xfrm>
            <a:off x="6091246" y="2990846"/>
            <a:ext cx="398650" cy="398650"/>
          </a:xfrm>
          <a:prstGeom prst="rect">
            <a:avLst/>
          </a:prstGeom>
          <a:noFill/>
          <a:ln>
            <a:noFill/>
          </a:ln>
        </p:spPr>
      </p:pic>
      <p:pic>
        <p:nvPicPr>
          <p:cNvPr id="1696" name="Google Shape;1696;p139"/>
          <p:cNvPicPr preferRelativeResize="0"/>
          <p:nvPr/>
        </p:nvPicPr>
        <p:blipFill>
          <a:blip r:embed="rId5">
            <a:alphaModFix/>
          </a:blip>
          <a:stretch>
            <a:fillRect/>
          </a:stretch>
        </p:blipFill>
        <p:spPr>
          <a:xfrm>
            <a:off x="5892996" y="3625846"/>
            <a:ext cx="398650" cy="398650"/>
          </a:xfrm>
          <a:prstGeom prst="rect">
            <a:avLst/>
          </a:prstGeom>
          <a:noFill/>
          <a:ln>
            <a:noFill/>
          </a:ln>
        </p:spPr>
      </p:pic>
      <p:pic>
        <p:nvPicPr>
          <p:cNvPr id="1697" name="Google Shape;1697;p139"/>
          <p:cNvPicPr preferRelativeResize="0"/>
          <p:nvPr/>
        </p:nvPicPr>
        <p:blipFill>
          <a:blip r:embed="rId5">
            <a:alphaModFix/>
          </a:blip>
          <a:stretch>
            <a:fillRect/>
          </a:stretch>
        </p:blipFill>
        <p:spPr>
          <a:xfrm>
            <a:off x="6688146" y="3310771"/>
            <a:ext cx="398650" cy="398650"/>
          </a:xfrm>
          <a:prstGeom prst="rect">
            <a:avLst/>
          </a:prstGeom>
          <a:noFill/>
          <a:ln>
            <a:noFill/>
          </a:ln>
        </p:spPr>
      </p:pic>
      <p:pic>
        <p:nvPicPr>
          <p:cNvPr id="1698" name="Google Shape;1698;p139"/>
          <p:cNvPicPr preferRelativeResize="0"/>
          <p:nvPr/>
        </p:nvPicPr>
        <p:blipFill>
          <a:blip r:embed="rId5">
            <a:alphaModFix/>
          </a:blip>
          <a:stretch>
            <a:fillRect/>
          </a:stretch>
        </p:blipFill>
        <p:spPr>
          <a:xfrm>
            <a:off x="7285046" y="3227196"/>
            <a:ext cx="398650" cy="398650"/>
          </a:xfrm>
          <a:prstGeom prst="rect">
            <a:avLst/>
          </a:prstGeom>
          <a:noFill/>
          <a:ln>
            <a:noFill/>
          </a:ln>
        </p:spPr>
      </p:pic>
      <p:pic>
        <p:nvPicPr>
          <p:cNvPr id="1699" name="Google Shape;1699;p139"/>
          <p:cNvPicPr preferRelativeResize="0"/>
          <p:nvPr/>
        </p:nvPicPr>
        <p:blipFill>
          <a:blip r:embed="rId5">
            <a:alphaModFix/>
          </a:blip>
          <a:stretch>
            <a:fillRect/>
          </a:stretch>
        </p:blipFill>
        <p:spPr>
          <a:xfrm>
            <a:off x="6891346" y="3806071"/>
            <a:ext cx="398650" cy="398650"/>
          </a:xfrm>
          <a:prstGeom prst="rect">
            <a:avLst/>
          </a:prstGeom>
          <a:noFill/>
          <a:ln>
            <a:noFill/>
          </a:ln>
        </p:spPr>
      </p:pic>
      <p:pic>
        <p:nvPicPr>
          <p:cNvPr id="1700" name="Google Shape;1700;p139"/>
          <p:cNvPicPr preferRelativeResize="0"/>
          <p:nvPr/>
        </p:nvPicPr>
        <p:blipFill>
          <a:blip r:embed="rId5">
            <a:alphaModFix/>
          </a:blip>
          <a:stretch>
            <a:fillRect/>
          </a:stretch>
        </p:blipFill>
        <p:spPr>
          <a:xfrm>
            <a:off x="7348546" y="4024496"/>
            <a:ext cx="398650" cy="398650"/>
          </a:xfrm>
          <a:prstGeom prst="rect">
            <a:avLst/>
          </a:prstGeom>
          <a:noFill/>
          <a:ln>
            <a:noFill/>
          </a:ln>
        </p:spPr>
      </p:pic>
      <p:cxnSp>
        <p:nvCxnSpPr>
          <p:cNvPr id="1701" name="Google Shape;1701;p139"/>
          <p:cNvCxnSpPr>
            <a:stCxn id="1702" idx="3"/>
            <a:endCxn id="1689" idx="1"/>
          </p:cNvCxnSpPr>
          <p:nvPr/>
        </p:nvCxnSpPr>
        <p:spPr>
          <a:xfrm rot="10800000" flipH="1">
            <a:off x="2853246" y="1826521"/>
            <a:ext cx="2425200" cy="3111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39"/>
          <p:cNvCxnSpPr>
            <a:endCxn id="1690" idx="1"/>
          </p:cNvCxnSpPr>
          <p:nvPr/>
        </p:nvCxnSpPr>
        <p:spPr>
          <a:xfrm rot="10800000" flipH="1">
            <a:off x="2749546" y="1826521"/>
            <a:ext cx="3341700" cy="3360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39"/>
          <p:cNvCxnSpPr>
            <a:stCxn id="1702" idx="3"/>
            <a:endCxn id="1691" idx="1"/>
          </p:cNvCxnSpPr>
          <p:nvPr/>
        </p:nvCxnSpPr>
        <p:spPr>
          <a:xfrm>
            <a:off x="2853446" y="2137571"/>
            <a:ext cx="2755200" cy="876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39"/>
          <p:cNvCxnSpPr>
            <a:stCxn id="1702" idx="3"/>
            <a:endCxn id="1692" idx="1"/>
          </p:cNvCxnSpPr>
          <p:nvPr/>
        </p:nvCxnSpPr>
        <p:spPr>
          <a:xfrm>
            <a:off x="2853246" y="2137521"/>
            <a:ext cx="3377700" cy="3111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39"/>
          <p:cNvCxnSpPr>
            <a:stCxn id="1702" idx="3"/>
            <a:endCxn id="1693" idx="1"/>
          </p:cNvCxnSpPr>
          <p:nvPr/>
        </p:nvCxnSpPr>
        <p:spPr>
          <a:xfrm>
            <a:off x="2853446" y="2137521"/>
            <a:ext cx="2640900" cy="6540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39"/>
          <p:cNvCxnSpPr>
            <a:stCxn id="1702" idx="3"/>
            <a:endCxn id="1695" idx="1"/>
          </p:cNvCxnSpPr>
          <p:nvPr/>
        </p:nvCxnSpPr>
        <p:spPr>
          <a:xfrm>
            <a:off x="2853346" y="2137471"/>
            <a:ext cx="3237900" cy="10527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39"/>
          <p:cNvCxnSpPr>
            <a:stCxn id="1702" idx="3"/>
            <a:endCxn id="1694" idx="1"/>
          </p:cNvCxnSpPr>
          <p:nvPr/>
        </p:nvCxnSpPr>
        <p:spPr>
          <a:xfrm>
            <a:off x="2853446" y="2137596"/>
            <a:ext cx="2640900" cy="1372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39"/>
          <p:cNvCxnSpPr>
            <a:stCxn id="1702" idx="3"/>
            <a:endCxn id="1696" idx="1"/>
          </p:cNvCxnSpPr>
          <p:nvPr/>
        </p:nvCxnSpPr>
        <p:spPr>
          <a:xfrm>
            <a:off x="2853396" y="2137671"/>
            <a:ext cx="3039600" cy="1687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39"/>
          <p:cNvCxnSpPr>
            <a:stCxn id="1702" idx="3"/>
            <a:endCxn id="1699" idx="1"/>
          </p:cNvCxnSpPr>
          <p:nvPr/>
        </p:nvCxnSpPr>
        <p:spPr>
          <a:xfrm>
            <a:off x="2853346" y="2137596"/>
            <a:ext cx="4038000" cy="18678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39"/>
          <p:cNvCxnSpPr>
            <a:stCxn id="1702" idx="3"/>
            <a:endCxn id="1697" idx="1"/>
          </p:cNvCxnSpPr>
          <p:nvPr/>
        </p:nvCxnSpPr>
        <p:spPr>
          <a:xfrm>
            <a:off x="2853246" y="2137596"/>
            <a:ext cx="3834900" cy="1372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39"/>
          <p:cNvCxnSpPr>
            <a:stCxn id="1702" idx="3"/>
            <a:endCxn id="1700" idx="0"/>
          </p:cNvCxnSpPr>
          <p:nvPr/>
        </p:nvCxnSpPr>
        <p:spPr>
          <a:xfrm>
            <a:off x="2853171" y="2137496"/>
            <a:ext cx="4694700" cy="18870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39"/>
          <p:cNvCxnSpPr>
            <a:stCxn id="1702" idx="3"/>
            <a:endCxn id="1698" idx="1"/>
          </p:cNvCxnSpPr>
          <p:nvPr/>
        </p:nvCxnSpPr>
        <p:spPr>
          <a:xfrm>
            <a:off x="2853446" y="2137721"/>
            <a:ext cx="4431600" cy="1288800"/>
          </a:xfrm>
          <a:prstGeom prst="straightConnector1">
            <a:avLst/>
          </a:prstGeom>
          <a:noFill/>
          <a:ln w="9525" cap="flat" cmpd="sng">
            <a:solidFill>
              <a:schemeClr val="dk2"/>
            </a:solidFill>
            <a:prstDash val="solid"/>
            <a:round/>
            <a:headEnd type="none" w="med" len="med"/>
            <a:tailEnd type="none" w="med" len="med"/>
          </a:ln>
        </p:spPr>
      </p:cxnSp>
      <p:pic>
        <p:nvPicPr>
          <p:cNvPr id="1714" name="Google Shape;1714;p139"/>
          <p:cNvPicPr preferRelativeResize="0"/>
          <p:nvPr/>
        </p:nvPicPr>
        <p:blipFill>
          <a:blip r:embed="rId6">
            <a:alphaModFix/>
          </a:blip>
          <a:stretch>
            <a:fillRect/>
          </a:stretch>
        </p:blipFill>
        <p:spPr>
          <a:xfrm>
            <a:off x="2059207" y="1491962"/>
            <a:ext cx="919344" cy="1200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40"/>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Mindset Meauxtivators</a:t>
            </a:r>
            <a:endParaRPr sz="4400" b="1">
              <a:solidFill>
                <a:srgbClr val="173767"/>
              </a:solidFill>
              <a:latin typeface="Corbel"/>
              <a:ea typeface="Corbel"/>
              <a:cs typeface="Corbel"/>
              <a:sym typeface="Corbel"/>
            </a:endParaRPr>
          </a:p>
        </p:txBody>
      </p:sp>
      <p:pic>
        <p:nvPicPr>
          <p:cNvPr id="1720" name="Google Shape;1720;p140"/>
          <p:cNvPicPr preferRelativeResize="0"/>
          <p:nvPr/>
        </p:nvPicPr>
        <p:blipFill>
          <a:blip r:embed="rId3">
            <a:alphaModFix/>
          </a:blip>
          <a:stretch>
            <a:fillRect/>
          </a:stretch>
        </p:blipFill>
        <p:spPr>
          <a:xfrm>
            <a:off x="1861690" y="1627199"/>
            <a:ext cx="991612" cy="1020750"/>
          </a:xfrm>
          <a:prstGeom prst="rect">
            <a:avLst/>
          </a:prstGeom>
          <a:noFill/>
          <a:ln>
            <a:noFill/>
          </a:ln>
        </p:spPr>
      </p:pic>
      <p:pic>
        <p:nvPicPr>
          <p:cNvPr id="1721" name="Google Shape;1721;p140"/>
          <p:cNvPicPr preferRelativeResize="0"/>
          <p:nvPr/>
        </p:nvPicPr>
        <p:blipFill>
          <a:blip r:embed="rId3">
            <a:alphaModFix/>
          </a:blip>
          <a:stretch>
            <a:fillRect/>
          </a:stretch>
        </p:blipFill>
        <p:spPr>
          <a:xfrm>
            <a:off x="7865613" y="4176288"/>
            <a:ext cx="248325" cy="255629"/>
          </a:xfrm>
          <a:prstGeom prst="rect">
            <a:avLst/>
          </a:prstGeom>
          <a:noFill/>
          <a:ln>
            <a:noFill/>
          </a:ln>
        </p:spPr>
      </p:pic>
      <p:sp>
        <p:nvSpPr>
          <p:cNvPr id="1722" name="Google Shape;1722;p140"/>
          <p:cNvSpPr txBox="1"/>
          <p:nvPr/>
        </p:nvSpPr>
        <p:spPr>
          <a:xfrm>
            <a:off x="457200" y="895200"/>
            <a:ext cx="8229600" cy="4974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What will Motivate Lab do for you?</a:t>
            </a:r>
            <a:endParaRPr sz="2400" b="1">
              <a:solidFill>
                <a:srgbClr val="6F809F"/>
              </a:solidFill>
              <a:latin typeface="Corbel"/>
              <a:ea typeface="Corbel"/>
              <a:cs typeface="Corbel"/>
              <a:sym typeface="Corbel"/>
            </a:endParaRPr>
          </a:p>
        </p:txBody>
      </p:sp>
      <p:sp>
        <p:nvSpPr>
          <p:cNvPr id="1723" name="Google Shape;1723;p140"/>
          <p:cNvSpPr txBox="1"/>
          <p:nvPr/>
        </p:nvSpPr>
        <p:spPr>
          <a:xfrm>
            <a:off x="457200" y="2791575"/>
            <a:ext cx="4228200" cy="18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526799"/>
                </a:solidFill>
                <a:latin typeface="Corbel"/>
                <a:ea typeface="Corbel"/>
                <a:cs typeface="Corbel"/>
                <a:sym typeface="Corbel"/>
              </a:rPr>
              <a:t>Provide opportunities to:</a:t>
            </a:r>
            <a:endParaRPr sz="1600" b="1">
              <a:solidFill>
                <a:srgbClr val="526799"/>
              </a:solidFill>
              <a:latin typeface="Corbel"/>
              <a:ea typeface="Corbel"/>
              <a:cs typeface="Corbel"/>
              <a:sym typeface="Corbel"/>
            </a:endParaRPr>
          </a:p>
          <a:p>
            <a:pPr marL="0" lvl="0" indent="0" algn="l" rtl="0">
              <a:spcBef>
                <a:spcPts val="0"/>
              </a:spcBef>
              <a:spcAft>
                <a:spcPts val="0"/>
              </a:spcAft>
              <a:buNone/>
            </a:pPr>
            <a:endParaRPr sz="300" b="1">
              <a:solidFill>
                <a:srgbClr val="526799"/>
              </a:solidFill>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526799"/>
                </a:solidFill>
                <a:latin typeface="Corbel"/>
                <a:ea typeface="Corbel"/>
                <a:cs typeface="Corbel"/>
                <a:sym typeface="Corbel"/>
              </a:rPr>
              <a:t>Support learning and develop </a:t>
            </a:r>
            <a:r>
              <a:rPr lang="en">
                <a:latin typeface="Corbel"/>
                <a:ea typeface="Corbel"/>
                <a:cs typeface="Corbel"/>
                <a:sym typeface="Corbel"/>
              </a:rPr>
              <a:t>your knowledge and skill to advance learning mindset work across your assigned campuses</a:t>
            </a:r>
            <a:endParaRPr>
              <a:latin typeface="Corbel"/>
              <a:ea typeface="Corbel"/>
              <a:cs typeface="Corbel"/>
              <a:sym typeface="Corbel"/>
            </a:endParaRPr>
          </a:p>
          <a:p>
            <a:pPr marL="0" lvl="0" indent="0" algn="l" rtl="0">
              <a:spcBef>
                <a:spcPts val="0"/>
              </a:spcBef>
              <a:spcAft>
                <a:spcPts val="0"/>
              </a:spcAft>
              <a:buNone/>
            </a:pPr>
            <a:endParaRPr sz="800">
              <a:latin typeface="Corbel"/>
              <a:ea typeface="Corbel"/>
              <a:cs typeface="Corbel"/>
              <a:sym typeface="Corbel"/>
            </a:endParaRPr>
          </a:p>
          <a:p>
            <a:pPr marL="457200" lvl="0" indent="-317500" algn="l" rtl="0">
              <a:spcBef>
                <a:spcPts val="0"/>
              </a:spcBef>
              <a:spcAft>
                <a:spcPts val="0"/>
              </a:spcAft>
              <a:buClr>
                <a:srgbClr val="666666"/>
              </a:buClr>
              <a:buSzPts val="1400"/>
              <a:buFont typeface="Corbel"/>
              <a:buChar char="●"/>
            </a:pPr>
            <a:r>
              <a:rPr lang="en" b="1">
                <a:solidFill>
                  <a:srgbClr val="526799"/>
                </a:solidFill>
                <a:latin typeface="Corbel"/>
                <a:ea typeface="Corbel"/>
                <a:cs typeface="Corbel"/>
                <a:sym typeface="Corbel"/>
              </a:rPr>
              <a:t>Connect </a:t>
            </a:r>
            <a:r>
              <a:rPr lang="en">
                <a:latin typeface="Corbel"/>
                <a:ea typeface="Corbel"/>
                <a:cs typeface="Corbel"/>
                <a:sym typeface="Corbel"/>
              </a:rPr>
              <a:t>you to other </a:t>
            </a:r>
            <a:r>
              <a:rPr lang="en" i="1">
                <a:latin typeface="Corbel"/>
                <a:ea typeface="Corbel"/>
                <a:cs typeface="Corbel"/>
                <a:sym typeface="Corbel"/>
              </a:rPr>
              <a:t>Mindest Meauxtivators</a:t>
            </a:r>
            <a:r>
              <a:rPr lang="en">
                <a:latin typeface="Corbel"/>
                <a:ea typeface="Corbel"/>
                <a:cs typeface="Corbel"/>
                <a:sym typeface="Corbel"/>
              </a:rPr>
              <a:t> for inspiration and motivation to advance learning mindset work in innovative ways </a:t>
            </a:r>
            <a:endParaRPr>
              <a:latin typeface="Corbel"/>
              <a:ea typeface="Corbel"/>
              <a:cs typeface="Corbel"/>
              <a:sym typeface="Corbel"/>
            </a:endParaRPr>
          </a:p>
        </p:txBody>
      </p:sp>
      <p:pic>
        <p:nvPicPr>
          <p:cNvPr id="1724" name="Google Shape;1724;p140"/>
          <p:cNvPicPr preferRelativeResize="0"/>
          <p:nvPr/>
        </p:nvPicPr>
        <p:blipFill rotWithShape="1">
          <a:blip r:embed="rId4">
            <a:alphaModFix/>
          </a:blip>
          <a:srcRect l="4394" t="4470" r="4439" b="5219"/>
          <a:stretch/>
        </p:blipFill>
        <p:spPr>
          <a:xfrm>
            <a:off x="4913720" y="1372362"/>
            <a:ext cx="3683780" cy="3422975"/>
          </a:xfrm>
          <a:prstGeom prst="rect">
            <a:avLst/>
          </a:prstGeom>
          <a:noFill/>
          <a:ln>
            <a:noFill/>
          </a:ln>
        </p:spPr>
      </p:pic>
      <p:pic>
        <p:nvPicPr>
          <p:cNvPr id="1725" name="Google Shape;1725;p140"/>
          <p:cNvPicPr preferRelativeResize="0"/>
          <p:nvPr/>
        </p:nvPicPr>
        <p:blipFill>
          <a:blip r:embed="rId5">
            <a:alphaModFix/>
          </a:blip>
          <a:stretch>
            <a:fillRect/>
          </a:stretch>
        </p:blipFill>
        <p:spPr>
          <a:xfrm>
            <a:off x="5278446" y="1627196"/>
            <a:ext cx="398650" cy="398650"/>
          </a:xfrm>
          <a:prstGeom prst="rect">
            <a:avLst/>
          </a:prstGeom>
          <a:noFill/>
          <a:ln>
            <a:noFill/>
          </a:ln>
        </p:spPr>
      </p:pic>
      <p:pic>
        <p:nvPicPr>
          <p:cNvPr id="1726" name="Google Shape;1726;p140"/>
          <p:cNvPicPr preferRelativeResize="0"/>
          <p:nvPr/>
        </p:nvPicPr>
        <p:blipFill>
          <a:blip r:embed="rId5">
            <a:alphaModFix/>
          </a:blip>
          <a:stretch>
            <a:fillRect/>
          </a:stretch>
        </p:blipFill>
        <p:spPr>
          <a:xfrm>
            <a:off x="6091246" y="1627196"/>
            <a:ext cx="398650" cy="398650"/>
          </a:xfrm>
          <a:prstGeom prst="rect">
            <a:avLst/>
          </a:prstGeom>
          <a:noFill/>
          <a:ln>
            <a:noFill/>
          </a:ln>
        </p:spPr>
      </p:pic>
      <p:pic>
        <p:nvPicPr>
          <p:cNvPr id="1727" name="Google Shape;1727;p140"/>
          <p:cNvPicPr preferRelativeResize="0"/>
          <p:nvPr/>
        </p:nvPicPr>
        <p:blipFill>
          <a:blip r:embed="rId5">
            <a:alphaModFix/>
          </a:blip>
          <a:stretch>
            <a:fillRect/>
          </a:stretch>
        </p:blipFill>
        <p:spPr>
          <a:xfrm>
            <a:off x="5608646" y="2025846"/>
            <a:ext cx="398650" cy="398650"/>
          </a:xfrm>
          <a:prstGeom prst="rect">
            <a:avLst/>
          </a:prstGeom>
          <a:noFill/>
          <a:ln>
            <a:noFill/>
          </a:ln>
        </p:spPr>
      </p:pic>
      <p:pic>
        <p:nvPicPr>
          <p:cNvPr id="1728" name="Google Shape;1728;p140"/>
          <p:cNvPicPr preferRelativeResize="0"/>
          <p:nvPr/>
        </p:nvPicPr>
        <p:blipFill>
          <a:blip r:embed="rId5">
            <a:alphaModFix/>
          </a:blip>
          <a:stretch>
            <a:fillRect/>
          </a:stretch>
        </p:blipFill>
        <p:spPr>
          <a:xfrm>
            <a:off x="6230946" y="2249296"/>
            <a:ext cx="398650" cy="398650"/>
          </a:xfrm>
          <a:prstGeom prst="rect">
            <a:avLst/>
          </a:prstGeom>
          <a:noFill/>
          <a:ln>
            <a:noFill/>
          </a:ln>
        </p:spPr>
      </p:pic>
      <p:pic>
        <p:nvPicPr>
          <p:cNvPr id="1729" name="Google Shape;1729;p140"/>
          <p:cNvPicPr preferRelativeResize="0"/>
          <p:nvPr/>
        </p:nvPicPr>
        <p:blipFill>
          <a:blip r:embed="rId5">
            <a:alphaModFix/>
          </a:blip>
          <a:stretch>
            <a:fillRect/>
          </a:stretch>
        </p:blipFill>
        <p:spPr>
          <a:xfrm>
            <a:off x="5494346" y="2592196"/>
            <a:ext cx="398650" cy="398650"/>
          </a:xfrm>
          <a:prstGeom prst="rect">
            <a:avLst/>
          </a:prstGeom>
          <a:noFill/>
          <a:ln>
            <a:noFill/>
          </a:ln>
        </p:spPr>
      </p:pic>
      <p:pic>
        <p:nvPicPr>
          <p:cNvPr id="1730" name="Google Shape;1730;p140"/>
          <p:cNvPicPr preferRelativeResize="0"/>
          <p:nvPr/>
        </p:nvPicPr>
        <p:blipFill>
          <a:blip r:embed="rId5">
            <a:alphaModFix/>
          </a:blip>
          <a:stretch>
            <a:fillRect/>
          </a:stretch>
        </p:blipFill>
        <p:spPr>
          <a:xfrm>
            <a:off x="5494346" y="3310771"/>
            <a:ext cx="398650" cy="398650"/>
          </a:xfrm>
          <a:prstGeom prst="rect">
            <a:avLst/>
          </a:prstGeom>
          <a:noFill/>
          <a:ln>
            <a:noFill/>
          </a:ln>
        </p:spPr>
      </p:pic>
      <p:pic>
        <p:nvPicPr>
          <p:cNvPr id="1731" name="Google Shape;1731;p140"/>
          <p:cNvPicPr preferRelativeResize="0"/>
          <p:nvPr/>
        </p:nvPicPr>
        <p:blipFill>
          <a:blip r:embed="rId5">
            <a:alphaModFix/>
          </a:blip>
          <a:stretch>
            <a:fillRect/>
          </a:stretch>
        </p:blipFill>
        <p:spPr>
          <a:xfrm>
            <a:off x="6091246" y="2990846"/>
            <a:ext cx="398650" cy="398650"/>
          </a:xfrm>
          <a:prstGeom prst="rect">
            <a:avLst/>
          </a:prstGeom>
          <a:noFill/>
          <a:ln>
            <a:noFill/>
          </a:ln>
        </p:spPr>
      </p:pic>
      <p:pic>
        <p:nvPicPr>
          <p:cNvPr id="1732" name="Google Shape;1732;p140"/>
          <p:cNvPicPr preferRelativeResize="0"/>
          <p:nvPr/>
        </p:nvPicPr>
        <p:blipFill>
          <a:blip r:embed="rId5">
            <a:alphaModFix/>
          </a:blip>
          <a:stretch>
            <a:fillRect/>
          </a:stretch>
        </p:blipFill>
        <p:spPr>
          <a:xfrm>
            <a:off x="5892996" y="3625846"/>
            <a:ext cx="398650" cy="398650"/>
          </a:xfrm>
          <a:prstGeom prst="rect">
            <a:avLst/>
          </a:prstGeom>
          <a:noFill/>
          <a:ln>
            <a:noFill/>
          </a:ln>
        </p:spPr>
      </p:pic>
      <p:pic>
        <p:nvPicPr>
          <p:cNvPr id="1733" name="Google Shape;1733;p140"/>
          <p:cNvPicPr preferRelativeResize="0"/>
          <p:nvPr/>
        </p:nvPicPr>
        <p:blipFill>
          <a:blip r:embed="rId5">
            <a:alphaModFix/>
          </a:blip>
          <a:stretch>
            <a:fillRect/>
          </a:stretch>
        </p:blipFill>
        <p:spPr>
          <a:xfrm>
            <a:off x="6688146" y="3310771"/>
            <a:ext cx="398650" cy="398650"/>
          </a:xfrm>
          <a:prstGeom prst="rect">
            <a:avLst/>
          </a:prstGeom>
          <a:noFill/>
          <a:ln>
            <a:noFill/>
          </a:ln>
        </p:spPr>
      </p:pic>
      <p:pic>
        <p:nvPicPr>
          <p:cNvPr id="1734" name="Google Shape;1734;p140"/>
          <p:cNvPicPr preferRelativeResize="0"/>
          <p:nvPr/>
        </p:nvPicPr>
        <p:blipFill>
          <a:blip r:embed="rId5">
            <a:alphaModFix/>
          </a:blip>
          <a:stretch>
            <a:fillRect/>
          </a:stretch>
        </p:blipFill>
        <p:spPr>
          <a:xfrm>
            <a:off x="7285046" y="3227196"/>
            <a:ext cx="398650" cy="398650"/>
          </a:xfrm>
          <a:prstGeom prst="rect">
            <a:avLst/>
          </a:prstGeom>
          <a:noFill/>
          <a:ln>
            <a:noFill/>
          </a:ln>
        </p:spPr>
      </p:pic>
      <p:pic>
        <p:nvPicPr>
          <p:cNvPr id="1735" name="Google Shape;1735;p140"/>
          <p:cNvPicPr preferRelativeResize="0"/>
          <p:nvPr/>
        </p:nvPicPr>
        <p:blipFill>
          <a:blip r:embed="rId5">
            <a:alphaModFix/>
          </a:blip>
          <a:stretch>
            <a:fillRect/>
          </a:stretch>
        </p:blipFill>
        <p:spPr>
          <a:xfrm>
            <a:off x="6891346" y="3806071"/>
            <a:ext cx="398650" cy="398650"/>
          </a:xfrm>
          <a:prstGeom prst="rect">
            <a:avLst/>
          </a:prstGeom>
          <a:noFill/>
          <a:ln>
            <a:noFill/>
          </a:ln>
        </p:spPr>
      </p:pic>
      <p:pic>
        <p:nvPicPr>
          <p:cNvPr id="1736" name="Google Shape;1736;p140"/>
          <p:cNvPicPr preferRelativeResize="0"/>
          <p:nvPr/>
        </p:nvPicPr>
        <p:blipFill>
          <a:blip r:embed="rId5">
            <a:alphaModFix/>
          </a:blip>
          <a:stretch>
            <a:fillRect/>
          </a:stretch>
        </p:blipFill>
        <p:spPr>
          <a:xfrm>
            <a:off x="7348546" y="4024496"/>
            <a:ext cx="398650" cy="398650"/>
          </a:xfrm>
          <a:prstGeom prst="rect">
            <a:avLst/>
          </a:prstGeom>
          <a:noFill/>
          <a:ln>
            <a:noFill/>
          </a:ln>
        </p:spPr>
      </p:pic>
      <p:cxnSp>
        <p:nvCxnSpPr>
          <p:cNvPr id="1737" name="Google Shape;1737;p140"/>
          <p:cNvCxnSpPr>
            <a:stCxn id="1720" idx="3"/>
            <a:endCxn id="1725" idx="1"/>
          </p:cNvCxnSpPr>
          <p:nvPr/>
        </p:nvCxnSpPr>
        <p:spPr>
          <a:xfrm rot="10800000" flipH="1">
            <a:off x="2853302" y="1826474"/>
            <a:ext cx="2425200" cy="31110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40"/>
          <p:cNvCxnSpPr>
            <a:stCxn id="1720" idx="3"/>
            <a:endCxn id="1726" idx="1"/>
          </p:cNvCxnSpPr>
          <p:nvPr/>
        </p:nvCxnSpPr>
        <p:spPr>
          <a:xfrm rot="10800000" flipH="1">
            <a:off x="2853302" y="1826474"/>
            <a:ext cx="3237900" cy="31110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40"/>
          <p:cNvCxnSpPr>
            <a:stCxn id="1720" idx="3"/>
            <a:endCxn id="1727" idx="1"/>
          </p:cNvCxnSpPr>
          <p:nvPr/>
        </p:nvCxnSpPr>
        <p:spPr>
          <a:xfrm>
            <a:off x="2853302" y="2137574"/>
            <a:ext cx="2755200" cy="8760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40"/>
          <p:cNvCxnSpPr>
            <a:stCxn id="1720" idx="3"/>
            <a:endCxn id="1728" idx="1"/>
          </p:cNvCxnSpPr>
          <p:nvPr/>
        </p:nvCxnSpPr>
        <p:spPr>
          <a:xfrm>
            <a:off x="2853302" y="2137574"/>
            <a:ext cx="3377700" cy="31110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40"/>
          <p:cNvCxnSpPr>
            <a:stCxn id="1720" idx="3"/>
            <a:endCxn id="1729" idx="1"/>
          </p:cNvCxnSpPr>
          <p:nvPr/>
        </p:nvCxnSpPr>
        <p:spPr>
          <a:xfrm>
            <a:off x="2853302" y="2137574"/>
            <a:ext cx="2640900" cy="65400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40"/>
          <p:cNvCxnSpPr>
            <a:stCxn id="1720" idx="3"/>
            <a:endCxn id="1731" idx="1"/>
          </p:cNvCxnSpPr>
          <p:nvPr/>
        </p:nvCxnSpPr>
        <p:spPr>
          <a:xfrm>
            <a:off x="2853302" y="2137574"/>
            <a:ext cx="3237900" cy="1052700"/>
          </a:xfrm>
          <a:prstGeom prst="straightConnector1">
            <a:avLst/>
          </a:prstGeom>
          <a:noFill/>
          <a:ln w="9525" cap="flat" cmpd="sng">
            <a:solidFill>
              <a:schemeClr val="dk2"/>
            </a:solidFill>
            <a:prstDash val="solid"/>
            <a:round/>
            <a:headEnd type="none" w="med" len="med"/>
            <a:tailEnd type="none" w="med" len="med"/>
          </a:ln>
        </p:spPr>
      </p:cxnSp>
      <p:cxnSp>
        <p:nvCxnSpPr>
          <p:cNvPr id="1743" name="Google Shape;1743;p140"/>
          <p:cNvCxnSpPr>
            <a:stCxn id="1720" idx="3"/>
            <a:endCxn id="1730" idx="1"/>
          </p:cNvCxnSpPr>
          <p:nvPr/>
        </p:nvCxnSpPr>
        <p:spPr>
          <a:xfrm>
            <a:off x="2853302" y="2137574"/>
            <a:ext cx="2640900" cy="1372500"/>
          </a:xfrm>
          <a:prstGeom prst="straightConnector1">
            <a:avLst/>
          </a:prstGeom>
          <a:noFill/>
          <a:ln w="9525" cap="flat" cmpd="sng">
            <a:solidFill>
              <a:schemeClr val="dk2"/>
            </a:solidFill>
            <a:prstDash val="solid"/>
            <a:round/>
            <a:headEnd type="none" w="med" len="med"/>
            <a:tailEnd type="none" w="med" len="med"/>
          </a:ln>
        </p:spPr>
      </p:cxnSp>
      <p:cxnSp>
        <p:nvCxnSpPr>
          <p:cNvPr id="1744" name="Google Shape;1744;p140"/>
          <p:cNvCxnSpPr>
            <a:stCxn id="1720" idx="3"/>
            <a:endCxn id="1732" idx="1"/>
          </p:cNvCxnSpPr>
          <p:nvPr/>
        </p:nvCxnSpPr>
        <p:spPr>
          <a:xfrm>
            <a:off x="2853302" y="2137574"/>
            <a:ext cx="3039600" cy="1687500"/>
          </a:xfrm>
          <a:prstGeom prst="straightConnector1">
            <a:avLst/>
          </a:prstGeom>
          <a:noFill/>
          <a:ln w="9525" cap="flat" cmpd="sng">
            <a:solidFill>
              <a:schemeClr val="dk2"/>
            </a:solidFill>
            <a:prstDash val="solid"/>
            <a:round/>
            <a:headEnd type="none" w="med" len="med"/>
            <a:tailEnd type="none" w="med" len="med"/>
          </a:ln>
        </p:spPr>
      </p:cxnSp>
      <p:cxnSp>
        <p:nvCxnSpPr>
          <p:cNvPr id="1745" name="Google Shape;1745;p140"/>
          <p:cNvCxnSpPr>
            <a:stCxn id="1720" idx="3"/>
            <a:endCxn id="1735" idx="1"/>
          </p:cNvCxnSpPr>
          <p:nvPr/>
        </p:nvCxnSpPr>
        <p:spPr>
          <a:xfrm>
            <a:off x="2853302" y="2137574"/>
            <a:ext cx="4038000" cy="1867800"/>
          </a:xfrm>
          <a:prstGeom prst="straightConnector1">
            <a:avLst/>
          </a:prstGeom>
          <a:noFill/>
          <a:ln w="9525" cap="flat" cmpd="sng">
            <a:solidFill>
              <a:schemeClr val="dk2"/>
            </a:solidFill>
            <a:prstDash val="solid"/>
            <a:round/>
            <a:headEnd type="none" w="med" len="med"/>
            <a:tailEnd type="none" w="med" len="med"/>
          </a:ln>
        </p:spPr>
      </p:cxnSp>
      <p:cxnSp>
        <p:nvCxnSpPr>
          <p:cNvPr id="1746" name="Google Shape;1746;p140"/>
          <p:cNvCxnSpPr>
            <a:stCxn id="1720" idx="3"/>
            <a:endCxn id="1733" idx="1"/>
          </p:cNvCxnSpPr>
          <p:nvPr/>
        </p:nvCxnSpPr>
        <p:spPr>
          <a:xfrm>
            <a:off x="2853302" y="2137574"/>
            <a:ext cx="3834900" cy="1372500"/>
          </a:xfrm>
          <a:prstGeom prst="straightConnector1">
            <a:avLst/>
          </a:prstGeom>
          <a:noFill/>
          <a:ln w="9525" cap="flat" cmpd="sng">
            <a:solidFill>
              <a:schemeClr val="dk2"/>
            </a:solidFill>
            <a:prstDash val="solid"/>
            <a:round/>
            <a:headEnd type="none" w="med" len="med"/>
            <a:tailEnd type="none" w="med" len="med"/>
          </a:ln>
        </p:spPr>
      </p:cxnSp>
      <p:cxnSp>
        <p:nvCxnSpPr>
          <p:cNvPr id="1747" name="Google Shape;1747;p140"/>
          <p:cNvCxnSpPr>
            <a:stCxn id="1720" idx="3"/>
            <a:endCxn id="1736" idx="0"/>
          </p:cNvCxnSpPr>
          <p:nvPr/>
        </p:nvCxnSpPr>
        <p:spPr>
          <a:xfrm>
            <a:off x="2853302" y="2137574"/>
            <a:ext cx="4694700" cy="1887000"/>
          </a:xfrm>
          <a:prstGeom prst="straightConnector1">
            <a:avLst/>
          </a:prstGeom>
          <a:noFill/>
          <a:ln w="9525" cap="flat" cmpd="sng">
            <a:solidFill>
              <a:schemeClr val="dk2"/>
            </a:solidFill>
            <a:prstDash val="solid"/>
            <a:round/>
            <a:headEnd type="none" w="med" len="med"/>
            <a:tailEnd type="none" w="med" len="med"/>
          </a:ln>
        </p:spPr>
      </p:cxnSp>
      <p:cxnSp>
        <p:nvCxnSpPr>
          <p:cNvPr id="1748" name="Google Shape;1748;p140"/>
          <p:cNvCxnSpPr>
            <a:stCxn id="1720" idx="3"/>
            <a:endCxn id="1734" idx="1"/>
          </p:cNvCxnSpPr>
          <p:nvPr/>
        </p:nvCxnSpPr>
        <p:spPr>
          <a:xfrm>
            <a:off x="2853302" y="2137574"/>
            <a:ext cx="4431600" cy="1288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pic>
        <p:nvPicPr>
          <p:cNvPr id="1753" name="Google Shape;1753;p141"/>
          <p:cNvPicPr preferRelativeResize="0"/>
          <p:nvPr/>
        </p:nvPicPr>
        <p:blipFill rotWithShape="1">
          <a:blip r:embed="rId3">
            <a:alphaModFix/>
          </a:blip>
          <a:srcRect l="4394" t="4470" r="4439" b="5219"/>
          <a:stretch/>
        </p:blipFill>
        <p:spPr>
          <a:xfrm>
            <a:off x="632733" y="1392612"/>
            <a:ext cx="3683780" cy="3422975"/>
          </a:xfrm>
          <a:prstGeom prst="rect">
            <a:avLst/>
          </a:prstGeom>
          <a:noFill/>
          <a:ln>
            <a:noFill/>
          </a:ln>
        </p:spPr>
      </p:pic>
      <p:sp>
        <p:nvSpPr>
          <p:cNvPr id="1754" name="Google Shape;1754;p141"/>
          <p:cNvSpPr txBox="1"/>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4400" b="1">
                <a:solidFill>
                  <a:srgbClr val="173767"/>
                </a:solidFill>
                <a:latin typeface="Corbel"/>
                <a:ea typeface="Corbel"/>
                <a:cs typeface="Corbel"/>
                <a:sym typeface="Corbel"/>
              </a:rPr>
              <a:t>Mindset Meauxtivators</a:t>
            </a:r>
            <a:endParaRPr sz="4400" b="1">
              <a:solidFill>
                <a:srgbClr val="173767"/>
              </a:solidFill>
              <a:latin typeface="Corbel"/>
              <a:ea typeface="Corbel"/>
              <a:cs typeface="Corbel"/>
              <a:sym typeface="Corbel"/>
            </a:endParaRPr>
          </a:p>
        </p:txBody>
      </p:sp>
      <p:sp>
        <p:nvSpPr>
          <p:cNvPr id="1755" name="Google Shape;1755;p141"/>
          <p:cNvSpPr txBox="1"/>
          <p:nvPr/>
        </p:nvSpPr>
        <p:spPr>
          <a:xfrm>
            <a:off x="457200" y="895200"/>
            <a:ext cx="8229600" cy="497400"/>
          </a:xfrm>
          <a:prstGeom prst="rect">
            <a:avLst/>
          </a:prstGeom>
          <a:noFill/>
          <a:ln>
            <a:noFill/>
          </a:ln>
        </p:spPr>
        <p:txBody>
          <a:bodyPr spcFirstLastPara="1" wrap="square" lIns="91425" tIns="45700" rIns="91425" bIns="45700" anchor="t" anchorCtr="0">
            <a:normAutofit fontScale="77500"/>
          </a:bodyPr>
          <a:lstStyle/>
          <a:p>
            <a:pPr marL="0" lvl="0" indent="0" algn="l" rtl="0">
              <a:spcBef>
                <a:spcPts val="360"/>
              </a:spcBef>
              <a:spcAft>
                <a:spcPts val="0"/>
              </a:spcAft>
              <a:buNone/>
            </a:pPr>
            <a:r>
              <a:rPr lang="en" sz="2400">
                <a:solidFill>
                  <a:srgbClr val="6F809F"/>
                </a:solidFill>
                <a:latin typeface="Corbel"/>
                <a:ea typeface="Corbel"/>
                <a:cs typeface="Corbel"/>
                <a:sym typeface="Corbel"/>
              </a:rPr>
              <a:t>Meauxtivators will spread learnings and strategies to apply learning mindsets</a:t>
            </a:r>
            <a:endParaRPr sz="2400" b="1">
              <a:solidFill>
                <a:srgbClr val="6F809F"/>
              </a:solidFill>
              <a:latin typeface="Corbel"/>
              <a:ea typeface="Corbel"/>
              <a:cs typeface="Corbel"/>
              <a:sym typeface="Corbel"/>
            </a:endParaRPr>
          </a:p>
        </p:txBody>
      </p:sp>
      <p:pic>
        <p:nvPicPr>
          <p:cNvPr id="1756" name="Google Shape;1756;p141"/>
          <p:cNvPicPr preferRelativeResize="0"/>
          <p:nvPr/>
        </p:nvPicPr>
        <p:blipFill>
          <a:blip r:embed="rId4">
            <a:alphaModFix/>
          </a:blip>
          <a:stretch>
            <a:fillRect/>
          </a:stretch>
        </p:blipFill>
        <p:spPr>
          <a:xfrm>
            <a:off x="935046" y="1580821"/>
            <a:ext cx="398650" cy="398650"/>
          </a:xfrm>
          <a:prstGeom prst="rect">
            <a:avLst/>
          </a:prstGeom>
          <a:noFill/>
          <a:ln>
            <a:noFill/>
          </a:ln>
        </p:spPr>
      </p:pic>
      <p:pic>
        <p:nvPicPr>
          <p:cNvPr id="1757" name="Google Shape;1757;p141"/>
          <p:cNvPicPr preferRelativeResize="0"/>
          <p:nvPr/>
        </p:nvPicPr>
        <p:blipFill>
          <a:blip r:embed="rId4">
            <a:alphaModFix/>
          </a:blip>
          <a:stretch>
            <a:fillRect/>
          </a:stretch>
        </p:blipFill>
        <p:spPr>
          <a:xfrm>
            <a:off x="1747846" y="1580821"/>
            <a:ext cx="398650" cy="398650"/>
          </a:xfrm>
          <a:prstGeom prst="rect">
            <a:avLst/>
          </a:prstGeom>
          <a:noFill/>
          <a:ln>
            <a:noFill/>
          </a:ln>
        </p:spPr>
      </p:pic>
      <p:pic>
        <p:nvPicPr>
          <p:cNvPr id="1758" name="Google Shape;1758;p141"/>
          <p:cNvPicPr preferRelativeResize="0"/>
          <p:nvPr/>
        </p:nvPicPr>
        <p:blipFill>
          <a:blip r:embed="rId4">
            <a:alphaModFix/>
          </a:blip>
          <a:stretch>
            <a:fillRect/>
          </a:stretch>
        </p:blipFill>
        <p:spPr>
          <a:xfrm>
            <a:off x="1265246" y="1979471"/>
            <a:ext cx="398650" cy="398650"/>
          </a:xfrm>
          <a:prstGeom prst="rect">
            <a:avLst/>
          </a:prstGeom>
          <a:noFill/>
          <a:ln>
            <a:noFill/>
          </a:ln>
        </p:spPr>
      </p:pic>
      <p:pic>
        <p:nvPicPr>
          <p:cNvPr id="1759" name="Google Shape;1759;p141"/>
          <p:cNvPicPr preferRelativeResize="0"/>
          <p:nvPr/>
        </p:nvPicPr>
        <p:blipFill>
          <a:blip r:embed="rId4">
            <a:alphaModFix/>
          </a:blip>
          <a:stretch>
            <a:fillRect/>
          </a:stretch>
        </p:blipFill>
        <p:spPr>
          <a:xfrm>
            <a:off x="1887546" y="2202921"/>
            <a:ext cx="398650" cy="398650"/>
          </a:xfrm>
          <a:prstGeom prst="rect">
            <a:avLst/>
          </a:prstGeom>
          <a:noFill/>
          <a:ln>
            <a:noFill/>
          </a:ln>
        </p:spPr>
      </p:pic>
      <p:pic>
        <p:nvPicPr>
          <p:cNvPr id="1760" name="Google Shape;1760;p141"/>
          <p:cNvPicPr preferRelativeResize="0"/>
          <p:nvPr/>
        </p:nvPicPr>
        <p:blipFill>
          <a:blip r:embed="rId4">
            <a:alphaModFix/>
          </a:blip>
          <a:stretch>
            <a:fillRect/>
          </a:stretch>
        </p:blipFill>
        <p:spPr>
          <a:xfrm>
            <a:off x="1150946" y="2545821"/>
            <a:ext cx="398650" cy="398650"/>
          </a:xfrm>
          <a:prstGeom prst="rect">
            <a:avLst/>
          </a:prstGeom>
          <a:noFill/>
          <a:ln>
            <a:noFill/>
          </a:ln>
        </p:spPr>
      </p:pic>
      <p:pic>
        <p:nvPicPr>
          <p:cNvPr id="1761" name="Google Shape;1761;p141"/>
          <p:cNvPicPr preferRelativeResize="0"/>
          <p:nvPr/>
        </p:nvPicPr>
        <p:blipFill>
          <a:blip r:embed="rId4">
            <a:alphaModFix/>
          </a:blip>
          <a:stretch>
            <a:fillRect/>
          </a:stretch>
        </p:blipFill>
        <p:spPr>
          <a:xfrm>
            <a:off x="1150946" y="3264396"/>
            <a:ext cx="398650" cy="398650"/>
          </a:xfrm>
          <a:prstGeom prst="rect">
            <a:avLst/>
          </a:prstGeom>
          <a:noFill/>
          <a:ln>
            <a:noFill/>
          </a:ln>
        </p:spPr>
      </p:pic>
      <p:pic>
        <p:nvPicPr>
          <p:cNvPr id="1762" name="Google Shape;1762;p141"/>
          <p:cNvPicPr preferRelativeResize="0"/>
          <p:nvPr/>
        </p:nvPicPr>
        <p:blipFill>
          <a:blip r:embed="rId4">
            <a:alphaModFix/>
          </a:blip>
          <a:stretch>
            <a:fillRect/>
          </a:stretch>
        </p:blipFill>
        <p:spPr>
          <a:xfrm>
            <a:off x="1747846" y="2944471"/>
            <a:ext cx="398650" cy="398650"/>
          </a:xfrm>
          <a:prstGeom prst="rect">
            <a:avLst/>
          </a:prstGeom>
          <a:noFill/>
          <a:ln>
            <a:noFill/>
          </a:ln>
        </p:spPr>
      </p:pic>
      <p:pic>
        <p:nvPicPr>
          <p:cNvPr id="1763" name="Google Shape;1763;p141"/>
          <p:cNvPicPr preferRelativeResize="0"/>
          <p:nvPr/>
        </p:nvPicPr>
        <p:blipFill>
          <a:blip r:embed="rId4">
            <a:alphaModFix/>
          </a:blip>
          <a:stretch>
            <a:fillRect/>
          </a:stretch>
        </p:blipFill>
        <p:spPr>
          <a:xfrm>
            <a:off x="1549596" y="3579471"/>
            <a:ext cx="398650" cy="398650"/>
          </a:xfrm>
          <a:prstGeom prst="rect">
            <a:avLst/>
          </a:prstGeom>
          <a:noFill/>
          <a:ln>
            <a:noFill/>
          </a:ln>
        </p:spPr>
      </p:pic>
      <p:pic>
        <p:nvPicPr>
          <p:cNvPr id="1764" name="Google Shape;1764;p141"/>
          <p:cNvPicPr preferRelativeResize="0"/>
          <p:nvPr/>
        </p:nvPicPr>
        <p:blipFill>
          <a:blip r:embed="rId4">
            <a:alphaModFix/>
          </a:blip>
          <a:stretch>
            <a:fillRect/>
          </a:stretch>
        </p:blipFill>
        <p:spPr>
          <a:xfrm>
            <a:off x="2344746" y="3264396"/>
            <a:ext cx="398650" cy="398650"/>
          </a:xfrm>
          <a:prstGeom prst="rect">
            <a:avLst/>
          </a:prstGeom>
          <a:noFill/>
          <a:ln>
            <a:noFill/>
          </a:ln>
        </p:spPr>
      </p:pic>
      <p:pic>
        <p:nvPicPr>
          <p:cNvPr id="1765" name="Google Shape;1765;p141"/>
          <p:cNvPicPr preferRelativeResize="0"/>
          <p:nvPr/>
        </p:nvPicPr>
        <p:blipFill>
          <a:blip r:embed="rId4">
            <a:alphaModFix/>
          </a:blip>
          <a:stretch>
            <a:fillRect/>
          </a:stretch>
        </p:blipFill>
        <p:spPr>
          <a:xfrm>
            <a:off x="3005146" y="3203721"/>
            <a:ext cx="398650" cy="398650"/>
          </a:xfrm>
          <a:prstGeom prst="rect">
            <a:avLst/>
          </a:prstGeom>
          <a:noFill/>
          <a:ln>
            <a:noFill/>
          </a:ln>
        </p:spPr>
      </p:pic>
      <p:pic>
        <p:nvPicPr>
          <p:cNvPr id="1766" name="Google Shape;1766;p141"/>
          <p:cNvPicPr preferRelativeResize="0"/>
          <p:nvPr/>
        </p:nvPicPr>
        <p:blipFill>
          <a:blip r:embed="rId4">
            <a:alphaModFix/>
          </a:blip>
          <a:stretch>
            <a:fillRect/>
          </a:stretch>
        </p:blipFill>
        <p:spPr>
          <a:xfrm>
            <a:off x="2547946" y="3759696"/>
            <a:ext cx="398650" cy="398650"/>
          </a:xfrm>
          <a:prstGeom prst="rect">
            <a:avLst/>
          </a:prstGeom>
          <a:noFill/>
          <a:ln>
            <a:noFill/>
          </a:ln>
        </p:spPr>
      </p:pic>
      <p:pic>
        <p:nvPicPr>
          <p:cNvPr id="1767" name="Google Shape;1767;p141"/>
          <p:cNvPicPr preferRelativeResize="0"/>
          <p:nvPr/>
        </p:nvPicPr>
        <p:blipFill>
          <a:blip r:embed="rId4">
            <a:alphaModFix/>
          </a:blip>
          <a:stretch>
            <a:fillRect/>
          </a:stretch>
        </p:blipFill>
        <p:spPr>
          <a:xfrm>
            <a:off x="3005146" y="3978121"/>
            <a:ext cx="398650" cy="398650"/>
          </a:xfrm>
          <a:prstGeom prst="rect">
            <a:avLst/>
          </a:prstGeom>
          <a:noFill/>
          <a:ln>
            <a:noFill/>
          </a:ln>
        </p:spPr>
      </p:pic>
      <p:sp>
        <p:nvSpPr>
          <p:cNvPr id="1768" name="Google Shape;1768;p141"/>
          <p:cNvSpPr txBox="1"/>
          <p:nvPr/>
        </p:nvSpPr>
        <p:spPr>
          <a:xfrm>
            <a:off x="4639000" y="1736650"/>
            <a:ext cx="3505200" cy="27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latin typeface="Corbel"/>
                <a:ea typeface="Corbel"/>
                <a:cs typeface="Corbel"/>
                <a:sym typeface="Corbel"/>
              </a:rPr>
              <a:t>Develop and share</a:t>
            </a:r>
            <a:r>
              <a:rPr lang="en" b="1">
                <a:solidFill>
                  <a:srgbClr val="526799"/>
                </a:solidFill>
                <a:latin typeface="Corbel"/>
                <a:ea typeface="Corbel"/>
                <a:cs typeface="Corbel"/>
                <a:sym typeface="Corbel"/>
              </a:rPr>
              <a:t> </a:t>
            </a:r>
            <a:r>
              <a:rPr lang="en">
                <a:latin typeface="Corbel"/>
                <a:ea typeface="Corbel"/>
                <a:cs typeface="Corbel"/>
                <a:sym typeface="Corbel"/>
              </a:rPr>
              <a:t>assets that could be useful for you and your assigned campuses</a:t>
            </a:r>
            <a:endParaRPr>
              <a:latin typeface="Corbel"/>
              <a:ea typeface="Corbel"/>
              <a:cs typeface="Corbel"/>
              <a:sym typeface="Corbel"/>
            </a:endParaRPr>
          </a:p>
          <a:p>
            <a:pPr marL="0" lvl="0" indent="0" algn="l" rtl="0">
              <a:spcBef>
                <a:spcPts val="0"/>
              </a:spcBef>
              <a:spcAft>
                <a:spcPts val="0"/>
              </a:spcAft>
              <a:buNone/>
            </a:pPr>
            <a:endParaRPr>
              <a:solidFill>
                <a:schemeClr val="accent1"/>
              </a:solidFill>
              <a:latin typeface="Corbel"/>
              <a:ea typeface="Corbel"/>
              <a:cs typeface="Corbel"/>
              <a:sym typeface="Corbel"/>
            </a:endParaRPr>
          </a:p>
          <a:p>
            <a:pPr marL="0" lvl="0" indent="0" algn="l" rtl="0">
              <a:spcBef>
                <a:spcPts val="0"/>
              </a:spcBef>
              <a:spcAft>
                <a:spcPts val="0"/>
              </a:spcAft>
              <a:buNone/>
            </a:pPr>
            <a:r>
              <a:rPr lang="en" b="1">
                <a:solidFill>
                  <a:schemeClr val="accent1"/>
                </a:solidFill>
                <a:latin typeface="Corbel"/>
                <a:ea typeface="Corbel"/>
                <a:cs typeface="Corbel"/>
                <a:sym typeface="Corbel"/>
              </a:rPr>
              <a:t>Spread your work and learnings</a:t>
            </a:r>
            <a:r>
              <a:rPr lang="en">
                <a:solidFill>
                  <a:srgbClr val="526799"/>
                </a:solidFill>
                <a:latin typeface="Corbel"/>
                <a:ea typeface="Corbel"/>
                <a:cs typeface="Corbel"/>
                <a:sym typeface="Corbel"/>
              </a:rPr>
              <a:t> </a:t>
            </a:r>
            <a:r>
              <a:rPr lang="en">
                <a:latin typeface="Corbel"/>
                <a:ea typeface="Corbel"/>
                <a:cs typeface="Corbel"/>
                <a:sym typeface="Corbel"/>
              </a:rPr>
              <a:t>to collaborate with others on innovative strategies to incorporate learning mindsets in practice</a:t>
            </a:r>
            <a:endParaRPr>
              <a:latin typeface="Corbel"/>
              <a:ea typeface="Corbel"/>
              <a:cs typeface="Corbel"/>
              <a:sym typeface="Corbel"/>
            </a:endParaRPr>
          </a:p>
          <a:p>
            <a:pPr marL="0" lvl="0" indent="0" algn="l" rtl="0">
              <a:spcBef>
                <a:spcPts val="0"/>
              </a:spcBef>
              <a:spcAft>
                <a:spcPts val="0"/>
              </a:spcAft>
              <a:buNone/>
            </a:pPr>
            <a:endParaRPr>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en" b="1">
                <a:solidFill>
                  <a:schemeClr val="accent1"/>
                </a:solidFill>
                <a:latin typeface="Corbel"/>
                <a:ea typeface="Corbel"/>
                <a:cs typeface="Corbel"/>
                <a:sym typeface="Corbel"/>
              </a:rPr>
              <a:t>Guide and facilitate</a:t>
            </a:r>
            <a:r>
              <a:rPr lang="en">
                <a:solidFill>
                  <a:srgbClr val="526799"/>
                </a:solidFill>
                <a:latin typeface="Corbel"/>
                <a:ea typeface="Corbel"/>
                <a:cs typeface="Corbel"/>
                <a:sym typeface="Corbel"/>
              </a:rPr>
              <a:t> </a:t>
            </a:r>
            <a:r>
              <a:rPr lang="en">
                <a:solidFill>
                  <a:schemeClr val="dk1"/>
                </a:solidFill>
                <a:latin typeface="Corbel"/>
                <a:ea typeface="Corbel"/>
                <a:cs typeface="Corbel"/>
                <a:sym typeface="Corbel"/>
              </a:rPr>
              <a:t>learnings across your assigned campuses to encourage and scale learning mindset supportive practices in corequisite education across the state</a:t>
            </a:r>
            <a:endParaRPr>
              <a:latin typeface="Corbel"/>
              <a:ea typeface="Corbel"/>
              <a:cs typeface="Corbel"/>
              <a:sym typeface="Corbel"/>
            </a:endParaRPr>
          </a:p>
        </p:txBody>
      </p:sp>
      <p:grpSp>
        <p:nvGrpSpPr>
          <p:cNvPr id="1769" name="Google Shape;1769;p141"/>
          <p:cNvGrpSpPr/>
          <p:nvPr/>
        </p:nvGrpSpPr>
        <p:grpSpPr>
          <a:xfrm>
            <a:off x="1718580" y="1545968"/>
            <a:ext cx="457200" cy="457200"/>
            <a:chOff x="1858280" y="1627193"/>
            <a:chExt cx="457200" cy="457200"/>
          </a:xfrm>
        </p:grpSpPr>
        <p:sp>
          <p:nvSpPr>
            <p:cNvPr id="1770" name="Google Shape;1770;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71" name="Google Shape;1771;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72" name="Google Shape;1772;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73" name="Google Shape;1773;p141"/>
          <p:cNvGrpSpPr/>
          <p:nvPr/>
        </p:nvGrpSpPr>
        <p:grpSpPr>
          <a:xfrm>
            <a:off x="905780" y="1552806"/>
            <a:ext cx="457200" cy="457200"/>
            <a:chOff x="1858280" y="1627193"/>
            <a:chExt cx="457200" cy="457200"/>
          </a:xfrm>
        </p:grpSpPr>
        <p:sp>
          <p:nvSpPr>
            <p:cNvPr id="1774" name="Google Shape;1774;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75" name="Google Shape;1775;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76" name="Google Shape;1776;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77" name="Google Shape;1777;p141"/>
          <p:cNvGrpSpPr/>
          <p:nvPr/>
        </p:nvGrpSpPr>
        <p:grpSpPr>
          <a:xfrm>
            <a:off x="1265255" y="1950206"/>
            <a:ext cx="457200" cy="457200"/>
            <a:chOff x="1858280" y="1627193"/>
            <a:chExt cx="457200" cy="457200"/>
          </a:xfrm>
        </p:grpSpPr>
        <p:sp>
          <p:nvSpPr>
            <p:cNvPr id="1778" name="Google Shape;1778;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79" name="Google Shape;1779;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80" name="Google Shape;1780;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81" name="Google Shape;1781;p141"/>
          <p:cNvGrpSpPr/>
          <p:nvPr/>
        </p:nvGrpSpPr>
        <p:grpSpPr>
          <a:xfrm>
            <a:off x="1121680" y="2550881"/>
            <a:ext cx="457200" cy="457200"/>
            <a:chOff x="1858280" y="1627193"/>
            <a:chExt cx="457200" cy="457200"/>
          </a:xfrm>
        </p:grpSpPr>
        <p:sp>
          <p:nvSpPr>
            <p:cNvPr id="1782" name="Google Shape;1782;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83" name="Google Shape;1783;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84" name="Google Shape;1784;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85" name="Google Shape;1785;p141"/>
          <p:cNvGrpSpPr/>
          <p:nvPr/>
        </p:nvGrpSpPr>
        <p:grpSpPr>
          <a:xfrm>
            <a:off x="1858280" y="2233381"/>
            <a:ext cx="457200" cy="457200"/>
            <a:chOff x="1858280" y="1627193"/>
            <a:chExt cx="457200" cy="457200"/>
          </a:xfrm>
        </p:grpSpPr>
        <p:sp>
          <p:nvSpPr>
            <p:cNvPr id="1786" name="Google Shape;1786;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87" name="Google Shape;1787;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88" name="Google Shape;1788;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89" name="Google Shape;1789;p141"/>
          <p:cNvGrpSpPr/>
          <p:nvPr/>
        </p:nvGrpSpPr>
        <p:grpSpPr>
          <a:xfrm>
            <a:off x="1092405" y="3235131"/>
            <a:ext cx="457200" cy="457200"/>
            <a:chOff x="1858280" y="1627193"/>
            <a:chExt cx="457200" cy="457200"/>
          </a:xfrm>
        </p:grpSpPr>
        <p:sp>
          <p:nvSpPr>
            <p:cNvPr id="1790" name="Google Shape;1790;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91" name="Google Shape;1791;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92" name="Google Shape;1792;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93" name="Google Shape;1793;p141"/>
          <p:cNvGrpSpPr/>
          <p:nvPr/>
        </p:nvGrpSpPr>
        <p:grpSpPr>
          <a:xfrm>
            <a:off x="1733217" y="2920781"/>
            <a:ext cx="457200" cy="457200"/>
            <a:chOff x="1858280" y="1627193"/>
            <a:chExt cx="457200" cy="457200"/>
          </a:xfrm>
        </p:grpSpPr>
        <p:sp>
          <p:nvSpPr>
            <p:cNvPr id="1794" name="Google Shape;1794;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95" name="Google Shape;1795;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96" name="Google Shape;1796;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797" name="Google Shape;1797;p141"/>
          <p:cNvGrpSpPr/>
          <p:nvPr/>
        </p:nvGrpSpPr>
        <p:grpSpPr>
          <a:xfrm>
            <a:off x="1578867" y="3550206"/>
            <a:ext cx="457200" cy="457200"/>
            <a:chOff x="1858280" y="1627193"/>
            <a:chExt cx="457200" cy="457200"/>
          </a:xfrm>
        </p:grpSpPr>
        <p:sp>
          <p:nvSpPr>
            <p:cNvPr id="1798" name="Google Shape;1798;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799" name="Google Shape;1799;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00" name="Google Shape;1800;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801" name="Google Shape;1801;p141"/>
          <p:cNvGrpSpPr/>
          <p:nvPr/>
        </p:nvGrpSpPr>
        <p:grpSpPr>
          <a:xfrm>
            <a:off x="2347217" y="3235131"/>
            <a:ext cx="457200" cy="457200"/>
            <a:chOff x="1858280" y="1627193"/>
            <a:chExt cx="457200" cy="457200"/>
          </a:xfrm>
        </p:grpSpPr>
        <p:sp>
          <p:nvSpPr>
            <p:cNvPr id="1802" name="Google Shape;1802;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03" name="Google Shape;1803;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04" name="Google Shape;1804;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805" name="Google Shape;1805;p141"/>
          <p:cNvGrpSpPr/>
          <p:nvPr/>
        </p:nvGrpSpPr>
        <p:grpSpPr>
          <a:xfrm>
            <a:off x="2550555" y="3799881"/>
            <a:ext cx="457200" cy="457200"/>
            <a:chOff x="1858280" y="1627193"/>
            <a:chExt cx="457200" cy="457200"/>
          </a:xfrm>
        </p:grpSpPr>
        <p:sp>
          <p:nvSpPr>
            <p:cNvPr id="1806" name="Google Shape;1806;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07" name="Google Shape;1807;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08" name="Google Shape;1808;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809" name="Google Shape;1809;p141"/>
          <p:cNvGrpSpPr/>
          <p:nvPr/>
        </p:nvGrpSpPr>
        <p:grpSpPr>
          <a:xfrm>
            <a:off x="3065017" y="3948856"/>
            <a:ext cx="457200" cy="457200"/>
            <a:chOff x="1858280" y="1627193"/>
            <a:chExt cx="457200" cy="457200"/>
          </a:xfrm>
        </p:grpSpPr>
        <p:sp>
          <p:nvSpPr>
            <p:cNvPr id="1810" name="Google Shape;1810;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11" name="Google Shape;1811;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12" name="Google Shape;1812;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grpSp>
        <p:nvGrpSpPr>
          <p:cNvPr id="1813" name="Google Shape;1813;p141"/>
          <p:cNvGrpSpPr/>
          <p:nvPr/>
        </p:nvGrpSpPr>
        <p:grpSpPr>
          <a:xfrm>
            <a:off x="2961217" y="3174456"/>
            <a:ext cx="457200" cy="457200"/>
            <a:chOff x="1858280" y="1627193"/>
            <a:chExt cx="457200" cy="457200"/>
          </a:xfrm>
        </p:grpSpPr>
        <p:sp>
          <p:nvSpPr>
            <p:cNvPr id="1814" name="Google Shape;1814;p141"/>
            <p:cNvSpPr/>
            <p:nvPr/>
          </p:nvSpPr>
          <p:spPr>
            <a:xfrm>
              <a:off x="1858280" y="1627193"/>
              <a:ext cx="457200" cy="457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15" name="Google Shape;1815;p141"/>
            <p:cNvSpPr/>
            <p:nvPr/>
          </p:nvSpPr>
          <p:spPr>
            <a:xfrm>
              <a:off x="1939588" y="1708643"/>
              <a:ext cx="294600" cy="294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
          <p:nvSpPr>
            <p:cNvPr id="1816" name="Google Shape;1816;p141"/>
            <p:cNvSpPr/>
            <p:nvPr/>
          </p:nvSpPr>
          <p:spPr>
            <a:xfrm>
              <a:off x="2011095" y="1780043"/>
              <a:ext cx="151500" cy="1515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grpSp>
      <p:sp>
        <p:nvSpPr>
          <p:cNvPr id="1817" name="Google Shape;1817;p141"/>
          <p:cNvSpPr/>
          <p:nvPr/>
        </p:nvSpPr>
        <p:spPr>
          <a:xfrm rot="-6245471">
            <a:off x="4180329" y="571477"/>
            <a:ext cx="2503842" cy="5518245"/>
          </a:xfrm>
          <a:prstGeom prst="triangle">
            <a:avLst>
              <a:gd name="adj" fmla="val 50000"/>
            </a:avLst>
          </a:prstGeom>
          <a:solidFill>
            <a:srgbClr val="FFAF7A">
              <a:alpha val="1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142"/>
          <p:cNvSpPr txBox="1">
            <a:spLocks noGrp="1"/>
          </p:cNvSpPr>
          <p:nvPr>
            <p:ph type="title"/>
          </p:nvPr>
        </p:nvSpPr>
        <p:spPr>
          <a:xfrm>
            <a:off x="722313" y="3133718"/>
            <a:ext cx="7772400" cy="1021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Q&amp;A</a:t>
            </a:r>
            <a:endParaRPr/>
          </a:p>
        </p:txBody>
      </p:sp>
      <p:sp>
        <p:nvSpPr>
          <p:cNvPr id="1823" name="Google Shape;1823;p142"/>
          <p:cNvSpPr txBox="1">
            <a:spLocks noGrp="1"/>
          </p:cNvSpPr>
          <p:nvPr>
            <p:ph type="body" idx="1"/>
          </p:nvPr>
        </p:nvSpPr>
        <p:spPr>
          <a:xfrm>
            <a:off x="722313" y="2546343"/>
            <a:ext cx="7772400" cy="5874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43"/>
          <p:cNvSpPr txBox="1">
            <a:spLocks noGrp="1"/>
          </p:cNvSpPr>
          <p:nvPr>
            <p:ph type="title"/>
          </p:nvPr>
        </p:nvSpPr>
        <p:spPr>
          <a:xfrm>
            <a:off x="457200" y="242909"/>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Q&amp;A</a:t>
            </a:r>
            <a:endParaRPr/>
          </a:p>
        </p:txBody>
      </p:sp>
      <p:pic>
        <p:nvPicPr>
          <p:cNvPr id="1830" name="Google Shape;1830;p143"/>
          <p:cNvPicPr preferRelativeResize="0"/>
          <p:nvPr/>
        </p:nvPicPr>
        <p:blipFill rotWithShape="1">
          <a:blip r:embed="rId3">
            <a:alphaModFix/>
          </a:blip>
          <a:srcRect t="20542" b="21979"/>
          <a:stretch/>
        </p:blipFill>
        <p:spPr>
          <a:xfrm>
            <a:off x="2199413" y="1208038"/>
            <a:ext cx="4745176" cy="2727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144"/>
          <p:cNvSpPr txBox="1">
            <a:spLocks noGrp="1"/>
          </p:cNvSpPr>
          <p:nvPr>
            <p:ph type="title"/>
          </p:nvPr>
        </p:nvSpPr>
        <p:spPr>
          <a:xfrm>
            <a:off x="457200" y="242909"/>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Thank You!</a:t>
            </a:r>
            <a:endParaRPr/>
          </a:p>
        </p:txBody>
      </p:sp>
      <p:sp>
        <p:nvSpPr>
          <p:cNvPr id="1837" name="Google Shape;1837;p144"/>
          <p:cNvSpPr txBox="1"/>
          <p:nvPr/>
        </p:nvSpPr>
        <p:spPr>
          <a:xfrm>
            <a:off x="1109250" y="942575"/>
            <a:ext cx="6925500" cy="800400"/>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 sz="2000">
                <a:solidFill>
                  <a:schemeClr val="dk1"/>
                </a:solidFill>
                <a:latin typeface="Corbel"/>
                <a:ea typeface="Corbel"/>
                <a:cs typeface="Corbel"/>
                <a:sym typeface="Corbel"/>
              </a:rPr>
              <a:t>Please scan the </a:t>
            </a:r>
            <a:r>
              <a:rPr lang="en" sz="2000" b="1">
                <a:solidFill>
                  <a:schemeClr val="accent1"/>
                </a:solidFill>
                <a:latin typeface="Corbel"/>
                <a:ea typeface="Corbel"/>
                <a:cs typeface="Corbel"/>
                <a:sym typeface="Corbel"/>
              </a:rPr>
              <a:t>QR code</a:t>
            </a:r>
            <a:r>
              <a:rPr lang="en" sz="2000">
                <a:solidFill>
                  <a:schemeClr val="dk1"/>
                </a:solidFill>
                <a:latin typeface="Corbel"/>
                <a:ea typeface="Corbel"/>
                <a:cs typeface="Corbel"/>
                <a:sym typeface="Corbel"/>
              </a:rPr>
              <a:t> to provide feedback and share your interest in participating in a future Motivating Learners Course.</a:t>
            </a:r>
            <a:endParaRPr sz="1000"/>
          </a:p>
        </p:txBody>
      </p:sp>
      <p:sp>
        <p:nvSpPr>
          <p:cNvPr id="1838" name="Google Shape;1838;p144"/>
          <p:cNvSpPr txBox="1"/>
          <p:nvPr/>
        </p:nvSpPr>
        <p:spPr>
          <a:xfrm>
            <a:off x="3072000" y="42446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1"/>
                </a:solidFill>
                <a:latin typeface="Corbel"/>
                <a:ea typeface="Corbel"/>
                <a:cs typeface="Corbel"/>
                <a:sym typeface="Corbel"/>
              </a:rPr>
              <a:t>https://tinyurl.com/nhjtn4b4</a:t>
            </a:r>
            <a:endParaRPr b="1">
              <a:solidFill>
                <a:schemeClr val="accent1"/>
              </a:solidFill>
            </a:endParaRPr>
          </a:p>
        </p:txBody>
      </p:sp>
      <p:pic>
        <p:nvPicPr>
          <p:cNvPr id="1839" name="Google Shape;1839;p144"/>
          <p:cNvPicPr preferRelativeResize="0"/>
          <p:nvPr/>
        </p:nvPicPr>
        <p:blipFill>
          <a:blip r:embed="rId3">
            <a:alphaModFix/>
          </a:blip>
          <a:stretch>
            <a:fillRect/>
          </a:stretch>
        </p:blipFill>
        <p:spPr>
          <a:xfrm>
            <a:off x="3352200" y="1742976"/>
            <a:ext cx="2439625" cy="245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1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Our Motivate Lab Team </a:t>
            </a:r>
            <a:endParaRPr/>
          </a:p>
        </p:txBody>
      </p:sp>
      <p:pic>
        <p:nvPicPr>
          <p:cNvPr id="1196" name="Google Shape;1196;p113"/>
          <p:cNvPicPr preferRelativeResize="0"/>
          <p:nvPr/>
        </p:nvPicPr>
        <p:blipFill>
          <a:blip r:embed="rId3">
            <a:alphaModFix/>
          </a:blip>
          <a:stretch>
            <a:fillRect/>
          </a:stretch>
        </p:blipFill>
        <p:spPr>
          <a:xfrm>
            <a:off x="1067866" y="1430775"/>
            <a:ext cx="1457833" cy="1438400"/>
          </a:xfrm>
          <a:prstGeom prst="rect">
            <a:avLst/>
          </a:prstGeom>
          <a:noFill/>
          <a:ln>
            <a:noFill/>
          </a:ln>
        </p:spPr>
      </p:pic>
      <p:pic>
        <p:nvPicPr>
          <p:cNvPr id="1197" name="Google Shape;1197;p113"/>
          <p:cNvPicPr preferRelativeResize="0"/>
          <p:nvPr/>
        </p:nvPicPr>
        <p:blipFill>
          <a:blip r:embed="rId4">
            <a:alphaModFix/>
          </a:blip>
          <a:stretch>
            <a:fillRect/>
          </a:stretch>
        </p:blipFill>
        <p:spPr>
          <a:xfrm>
            <a:off x="2780800" y="1430776"/>
            <a:ext cx="1527325" cy="1565825"/>
          </a:xfrm>
          <a:prstGeom prst="rect">
            <a:avLst/>
          </a:prstGeom>
          <a:noFill/>
          <a:ln>
            <a:noFill/>
          </a:ln>
        </p:spPr>
      </p:pic>
      <p:pic>
        <p:nvPicPr>
          <p:cNvPr id="1198" name="Google Shape;1198;p113"/>
          <p:cNvPicPr preferRelativeResize="0"/>
          <p:nvPr/>
        </p:nvPicPr>
        <p:blipFill>
          <a:blip r:embed="rId5">
            <a:alphaModFix/>
          </a:blip>
          <a:stretch>
            <a:fillRect/>
          </a:stretch>
        </p:blipFill>
        <p:spPr>
          <a:xfrm>
            <a:off x="4573350" y="1430775"/>
            <a:ext cx="1612769" cy="1661151"/>
          </a:xfrm>
          <a:prstGeom prst="rect">
            <a:avLst/>
          </a:prstGeom>
          <a:noFill/>
          <a:ln>
            <a:noFill/>
          </a:ln>
        </p:spPr>
      </p:pic>
      <p:sp>
        <p:nvSpPr>
          <p:cNvPr id="1199" name="Google Shape;1199;p113"/>
          <p:cNvSpPr txBox="1"/>
          <p:nvPr/>
        </p:nvSpPr>
        <p:spPr>
          <a:xfrm>
            <a:off x="2634850" y="3091925"/>
            <a:ext cx="1819200" cy="10581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300"/>
              </a:spcBef>
              <a:spcAft>
                <a:spcPts val="0"/>
              </a:spcAft>
              <a:buNone/>
            </a:pPr>
            <a:r>
              <a:rPr lang="en" sz="1150" b="1">
                <a:solidFill>
                  <a:srgbClr val="203674"/>
                </a:solidFill>
                <a:highlight>
                  <a:srgbClr val="FFFFFF"/>
                </a:highlight>
                <a:uFill>
                  <a:noFill/>
                </a:uFill>
                <a:latin typeface="Lexend"/>
                <a:ea typeface="Lexend"/>
                <a:cs typeface="Lexend"/>
                <a:sym typeface="Lexend"/>
                <a:hlinkClick r:id="rId6">
                  <a:extLst>
                    <a:ext uri="{A12FA001-AC4F-418D-AE19-62706E023703}">
                      <ahyp:hlinkClr xmlns:ahyp="http://schemas.microsoft.com/office/drawing/2018/hyperlinkcolor" val="tx"/>
                    </a:ext>
                  </a:extLst>
                </a:hlinkClick>
              </a:rPr>
              <a:t>LADONNA YOUNG</a:t>
            </a:r>
            <a:endParaRPr sz="1150" b="1">
              <a:solidFill>
                <a:srgbClr val="203674"/>
              </a:solidFill>
              <a:highlight>
                <a:srgbClr val="FFFFFF"/>
              </a:highlight>
              <a:latin typeface="Lexend"/>
              <a:ea typeface="Lexend"/>
              <a:cs typeface="Lexend"/>
              <a:sym typeface="Lexend"/>
            </a:endParaRPr>
          </a:p>
          <a:p>
            <a:pPr marL="0" lvl="0" indent="0" algn="ctr" rtl="0">
              <a:lnSpc>
                <a:spcPct val="115000"/>
              </a:lnSpc>
              <a:spcBef>
                <a:spcPts val="600"/>
              </a:spcBef>
              <a:spcAft>
                <a:spcPts val="0"/>
              </a:spcAft>
              <a:buNone/>
            </a:pPr>
            <a:r>
              <a:rPr lang="en" sz="1150">
                <a:solidFill>
                  <a:srgbClr val="363636"/>
                </a:solidFill>
                <a:highlight>
                  <a:srgbClr val="FFFFFF"/>
                </a:highlight>
                <a:latin typeface="Lora"/>
                <a:ea typeface="Lora"/>
                <a:cs typeface="Lora"/>
                <a:sym typeface="Lora"/>
              </a:rPr>
              <a:t>Senior Director, Strategic Partnerships, Development &amp; Equity</a:t>
            </a:r>
            <a:endParaRPr sz="1150">
              <a:solidFill>
                <a:srgbClr val="363636"/>
              </a:solidFill>
              <a:highlight>
                <a:srgbClr val="FFFFFF"/>
              </a:highlight>
              <a:latin typeface="Lora"/>
              <a:ea typeface="Lora"/>
              <a:cs typeface="Lora"/>
              <a:sym typeface="Lora"/>
            </a:endParaRPr>
          </a:p>
        </p:txBody>
      </p:sp>
      <p:sp>
        <p:nvSpPr>
          <p:cNvPr id="1200" name="Google Shape;1200;p113"/>
          <p:cNvSpPr txBox="1"/>
          <p:nvPr/>
        </p:nvSpPr>
        <p:spPr>
          <a:xfrm>
            <a:off x="4748325" y="3091925"/>
            <a:ext cx="1367400" cy="8547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300"/>
              </a:spcBef>
              <a:spcAft>
                <a:spcPts val="0"/>
              </a:spcAft>
              <a:buNone/>
            </a:pPr>
            <a:r>
              <a:rPr lang="en" sz="1150" b="1">
                <a:solidFill>
                  <a:srgbClr val="203674"/>
                </a:solidFill>
                <a:highlight>
                  <a:srgbClr val="FFFFFF"/>
                </a:highlight>
                <a:uFill>
                  <a:noFill/>
                </a:uFill>
                <a:latin typeface="Lexend"/>
                <a:ea typeface="Lexend"/>
                <a:cs typeface="Lexend"/>
                <a:sym typeface="Lexend"/>
                <a:hlinkClick r:id="rId7">
                  <a:extLst>
                    <a:ext uri="{A12FA001-AC4F-418D-AE19-62706E023703}">
                      <ahyp:hlinkClr xmlns:ahyp="http://schemas.microsoft.com/office/drawing/2018/hyperlinkcolor" val="tx"/>
                    </a:ext>
                  </a:extLst>
                </a:hlinkClick>
              </a:rPr>
              <a:t>LINA GIN</a:t>
            </a:r>
            <a:endParaRPr sz="1150" b="1">
              <a:solidFill>
                <a:srgbClr val="203674"/>
              </a:solidFill>
              <a:highlight>
                <a:srgbClr val="FFFFFF"/>
              </a:highlight>
              <a:latin typeface="Lexend"/>
              <a:ea typeface="Lexend"/>
              <a:cs typeface="Lexend"/>
              <a:sym typeface="Lexend"/>
            </a:endParaRPr>
          </a:p>
          <a:p>
            <a:pPr marL="0" lvl="0" indent="0" algn="ctr" rtl="0">
              <a:lnSpc>
                <a:spcPct val="115000"/>
              </a:lnSpc>
              <a:spcBef>
                <a:spcPts val="600"/>
              </a:spcBef>
              <a:spcAft>
                <a:spcPts val="0"/>
              </a:spcAft>
              <a:buNone/>
            </a:pPr>
            <a:r>
              <a:rPr lang="en" sz="1150">
                <a:solidFill>
                  <a:srgbClr val="363636"/>
                </a:solidFill>
                <a:highlight>
                  <a:srgbClr val="FFFFFF"/>
                </a:highlight>
                <a:latin typeface="Lora"/>
                <a:ea typeface="Lora"/>
                <a:cs typeface="Lora"/>
                <a:sym typeface="Lora"/>
              </a:rPr>
              <a:t>Lead Product Manager</a:t>
            </a:r>
            <a:endParaRPr sz="1150">
              <a:solidFill>
                <a:srgbClr val="363636"/>
              </a:solidFill>
              <a:highlight>
                <a:srgbClr val="FFFFFF"/>
              </a:highlight>
              <a:latin typeface="Lora"/>
              <a:ea typeface="Lora"/>
              <a:cs typeface="Lora"/>
              <a:sym typeface="Lora"/>
            </a:endParaRPr>
          </a:p>
        </p:txBody>
      </p:sp>
      <p:sp>
        <p:nvSpPr>
          <p:cNvPr id="1201" name="Google Shape;1201;p113"/>
          <p:cNvSpPr txBox="1"/>
          <p:nvPr/>
        </p:nvSpPr>
        <p:spPr>
          <a:xfrm>
            <a:off x="912875" y="3091925"/>
            <a:ext cx="1612800" cy="12087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300"/>
              </a:spcBef>
              <a:spcAft>
                <a:spcPts val="0"/>
              </a:spcAft>
              <a:buNone/>
            </a:pPr>
            <a:r>
              <a:rPr lang="en" sz="1150" b="1">
                <a:solidFill>
                  <a:srgbClr val="203674"/>
                </a:solidFill>
                <a:highlight>
                  <a:srgbClr val="FFFFFF"/>
                </a:highlight>
                <a:uFill>
                  <a:noFill/>
                </a:uFill>
                <a:latin typeface="Lexend"/>
                <a:ea typeface="Lexend"/>
                <a:cs typeface="Lexend"/>
                <a:sym typeface="Lexend"/>
                <a:hlinkClick r:id="rId8">
                  <a:extLst>
                    <a:ext uri="{A12FA001-AC4F-418D-AE19-62706E023703}">
                      <ahyp:hlinkClr xmlns:ahyp="http://schemas.microsoft.com/office/drawing/2018/hyperlinkcolor" val="tx"/>
                    </a:ext>
                  </a:extLst>
                </a:hlinkClick>
              </a:rPr>
              <a:t>CHRIS HULLEMAN</a:t>
            </a:r>
            <a:endParaRPr sz="1150" b="1">
              <a:solidFill>
                <a:srgbClr val="203674"/>
              </a:solidFill>
              <a:highlight>
                <a:srgbClr val="FFFFFF"/>
              </a:highlight>
              <a:latin typeface="Lexend"/>
              <a:ea typeface="Lexend"/>
              <a:cs typeface="Lexend"/>
              <a:sym typeface="Lexend"/>
            </a:endParaRPr>
          </a:p>
          <a:p>
            <a:pPr marL="0" lvl="0" indent="0" algn="ctr" rtl="0">
              <a:lnSpc>
                <a:spcPct val="115000"/>
              </a:lnSpc>
              <a:spcBef>
                <a:spcPts val="600"/>
              </a:spcBef>
              <a:spcAft>
                <a:spcPts val="0"/>
              </a:spcAft>
              <a:buNone/>
            </a:pPr>
            <a:r>
              <a:rPr lang="en" sz="1150">
                <a:solidFill>
                  <a:srgbClr val="363636"/>
                </a:solidFill>
                <a:highlight>
                  <a:srgbClr val="FFFFFF"/>
                </a:highlight>
                <a:latin typeface="Lora"/>
                <a:ea typeface="Lora"/>
                <a:cs typeface="Lora"/>
                <a:sym typeface="Lora"/>
              </a:rPr>
              <a:t>Director</a:t>
            </a:r>
            <a:endParaRPr sz="1150">
              <a:solidFill>
                <a:srgbClr val="363636"/>
              </a:solidFill>
              <a:highlight>
                <a:srgbClr val="FFFFFF"/>
              </a:highlight>
              <a:latin typeface="Lora"/>
              <a:ea typeface="Lora"/>
              <a:cs typeface="Lora"/>
              <a:sym typeface="Lora"/>
            </a:endParaRPr>
          </a:p>
          <a:p>
            <a:pPr marL="0" lvl="0" indent="0" algn="ctr" rtl="0">
              <a:spcBef>
                <a:spcPts val="0"/>
              </a:spcBef>
              <a:spcAft>
                <a:spcPts val="0"/>
              </a:spcAft>
              <a:buNone/>
            </a:pPr>
            <a:r>
              <a:rPr lang="en" sz="1150">
                <a:solidFill>
                  <a:srgbClr val="363636"/>
                </a:solidFill>
                <a:highlight>
                  <a:srgbClr val="FFFFFF"/>
                </a:highlight>
                <a:latin typeface="Lora"/>
                <a:ea typeface="Lora"/>
                <a:cs typeface="Lora"/>
                <a:sym typeface="Lora"/>
              </a:rPr>
              <a:t>Associate Professor</a:t>
            </a:r>
            <a:endParaRPr sz="1150">
              <a:solidFill>
                <a:srgbClr val="363636"/>
              </a:solidFill>
              <a:highlight>
                <a:srgbClr val="FFFFFF"/>
              </a:highlight>
              <a:latin typeface="Lora"/>
              <a:ea typeface="Lora"/>
              <a:cs typeface="Lora"/>
              <a:sym typeface="Lora"/>
            </a:endParaRPr>
          </a:p>
          <a:p>
            <a:pPr marL="0" lvl="0" indent="0" algn="ctr" rtl="0">
              <a:spcBef>
                <a:spcPts val="0"/>
              </a:spcBef>
              <a:spcAft>
                <a:spcPts val="0"/>
              </a:spcAft>
              <a:buNone/>
            </a:pPr>
            <a:r>
              <a:rPr lang="en" sz="1150" i="1">
                <a:solidFill>
                  <a:srgbClr val="363636"/>
                </a:solidFill>
                <a:highlight>
                  <a:srgbClr val="FFFFFF"/>
                </a:highlight>
                <a:latin typeface="Lora"/>
                <a:ea typeface="Lora"/>
                <a:cs typeface="Lora"/>
                <a:sym typeface="Lora"/>
              </a:rPr>
              <a:t>University of Virginia</a:t>
            </a:r>
            <a:endParaRPr sz="1150" i="1">
              <a:solidFill>
                <a:srgbClr val="363636"/>
              </a:solidFill>
              <a:highlight>
                <a:srgbClr val="FFFFFF"/>
              </a:highlight>
              <a:latin typeface="Lora"/>
              <a:ea typeface="Lora"/>
              <a:cs typeface="Lora"/>
              <a:sym typeface="Lora"/>
            </a:endParaRPr>
          </a:p>
        </p:txBody>
      </p:sp>
      <p:sp>
        <p:nvSpPr>
          <p:cNvPr id="1202" name="Google Shape;1202;p113"/>
          <p:cNvSpPr txBox="1"/>
          <p:nvPr/>
        </p:nvSpPr>
        <p:spPr>
          <a:xfrm>
            <a:off x="6568038" y="3078725"/>
            <a:ext cx="1612800" cy="6510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300"/>
              </a:spcBef>
              <a:spcAft>
                <a:spcPts val="0"/>
              </a:spcAft>
              <a:buNone/>
            </a:pPr>
            <a:r>
              <a:rPr lang="en" sz="1150" b="1">
                <a:solidFill>
                  <a:srgbClr val="203674"/>
                </a:solidFill>
                <a:highlight>
                  <a:srgbClr val="FFFFFF"/>
                </a:highlight>
                <a:latin typeface="Lexend"/>
                <a:ea typeface="Lexend"/>
                <a:cs typeface="Lexend"/>
                <a:sym typeface="Lexend"/>
              </a:rPr>
              <a:t>MARCUS KOLB</a:t>
            </a:r>
            <a:endParaRPr sz="1150" b="1">
              <a:solidFill>
                <a:srgbClr val="203674"/>
              </a:solidFill>
              <a:highlight>
                <a:srgbClr val="FFFFFF"/>
              </a:highlight>
              <a:latin typeface="Lexend"/>
              <a:ea typeface="Lexend"/>
              <a:cs typeface="Lexend"/>
              <a:sym typeface="Lexend"/>
            </a:endParaRPr>
          </a:p>
          <a:p>
            <a:pPr marL="0" lvl="0" indent="0" algn="ctr" rtl="0">
              <a:spcBef>
                <a:spcPts val="600"/>
              </a:spcBef>
              <a:spcAft>
                <a:spcPts val="0"/>
              </a:spcAft>
              <a:buNone/>
            </a:pPr>
            <a:r>
              <a:rPr lang="en" sz="1150">
                <a:solidFill>
                  <a:srgbClr val="363636"/>
                </a:solidFill>
                <a:highlight>
                  <a:srgbClr val="FFFFFF"/>
                </a:highlight>
                <a:latin typeface="Lora"/>
                <a:ea typeface="Lora"/>
                <a:cs typeface="Lora"/>
                <a:sym typeface="Lora"/>
              </a:rPr>
              <a:t>Project Manager</a:t>
            </a:r>
            <a:endParaRPr sz="1150" i="1">
              <a:solidFill>
                <a:srgbClr val="363636"/>
              </a:solidFill>
              <a:highlight>
                <a:srgbClr val="FFFFFF"/>
              </a:highlight>
              <a:latin typeface="Lora"/>
              <a:ea typeface="Lora"/>
              <a:cs typeface="Lora"/>
              <a:sym typeface="Lora"/>
            </a:endParaRPr>
          </a:p>
        </p:txBody>
      </p:sp>
      <p:pic>
        <p:nvPicPr>
          <p:cNvPr id="1203" name="Google Shape;1203;p113"/>
          <p:cNvPicPr preferRelativeResize="0"/>
          <p:nvPr/>
        </p:nvPicPr>
        <p:blipFill>
          <a:blip r:embed="rId9">
            <a:alphaModFix/>
          </a:blip>
          <a:stretch>
            <a:fillRect/>
          </a:stretch>
        </p:blipFill>
        <p:spPr>
          <a:xfrm>
            <a:off x="6509750" y="1358416"/>
            <a:ext cx="1729369" cy="17105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14"/>
          <p:cNvSpPr txBox="1">
            <a:spLocks noGrp="1"/>
          </p:cNvSpPr>
          <p:nvPr>
            <p:ph type="title"/>
          </p:nvPr>
        </p:nvSpPr>
        <p:spPr>
          <a:xfrm>
            <a:off x="722313" y="3133718"/>
            <a:ext cx="7772400" cy="1021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a:t>Our Work &amp; Research</a:t>
            </a:r>
            <a:endParaRPr/>
          </a:p>
        </p:txBody>
      </p:sp>
      <p:sp>
        <p:nvSpPr>
          <p:cNvPr id="1209" name="Google Shape;1209;p114"/>
          <p:cNvSpPr txBox="1">
            <a:spLocks noGrp="1"/>
          </p:cNvSpPr>
          <p:nvPr>
            <p:ph type="body" idx="1"/>
          </p:nvPr>
        </p:nvSpPr>
        <p:spPr>
          <a:xfrm>
            <a:off x="722313" y="2546343"/>
            <a:ext cx="7772400" cy="5874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r>
              <a:rPr lang="en"/>
              <a:t>What we 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15"/>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Motivate Lab Mission</a:t>
            </a:r>
            <a:endParaRPr/>
          </a:p>
        </p:txBody>
      </p:sp>
      <p:sp>
        <p:nvSpPr>
          <p:cNvPr id="1216" name="Google Shape;1216;p115"/>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000"/>
              <a:buNone/>
            </a:pPr>
            <a:r>
              <a:rPr lang="en" sz="4000"/>
              <a:t>To improve people’s lives through rigorous motivation research.</a:t>
            </a:r>
            <a:endParaRPr/>
          </a:p>
        </p:txBody>
      </p:sp>
      <p:pic>
        <p:nvPicPr>
          <p:cNvPr id="1217" name="Google Shape;1217;p115"/>
          <p:cNvPicPr preferRelativeResize="0"/>
          <p:nvPr/>
        </p:nvPicPr>
        <p:blipFill>
          <a:blip r:embed="rId3">
            <a:alphaModFix/>
          </a:blip>
          <a:stretch>
            <a:fillRect/>
          </a:stretch>
        </p:blipFill>
        <p:spPr>
          <a:xfrm>
            <a:off x="3453850" y="2531075"/>
            <a:ext cx="2236300" cy="196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116"/>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Motivate Lab Mission</a:t>
            </a:r>
            <a:endParaRPr/>
          </a:p>
        </p:txBody>
      </p:sp>
      <p:sp>
        <p:nvSpPr>
          <p:cNvPr id="1224" name="Google Shape;1224;p116"/>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000"/>
              <a:buNone/>
            </a:pPr>
            <a:r>
              <a:rPr lang="en" sz="4000" b="1"/>
              <a:t>To improve people’s lives </a:t>
            </a:r>
            <a:r>
              <a:rPr lang="en" sz="4000"/>
              <a:t>through rigorous motivation research.</a:t>
            </a:r>
            <a:endParaRPr/>
          </a:p>
        </p:txBody>
      </p:sp>
      <p:pic>
        <p:nvPicPr>
          <p:cNvPr id="1225" name="Google Shape;1225;p116"/>
          <p:cNvPicPr preferRelativeResize="0"/>
          <p:nvPr/>
        </p:nvPicPr>
        <p:blipFill>
          <a:blip r:embed="rId3">
            <a:alphaModFix/>
          </a:blip>
          <a:stretch>
            <a:fillRect/>
          </a:stretch>
        </p:blipFill>
        <p:spPr>
          <a:xfrm>
            <a:off x="3453850" y="2531075"/>
            <a:ext cx="2236300" cy="196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17"/>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Motivate Lab Mission</a:t>
            </a:r>
            <a:endParaRPr/>
          </a:p>
        </p:txBody>
      </p:sp>
      <p:sp>
        <p:nvSpPr>
          <p:cNvPr id="1232" name="Google Shape;1232;p117"/>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000"/>
              <a:buNone/>
            </a:pPr>
            <a:r>
              <a:rPr lang="en" sz="4000"/>
              <a:t>To improve people’s lives </a:t>
            </a:r>
            <a:r>
              <a:rPr lang="en" sz="4000" b="1"/>
              <a:t>through rigorous</a:t>
            </a:r>
            <a:r>
              <a:rPr lang="en" sz="4000"/>
              <a:t> motivation research.</a:t>
            </a:r>
            <a:endParaRPr/>
          </a:p>
        </p:txBody>
      </p:sp>
      <p:pic>
        <p:nvPicPr>
          <p:cNvPr id="1233" name="Google Shape;1233;p117"/>
          <p:cNvPicPr preferRelativeResize="0"/>
          <p:nvPr/>
        </p:nvPicPr>
        <p:blipFill>
          <a:blip r:embed="rId3">
            <a:alphaModFix/>
          </a:blip>
          <a:stretch>
            <a:fillRect/>
          </a:stretch>
        </p:blipFill>
        <p:spPr>
          <a:xfrm>
            <a:off x="3453850" y="2531075"/>
            <a:ext cx="2236300" cy="196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18"/>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73767"/>
              </a:buClr>
              <a:buSzPct val="100000"/>
              <a:buFont typeface="Corbel"/>
              <a:buNone/>
            </a:pPr>
            <a:r>
              <a:rPr lang="en"/>
              <a:t>Motivate Lab Mission</a:t>
            </a:r>
            <a:endParaRPr/>
          </a:p>
        </p:txBody>
      </p:sp>
      <p:sp>
        <p:nvSpPr>
          <p:cNvPr id="1240" name="Google Shape;1240;p118"/>
          <p:cNvSpPr txBox="1">
            <a:spLocks noGrp="1"/>
          </p:cNvSpPr>
          <p:nvPr>
            <p:ph type="body" idx="1"/>
          </p:nvPr>
        </p:nvSpPr>
        <p:spPr>
          <a:xfrm>
            <a:off x="457200" y="900113"/>
            <a:ext cx="8229600" cy="254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000"/>
              <a:buNone/>
            </a:pPr>
            <a:r>
              <a:rPr lang="en" sz="4000"/>
              <a:t>To improve people’s lives through rigorous </a:t>
            </a:r>
            <a:r>
              <a:rPr lang="en" sz="4000" b="1"/>
              <a:t>motivation research.</a:t>
            </a:r>
            <a:endParaRPr/>
          </a:p>
        </p:txBody>
      </p:sp>
      <p:pic>
        <p:nvPicPr>
          <p:cNvPr id="1241" name="Google Shape;1241;p118"/>
          <p:cNvPicPr preferRelativeResize="0"/>
          <p:nvPr/>
        </p:nvPicPr>
        <p:blipFill>
          <a:blip r:embed="rId3">
            <a:alphaModFix/>
          </a:blip>
          <a:stretch>
            <a:fillRect/>
          </a:stretch>
        </p:blipFill>
        <p:spPr>
          <a:xfrm>
            <a:off x="3453850" y="2531075"/>
            <a:ext cx="2236300" cy="1963575"/>
          </a:xfrm>
          <a:prstGeom prst="rect">
            <a:avLst/>
          </a:prstGeom>
          <a:noFill/>
          <a:ln>
            <a:noFill/>
          </a:ln>
        </p:spPr>
      </p:pic>
      <p:sp>
        <p:nvSpPr>
          <p:cNvPr id="1242" name="Google Shape;1242;p118"/>
          <p:cNvSpPr/>
          <p:nvPr/>
        </p:nvSpPr>
        <p:spPr>
          <a:xfrm>
            <a:off x="1612000" y="997375"/>
            <a:ext cx="4729200" cy="580200"/>
          </a:xfrm>
          <a:prstGeom prst="rect">
            <a:avLst/>
          </a:prstGeom>
          <a:gradFill>
            <a:gsLst>
              <a:gs pos="0">
                <a:srgbClr val="0C184B"/>
              </a:gs>
              <a:gs pos="100000">
                <a:srgbClr val="B3B7C5"/>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3300" b="1">
                <a:solidFill>
                  <a:schemeClr val="lt1"/>
                </a:solidFill>
                <a:latin typeface="Corbel"/>
                <a:ea typeface="Corbel"/>
                <a:cs typeface="Corbel"/>
                <a:sym typeface="Corbel"/>
              </a:rPr>
              <a:t>reduce systemic inequity</a:t>
            </a:r>
            <a:endParaRPr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ateLab">
  <a:themeElements>
    <a:clrScheme name="Motivate Lab 1">
      <a:dk1>
        <a:srgbClr val="000000"/>
      </a:dk1>
      <a:lt1>
        <a:srgbClr val="FFFFFF"/>
      </a:lt1>
      <a:dk2>
        <a:srgbClr val="173767"/>
      </a:dk2>
      <a:lt2>
        <a:srgbClr val="EEECE1"/>
      </a:lt2>
      <a:accent1>
        <a:srgbClr val="ED7321"/>
      </a:accent1>
      <a:accent2>
        <a:srgbClr val="141D44"/>
      </a:accent2>
      <a:accent3>
        <a:srgbClr val="00ABC7"/>
      </a:accent3>
      <a:accent4>
        <a:srgbClr val="F2C030"/>
      </a:accent4>
      <a:accent5>
        <a:srgbClr val="535454"/>
      </a:accent5>
      <a:accent6>
        <a:srgbClr val="D1D1D1"/>
      </a:accent6>
      <a:hlink>
        <a:srgbClr val="00ABC7"/>
      </a:hlink>
      <a:folHlink>
        <a:srgbClr val="ED73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ateLab">
  <a:themeElements>
    <a:clrScheme name="Motivate Lab 1">
      <a:dk1>
        <a:srgbClr val="000000"/>
      </a:dk1>
      <a:lt1>
        <a:srgbClr val="FFFFFF"/>
      </a:lt1>
      <a:dk2>
        <a:srgbClr val="173767"/>
      </a:dk2>
      <a:lt2>
        <a:srgbClr val="EEECE1"/>
      </a:lt2>
      <a:accent1>
        <a:srgbClr val="ED7321"/>
      </a:accent1>
      <a:accent2>
        <a:srgbClr val="141D44"/>
      </a:accent2>
      <a:accent3>
        <a:srgbClr val="00ABC7"/>
      </a:accent3>
      <a:accent4>
        <a:srgbClr val="F2C030"/>
      </a:accent4>
      <a:accent5>
        <a:srgbClr val="535454"/>
      </a:accent5>
      <a:accent6>
        <a:srgbClr val="D1D1D1"/>
      </a:accent6>
      <a:hlink>
        <a:srgbClr val="00ABC7"/>
      </a:hlink>
      <a:folHlink>
        <a:srgbClr val="ED73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ateLab">
  <a:themeElements>
    <a:clrScheme name="Motivate Lab 1">
      <a:dk1>
        <a:srgbClr val="000000"/>
      </a:dk1>
      <a:lt1>
        <a:srgbClr val="FFFFFF"/>
      </a:lt1>
      <a:dk2>
        <a:srgbClr val="173767"/>
      </a:dk2>
      <a:lt2>
        <a:srgbClr val="EEECE1"/>
      </a:lt2>
      <a:accent1>
        <a:srgbClr val="ED7321"/>
      </a:accent1>
      <a:accent2>
        <a:srgbClr val="141D44"/>
      </a:accent2>
      <a:accent3>
        <a:srgbClr val="00ABC7"/>
      </a:accent3>
      <a:accent4>
        <a:srgbClr val="F2C030"/>
      </a:accent4>
      <a:accent5>
        <a:srgbClr val="535454"/>
      </a:accent5>
      <a:accent6>
        <a:srgbClr val="D1D1D1"/>
      </a:accent6>
      <a:hlink>
        <a:srgbClr val="00ABC7"/>
      </a:hlink>
      <a:folHlink>
        <a:srgbClr val="ED73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ateLab">
  <a:themeElements>
    <a:clrScheme name="Motivate Lab 1">
      <a:dk1>
        <a:srgbClr val="000000"/>
      </a:dk1>
      <a:lt1>
        <a:srgbClr val="FFFFFF"/>
      </a:lt1>
      <a:dk2>
        <a:srgbClr val="173767"/>
      </a:dk2>
      <a:lt2>
        <a:srgbClr val="EEECE1"/>
      </a:lt2>
      <a:accent1>
        <a:srgbClr val="ED7321"/>
      </a:accent1>
      <a:accent2>
        <a:srgbClr val="141D44"/>
      </a:accent2>
      <a:accent3>
        <a:srgbClr val="00ABC7"/>
      </a:accent3>
      <a:accent4>
        <a:srgbClr val="F2C030"/>
      </a:accent4>
      <a:accent5>
        <a:srgbClr val="535454"/>
      </a:accent5>
      <a:accent6>
        <a:srgbClr val="D1D1D1"/>
      </a:accent6>
      <a:hlink>
        <a:srgbClr val="00ABC7"/>
      </a:hlink>
      <a:folHlink>
        <a:srgbClr val="ED73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ateLab">
  <a:themeElements>
    <a:clrScheme name="Motivate Lab 1">
      <a:dk1>
        <a:srgbClr val="000000"/>
      </a:dk1>
      <a:lt1>
        <a:srgbClr val="FFFFFF"/>
      </a:lt1>
      <a:dk2>
        <a:srgbClr val="173767"/>
      </a:dk2>
      <a:lt2>
        <a:srgbClr val="EEECE1"/>
      </a:lt2>
      <a:accent1>
        <a:srgbClr val="ED7321"/>
      </a:accent1>
      <a:accent2>
        <a:srgbClr val="141D44"/>
      </a:accent2>
      <a:accent3>
        <a:srgbClr val="00ABC7"/>
      </a:accent3>
      <a:accent4>
        <a:srgbClr val="F2C030"/>
      </a:accent4>
      <a:accent5>
        <a:srgbClr val="535454"/>
      </a:accent5>
      <a:accent6>
        <a:srgbClr val="D1D1D1"/>
      </a:accent6>
      <a:hlink>
        <a:srgbClr val="00ABC7"/>
      </a:hlink>
      <a:folHlink>
        <a:srgbClr val="ED73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2024</Words>
  <Application>Microsoft Office PowerPoint</Application>
  <PresentationFormat>On-screen Show (16:9)</PresentationFormat>
  <Paragraphs>270</Paragraphs>
  <Slides>35</Slides>
  <Notes>35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35</vt:i4>
      </vt:variant>
    </vt:vector>
  </HeadingPairs>
  <TitlesOfParts>
    <vt:vector size="48" baseType="lpstr">
      <vt:lpstr>Lora</vt:lpstr>
      <vt:lpstr>Lexend</vt:lpstr>
      <vt:lpstr>Montserrat</vt:lpstr>
      <vt:lpstr>Roboto Black</vt:lpstr>
      <vt:lpstr>Corbel</vt:lpstr>
      <vt:lpstr>Calibri</vt:lpstr>
      <vt:lpstr>Arial</vt:lpstr>
      <vt:lpstr>Simple Light</vt:lpstr>
      <vt:lpstr>MotivateLab</vt:lpstr>
      <vt:lpstr>MotivateLab</vt:lpstr>
      <vt:lpstr>MotivateLab</vt:lpstr>
      <vt:lpstr>MotivateLab</vt:lpstr>
      <vt:lpstr>MotivateLab</vt:lpstr>
      <vt:lpstr>Learning Mindsets in Corequisite Education</vt:lpstr>
      <vt:lpstr>Agenda</vt:lpstr>
      <vt:lpstr>Introductions</vt:lpstr>
      <vt:lpstr>Our Motivate Lab Team </vt:lpstr>
      <vt:lpstr>Our Work &amp; Research</vt:lpstr>
      <vt:lpstr>Motivate Lab Mission</vt:lpstr>
      <vt:lpstr>Motivate Lab Mission</vt:lpstr>
      <vt:lpstr>Motivate Lab Mission</vt:lpstr>
      <vt:lpstr>Motivate Lab Mission</vt:lpstr>
      <vt:lpstr>Our Research Process</vt:lpstr>
      <vt:lpstr>Motivate Lab Partners: 65 and Counting!</vt:lpstr>
      <vt:lpstr>Motivate Lab Partners: 65 and Counting!</vt:lpstr>
      <vt:lpstr>Equitable System Change</vt:lpstr>
      <vt:lpstr>Learning Mindsets</vt:lpstr>
      <vt:lpstr>Learning Mindsets in Meauxmentum</vt:lpstr>
      <vt:lpstr>3 Motivational Questions</vt:lpstr>
      <vt:lpstr>Rephrase with Mindset GPS</vt:lpstr>
      <vt:lpstr>Why Focus on Learning Mindsets?</vt:lpstr>
      <vt:lpstr>Our Goal</vt:lpstr>
      <vt:lpstr>A Shared Goal</vt:lpstr>
      <vt:lpstr>Motivating Learners Course &amp;  Mindset Meauxtivators</vt:lpstr>
      <vt:lpstr>Motivating Learners Course</vt:lpstr>
      <vt:lpstr>PowerPoint Presentation</vt:lpstr>
      <vt:lpstr>PowerPoint Presentation</vt:lpstr>
      <vt:lpstr>PowerPoint Presentation</vt:lpstr>
      <vt:lpstr>PowerPoint Presentation</vt:lpstr>
      <vt:lpstr>Learning Mindset Messaging Project Example: Welcome Email</vt:lpstr>
      <vt:lpstr>PowerPoint Presentation</vt:lpstr>
      <vt:lpstr>PowerPoint Presentation</vt:lpstr>
      <vt:lpstr>PowerPoint Presentation</vt:lpstr>
      <vt:lpstr>PowerPoint Presentation</vt:lpstr>
      <vt:lpstr>PowerPoint Presentation</vt:lpstr>
      <vt:lpstr>Q&amp;A</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Mindsets in Corequisite Education</dc:title>
  <dc:creator>Kim Langlois</dc:creator>
  <cp:lastModifiedBy>Kim Langlois</cp:lastModifiedBy>
  <cp:revision>1</cp:revision>
  <dcterms:modified xsi:type="dcterms:W3CDTF">2023-11-15T14:07:12Z</dcterms:modified>
</cp:coreProperties>
</file>