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7" r:id="rId4"/>
    <p:sldId id="268" r:id="rId5"/>
    <p:sldId id="269" r:id="rId6"/>
    <p:sldId id="270" r:id="rId7"/>
    <p:sldId id="27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B5A"/>
    <a:srgbClr val="5A5B59"/>
    <a:srgbClr val="313130"/>
    <a:srgbClr val="A7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405" autoAdjust="0"/>
  </p:normalViewPr>
  <p:slideViewPr>
    <p:cSldViewPr snapToGrid="0" snapToObjects="1">
      <p:cViewPr varScale="1">
        <p:scale>
          <a:sx n="150" d="100"/>
          <a:sy n="150" d="100"/>
        </p:scale>
        <p:origin x="11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FC010-97A3-A942-8945-B88D3ADAD0F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1781D-FB72-EA49-8BD0-CEC42779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1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52400" y="115441"/>
            <a:ext cx="8839200" cy="1984292"/>
          </a:xfrm>
          <a:prstGeom prst="rect">
            <a:avLst/>
          </a:prstGeom>
          <a:solidFill>
            <a:srgbClr val="5A5B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2252133"/>
            <a:ext cx="8839200" cy="2778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31732"/>
            <a:ext cx="8229600" cy="58016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3822" y="2329940"/>
            <a:ext cx="8433824" cy="1371600"/>
          </a:xfrm>
        </p:spPr>
        <p:txBody>
          <a:bodyPr/>
          <a:lstStyle>
            <a:lvl1pPr algn="ctr">
              <a:defRPr sz="36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90002" y="2349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 descr="Nicholls sword logo with name whit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968" y="324362"/>
            <a:ext cx="3264872" cy="16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9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710690"/>
            <a:ext cx="1676400" cy="193132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145567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 descr="Nicholls sword logo with name whit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40" y="259604"/>
            <a:ext cx="1604706" cy="82544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870506" y="-1250982"/>
            <a:ext cx="3386748" cy="8507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90002" y="2349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 descr="Nicholls sword logo with name whit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40" y="259604"/>
            <a:ext cx="1604706" cy="8254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 descr="Nicholls sword logo with name whit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62779"/>
            <a:ext cx="1738962" cy="8945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icholls sword logo with name grey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89" y="278027"/>
            <a:ext cx="1554444" cy="799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690820"/>
            <a:ext cx="1673352" cy="197192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1435806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 descr="Nicholls sword logo with name white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40" y="259604"/>
            <a:ext cx="1604706" cy="8254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6724" y="266885"/>
            <a:ext cx="7285535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12" name="Picture 11" descr="Nicholls sword logo with name white.eps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03" y="321034"/>
            <a:ext cx="1180456" cy="607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476172"/>
            <a:ext cx="8229600" cy="1235726"/>
          </a:xfrm>
        </p:spPr>
        <p:txBody>
          <a:bodyPr/>
          <a:lstStyle/>
          <a:p>
            <a:r>
              <a:rPr lang="en-US" dirty="0"/>
              <a:t>Identifying and Recruiting Instructors for Corequisite English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</p:spTree>
    <p:extLst>
      <p:ext uri="{BB962C8B-B14F-4D97-AF65-F5344CB8AC3E}">
        <p14:creationId xmlns:p14="http://schemas.microsoft.com/office/powerpoint/2010/main" val="428641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8EE2EA-D34E-6385-2095-5EACC3FCF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5" y="1724732"/>
            <a:ext cx="8407893" cy="33055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0" i="0" u="none" strike="noStrike" dirty="0">
                <a:solidFill>
                  <a:srgbClr val="2D3B45"/>
                </a:solidFill>
                <a:effectLst/>
                <a:latin typeface="Arial" panose="020B0604020202020204" pitchFamily="34" charset="0"/>
              </a:rPr>
              <a:t>“The Master said, Only one who bursts with eagerness do I instruct; only one who bubbles with excitement, do I enlighten. If I hold up one corner and a man cannot come back to me with the other three, I do not continue the lesson.” (</a:t>
            </a:r>
            <a:r>
              <a:rPr lang="en-US" sz="2800" b="0" i="1" u="none" strike="noStrike" dirty="0">
                <a:solidFill>
                  <a:srgbClr val="2D3B45"/>
                </a:solidFill>
                <a:effectLst/>
                <a:latin typeface="Arial" panose="020B0604020202020204" pitchFamily="34" charset="0"/>
              </a:rPr>
              <a:t>The Analects of Confucius</a:t>
            </a:r>
            <a:r>
              <a:rPr lang="en-US" sz="2800" b="0" i="0" u="none" strike="noStrike" dirty="0">
                <a:solidFill>
                  <a:srgbClr val="2D3B45"/>
                </a:solidFill>
                <a:effectLst/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E6A1F3-9230-FB00-D14A-D675E218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</p:spTree>
    <p:extLst>
      <p:ext uri="{BB962C8B-B14F-4D97-AF65-F5344CB8AC3E}">
        <p14:creationId xmlns:p14="http://schemas.microsoft.com/office/powerpoint/2010/main" val="17478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E6A1F3-9230-FB00-D14A-D675E218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1A011-F452-3B6B-9B3F-95562584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2039111"/>
            <a:ext cx="8407893" cy="33055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dirty="0"/>
              <a:t>The Platonic Ideal of </a:t>
            </a:r>
            <a:r>
              <a:rPr lang="en-US" sz="3600" dirty="0" err="1"/>
              <a:t>Teacherliness</a:t>
            </a:r>
            <a:endParaRPr lang="en-US" sz="3600" dirty="0"/>
          </a:p>
          <a:p>
            <a:pPr marL="45720" indent="0" algn="ctr">
              <a:buNone/>
            </a:pPr>
            <a:r>
              <a:rPr lang="en-US" sz="3600" dirty="0"/>
              <a:t> versus</a:t>
            </a:r>
          </a:p>
          <a:p>
            <a:pPr marL="45720" indent="0" algn="ctr">
              <a:buNone/>
            </a:pPr>
            <a:r>
              <a:rPr lang="en-US" sz="3600" dirty="0"/>
              <a:t> Dr. Frankenstein in the Laboratory</a:t>
            </a:r>
          </a:p>
        </p:txBody>
      </p:sp>
    </p:spTree>
    <p:extLst>
      <p:ext uri="{BB962C8B-B14F-4D97-AF65-F5344CB8AC3E}">
        <p14:creationId xmlns:p14="http://schemas.microsoft.com/office/powerpoint/2010/main" val="137818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E6A1F3-9230-FB00-D14A-D675E218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1A011-F452-3B6B-9B3F-95562584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2039111"/>
            <a:ext cx="8407893" cy="33055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What are the incentives for teaching corequisite English?</a:t>
            </a:r>
          </a:p>
        </p:txBody>
      </p:sp>
    </p:spTree>
    <p:extLst>
      <p:ext uri="{BB962C8B-B14F-4D97-AF65-F5344CB8AC3E}">
        <p14:creationId xmlns:p14="http://schemas.microsoft.com/office/powerpoint/2010/main" val="29724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E6A1F3-9230-FB00-D14A-D675E218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1A011-F452-3B6B-9B3F-95562584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2039111"/>
            <a:ext cx="8407893" cy="33055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What are the challenges of teaching corequisite English?</a:t>
            </a:r>
          </a:p>
        </p:txBody>
      </p:sp>
    </p:spTree>
    <p:extLst>
      <p:ext uri="{BB962C8B-B14F-4D97-AF65-F5344CB8AC3E}">
        <p14:creationId xmlns:p14="http://schemas.microsoft.com/office/powerpoint/2010/main" val="128356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E6A1F3-9230-FB00-D14A-D675E218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1A011-F452-3B6B-9B3F-95562584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2039111"/>
            <a:ext cx="8407893" cy="33055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Who should teach corequisite English?</a:t>
            </a:r>
          </a:p>
        </p:txBody>
      </p:sp>
    </p:spTree>
    <p:extLst>
      <p:ext uri="{BB962C8B-B14F-4D97-AF65-F5344CB8AC3E}">
        <p14:creationId xmlns:p14="http://schemas.microsoft.com/office/powerpoint/2010/main" val="16536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E6A1F3-9230-FB00-D14A-D675E218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of the one corner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1A011-F452-3B6B-9B3F-95562584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2039111"/>
            <a:ext cx="8407893" cy="33055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800" dirty="0"/>
              <a:t>Teacher Learning Outcomes:</a:t>
            </a:r>
          </a:p>
          <a:p>
            <a:pPr marL="45720" indent="0" algn="ctr">
              <a:buNone/>
            </a:pPr>
            <a:r>
              <a:rPr lang="en-US" sz="4800" dirty="0"/>
              <a:t>Bring it on or never again?</a:t>
            </a:r>
          </a:p>
        </p:txBody>
      </p:sp>
    </p:spTree>
    <p:extLst>
      <p:ext uri="{BB962C8B-B14F-4D97-AF65-F5344CB8AC3E}">
        <p14:creationId xmlns:p14="http://schemas.microsoft.com/office/powerpoint/2010/main" val="2269525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cholls Presentation">
  <a:themeElements>
    <a:clrScheme name="Custom 5">
      <a:dk1>
        <a:sysClr val="windowText" lastClr="000000"/>
      </a:dk1>
      <a:lt1>
        <a:sysClr val="window" lastClr="FFFFFF"/>
      </a:lt1>
      <a:dk2>
        <a:srgbClr val="5A5B59"/>
      </a:dk2>
      <a:lt2>
        <a:srgbClr val="A3AAA6"/>
      </a:lt2>
      <a:accent1>
        <a:srgbClr val="A71930"/>
      </a:accent1>
      <a:accent2>
        <a:srgbClr val="393837"/>
      </a:accent2>
      <a:accent3>
        <a:srgbClr val="CDCECD"/>
      </a:accent3>
      <a:accent4>
        <a:srgbClr val="000303"/>
      </a:accent4>
      <a:accent5>
        <a:srgbClr val="838A8C"/>
      </a:accent5>
      <a:accent6>
        <a:srgbClr val="6F777D"/>
      </a:accent6>
      <a:hlink>
        <a:srgbClr val="A7193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Nicholls Presentation</Template>
  <TotalTime>139</TotalTime>
  <Words>156</Words>
  <Application>Microsoft Office PowerPoint</Application>
  <PresentationFormat>On-screen Show (16:9)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Medium</vt:lpstr>
      <vt:lpstr>Wingdings</vt:lpstr>
      <vt:lpstr>Wingdings 2</vt:lpstr>
      <vt:lpstr>Nicholls Presentation</vt:lpstr>
      <vt:lpstr>The Teacher of the one corner</vt:lpstr>
      <vt:lpstr>The teacher of the one corner</vt:lpstr>
      <vt:lpstr>The teacher of the one corner</vt:lpstr>
      <vt:lpstr>The teacher of the one corner</vt:lpstr>
      <vt:lpstr>The teacher of the one corner</vt:lpstr>
      <vt:lpstr>The teacher of the one corner</vt:lpstr>
      <vt:lpstr>The teacher of the one corner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Teacher of the one corner</dc:title>
  <dc:creator>Dr Robert Alexander</dc:creator>
  <cp:lastModifiedBy>Kim Langlois</cp:lastModifiedBy>
  <cp:revision>2</cp:revision>
  <dcterms:created xsi:type="dcterms:W3CDTF">2023-10-27T12:54:14Z</dcterms:created>
  <dcterms:modified xsi:type="dcterms:W3CDTF">2023-10-27T16:09:06Z</dcterms:modified>
</cp:coreProperties>
</file>