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0" r:id="rId4"/>
  </p:sldMasterIdLst>
  <p:sldIdLst>
    <p:sldId id="256" r:id="rId5"/>
    <p:sldId id="276" r:id="rId6"/>
    <p:sldId id="257" r:id="rId7"/>
    <p:sldId id="258" r:id="rId8"/>
    <p:sldId id="260" r:id="rId9"/>
    <p:sldId id="259" r:id="rId10"/>
    <p:sldId id="261" r:id="rId11"/>
    <p:sldId id="264" r:id="rId12"/>
    <p:sldId id="263" r:id="rId13"/>
    <p:sldId id="266" r:id="rId14"/>
    <p:sldId id="262" r:id="rId15"/>
    <p:sldId id="265" r:id="rId16"/>
    <p:sldId id="268" r:id="rId17"/>
    <p:sldId id="278" r:id="rId18"/>
    <p:sldId id="272" r:id="rId19"/>
    <p:sldId id="273" r:id="rId20"/>
    <p:sldId id="274" r:id="rId21"/>
    <p:sldId id="271" r:id="rId22"/>
    <p:sldId id="277" r:id="rId23"/>
    <p:sldId id="279" r:id="rId24"/>
    <p:sldId id="270" r:id="rId25"/>
    <p:sldId id="275" r:id="rId2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D5E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82" d="100"/>
          <a:sy n="82" d="100"/>
        </p:scale>
        <p:origin x="102" y="17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microsoft.com/office/2016/11/relationships/changesInfo" Target="changesInfos/changesInfo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Tristan Denley" userId="S::tristan.denley@laregents.edu::bc86bc43-e8e6-40b5-8b68-3cc99c3ae986" providerId="AD" clId="Web-{382C6C52-0763-F49E-6C88-D984C23FA1D6}"/>
    <pc:docChg chg="modSld">
      <pc:chgData name="Tristan Denley" userId="S::tristan.denley@laregents.edu::bc86bc43-e8e6-40b5-8b68-3cc99c3ae986" providerId="AD" clId="Web-{382C6C52-0763-F49E-6C88-D984C23FA1D6}" dt="2024-02-02T14:23:26.025" v="1" actId="20577"/>
      <pc:docMkLst>
        <pc:docMk/>
      </pc:docMkLst>
      <pc:sldChg chg="modSp">
        <pc:chgData name="Tristan Denley" userId="S::tristan.denley@laregents.edu::bc86bc43-e8e6-40b5-8b68-3cc99c3ae986" providerId="AD" clId="Web-{382C6C52-0763-F49E-6C88-D984C23FA1D6}" dt="2024-02-02T14:23:26.025" v="1" actId="20577"/>
        <pc:sldMkLst>
          <pc:docMk/>
          <pc:sldMk cId="770052627" sldId="277"/>
        </pc:sldMkLst>
        <pc:spChg chg="mod">
          <ac:chgData name="Tristan Denley" userId="S::tristan.denley@laregents.edu::bc86bc43-e8e6-40b5-8b68-3cc99c3ae986" providerId="AD" clId="Web-{382C6C52-0763-F49E-6C88-D984C23FA1D6}" dt="2024-02-02T14:23:26.025" v="1" actId="20577"/>
          <ac:spMkLst>
            <pc:docMk/>
            <pc:sldMk cId="770052627" sldId="277"/>
            <ac:spMk id="2" creationId="{00000000-0000-0000-0000-000000000000}"/>
          </ac:spMkLst>
        </pc:spChg>
      </pc:sldChg>
    </pc:docChg>
  </pc:docChgLst>
  <pc:docChgLst>
    <pc:chgData name="Chris Yandle" userId="S::chris.yandle@laregents.edu::e2a7bb5d-3e74-4f95-b1c2-171291d2b19a" providerId="AD" clId="Web-{8FDAB685-C9D8-9D65-4AFE-5CBDB78C84D3}"/>
    <pc:docChg chg="modSld">
      <pc:chgData name="Chris Yandle" userId="S::chris.yandle@laregents.edu::e2a7bb5d-3e74-4f95-b1c2-171291d2b19a" providerId="AD" clId="Web-{8FDAB685-C9D8-9D65-4AFE-5CBDB78C84D3}" dt="2024-02-02T14:40:25.879" v="53"/>
      <pc:docMkLst>
        <pc:docMk/>
      </pc:docMkLst>
      <pc:sldChg chg="addSp delSp modSp">
        <pc:chgData name="Chris Yandle" userId="S::chris.yandle@laregents.edu::e2a7bb5d-3e74-4f95-b1c2-171291d2b19a" providerId="AD" clId="Web-{8FDAB685-C9D8-9D65-4AFE-5CBDB78C84D3}" dt="2024-02-02T14:40:25.879" v="53"/>
        <pc:sldMkLst>
          <pc:docMk/>
          <pc:sldMk cId="1941771669" sldId="272"/>
        </pc:sldMkLst>
        <pc:spChg chg="add mod">
          <ac:chgData name="Chris Yandle" userId="S::chris.yandle@laregents.edu::e2a7bb5d-3e74-4f95-b1c2-171291d2b19a" providerId="AD" clId="Web-{8FDAB685-C9D8-9D65-4AFE-5CBDB78C84D3}" dt="2024-02-02T14:40:14.707" v="52" actId="1076"/>
          <ac:spMkLst>
            <pc:docMk/>
            <pc:sldMk cId="1941771669" sldId="272"/>
            <ac:spMk id="6" creationId="{44613B2C-ADB9-6818-EE15-0C21582CD4E4}"/>
          </ac:spMkLst>
        </pc:spChg>
        <pc:spChg chg="add mod ord">
          <ac:chgData name="Chris Yandle" userId="S::chris.yandle@laregents.edu::e2a7bb5d-3e74-4f95-b1c2-171291d2b19a" providerId="AD" clId="Web-{8FDAB685-C9D8-9D65-4AFE-5CBDB78C84D3}" dt="2024-02-02T14:40:09.457" v="51"/>
          <ac:spMkLst>
            <pc:docMk/>
            <pc:sldMk cId="1941771669" sldId="272"/>
            <ac:spMk id="7" creationId="{56CC1CE9-BFE3-A85C-0263-B04EB71A5214}"/>
          </ac:spMkLst>
        </pc:spChg>
        <pc:graphicFrameChg chg="add del modGraphic">
          <ac:chgData name="Chris Yandle" userId="S::chris.yandle@laregents.edu::e2a7bb5d-3e74-4f95-b1c2-171291d2b19a" providerId="AD" clId="Web-{8FDAB685-C9D8-9D65-4AFE-5CBDB78C84D3}" dt="2024-02-02T14:38:34.953" v="8"/>
          <ac:graphicFrameMkLst>
            <pc:docMk/>
            <pc:sldMk cId="1941771669" sldId="272"/>
            <ac:graphicFrameMk id="3" creationId="{C302FDCD-6FE0-8BE7-4E2D-221AC3C9577C}"/>
          </ac:graphicFrameMkLst>
        </pc:graphicFrameChg>
        <pc:picChg chg="mod">
          <ac:chgData name="Chris Yandle" userId="S::chris.yandle@laregents.edu::e2a7bb5d-3e74-4f95-b1c2-171291d2b19a" providerId="AD" clId="Web-{8FDAB685-C9D8-9D65-4AFE-5CBDB78C84D3}" dt="2024-02-02T14:40:25.879" v="53"/>
          <ac:picMkLst>
            <pc:docMk/>
            <pc:sldMk cId="1941771669" sldId="272"/>
            <ac:picMk id="4" creationId="{00000000-0000-0000-0000-000000000000}"/>
          </ac:picMkLst>
        </pc:picChg>
      </pc:sld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9897D56-A44E-4494-A935-93E231C50A4F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184F3F87-0B31-44E6-ACD1-8872FC6BB715}">
      <dgm:prSet/>
      <dgm:spPr/>
      <dgm:t>
        <a:bodyPr/>
        <a:lstStyle/>
        <a:p>
          <a:pPr rtl="0"/>
          <a:r>
            <a:rPr lang="en-US" b="1"/>
            <a:t>Where We Were</a:t>
          </a:r>
          <a:endParaRPr lang="en-US"/>
        </a:p>
      </dgm:t>
    </dgm:pt>
    <dgm:pt modelId="{D9E00482-AC3A-4D50-879E-841DBA7B38A6}" type="parTrans" cxnId="{C09251D7-4770-42A4-B002-AFA2C0CBF9A4}">
      <dgm:prSet/>
      <dgm:spPr/>
      <dgm:t>
        <a:bodyPr/>
        <a:lstStyle/>
        <a:p>
          <a:endParaRPr lang="en-US"/>
        </a:p>
      </dgm:t>
    </dgm:pt>
    <dgm:pt modelId="{65D7CD5B-F7A5-4DAE-BF52-30FE60CB3B13}" type="sibTrans" cxnId="{C09251D7-4770-42A4-B002-AFA2C0CBF9A4}">
      <dgm:prSet/>
      <dgm:spPr/>
      <dgm:t>
        <a:bodyPr/>
        <a:lstStyle/>
        <a:p>
          <a:endParaRPr lang="en-US"/>
        </a:p>
      </dgm:t>
    </dgm:pt>
    <dgm:pt modelId="{41798DD0-5164-41C1-9D70-446614A0C366}">
      <dgm:prSet/>
      <dgm:spPr/>
      <dgm:t>
        <a:bodyPr/>
        <a:lstStyle/>
        <a:p>
          <a:pPr rtl="0"/>
          <a:r>
            <a:rPr lang="en-US" dirty="0"/>
            <a:t>In 2015, our 3-year graduation rate was 15%</a:t>
          </a:r>
        </a:p>
      </dgm:t>
    </dgm:pt>
    <dgm:pt modelId="{E54A2477-F0C6-41EE-BD33-F9217D868AF0}" type="parTrans" cxnId="{7E22F7DC-A6A7-4D64-AA66-22F8D0BA70D1}">
      <dgm:prSet/>
      <dgm:spPr/>
      <dgm:t>
        <a:bodyPr/>
        <a:lstStyle/>
        <a:p>
          <a:endParaRPr lang="en-US"/>
        </a:p>
      </dgm:t>
    </dgm:pt>
    <dgm:pt modelId="{8F047996-2FE0-4D5F-9282-C3B1CF8C2935}" type="sibTrans" cxnId="{7E22F7DC-A6A7-4D64-AA66-22F8D0BA70D1}">
      <dgm:prSet/>
      <dgm:spPr/>
      <dgm:t>
        <a:bodyPr/>
        <a:lstStyle/>
        <a:p>
          <a:endParaRPr lang="en-US"/>
        </a:p>
      </dgm:t>
    </dgm:pt>
    <dgm:pt modelId="{70D2BCF2-57D8-4C3D-8851-72468DBA0265}">
      <dgm:prSet/>
      <dgm:spPr/>
      <dgm:t>
        <a:bodyPr/>
        <a:lstStyle/>
        <a:p>
          <a:pPr rtl="0"/>
          <a:r>
            <a:rPr lang="en-US" dirty="0"/>
            <a:t>Pell Eligible Students 3-year graduation rate was 7.6%</a:t>
          </a:r>
        </a:p>
      </dgm:t>
    </dgm:pt>
    <dgm:pt modelId="{E49B0818-3320-4FC6-BB1B-D40E1F76A28E}" type="parTrans" cxnId="{87E0A099-5070-42A5-9254-FF429E4AF0EA}">
      <dgm:prSet/>
      <dgm:spPr/>
      <dgm:t>
        <a:bodyPr/>
        <a:lstStyle/>
        <a:p>
          <a:endParaRPr lang="en-US"/>
        </a:p>
      </dgm:t>
    </dgm:pt>
    <dgm:pt modelId="{3AEE976B-EC29-419D-ACF1-3E6382BB3481}" type="sibTrans" cxnId="{87E0A099-5070-42A5-9254-FF429E4AF0EA}">
      <dgm:prSet/>
      <dgm:spPr/>
      <dgm:t>
        <a:bodyPr/>
        <a:lstStyle/>
        <a:p>
          <a:endParaRPr lang="en-US"/>
        </a:p>
      </dgm:t>
    </dgm:pt>
    <dgm:pt modelId="{5B0B602F-851B-4803-AA50-960840EEFD53}">
      <dgm:prSet/>
      <dgm:spPr/>
      <dgm:t>
        <a:bodyPr/>
        <a:lstStyle/>
        <a:p>
          <a:pPr rtl="0"/>
          <a:r>
            <a:rPr lang="en-US" b="1"/>
            <a:t>What We Knew</a:t>
          </a:r>
          <a:endParaRPr lang="en-US"/>
        </a:p>
      </dgm:t>
    </dgm:pt>
    <dgm:pt modelId="{EB30590E-4033-4761-A325-628B2217F98A}" type="parTrans" cxnId="{D33B852F-5C86-4558-80E5-E136B8447E13}">
      <dgm:prSet/>
      <dgm:spPr/>
      <dgm:t>
        <a:bodyPr/>
        <a:lstStyle/>
        <a:p>
          <a:endParaRPr lang="en-US"/>
        </a:p>
      </dgm:t>
    </dgm:pt>
    <dgm:pt modelId="{89744A9B-1CBF-4A2A-A308-66AD3F2E1232}" type="sibTrans" cxnId="{D33B852F-5C86-4558-80E5-E136B8447E13}">
      <dgm:prSet/>
      <dgm:spPr/>
      <dgm:t>
        <a:bodyPr/>
        <a:lstStyle/>
        <a:p>
          <a:endParaRPr lang="en-US"/>
        </a:p>
      </dgm:t>
    </dgm:pt>
    <dgm:pt modelId="{ADDB6ABA-1AA4-420C-9282-DE662D0D1861}">
      <dgm:prSet/>
      <dgm:spPr/>
      <dgm:t>
        <a:bodyPr/>
        <a:lstStyle/>
        <a:p>
          <a:pPr rtl="0"/>
          <a:r>
            <a:rPr lang="en-US" b="1"/>
            <a:t>What Matters Most Metrics</a:t>
          </a:r>
          <a:r>
            <a:rPr lang="en-US"/>
            <a:t>: 80% of all students who complete gateway English, gateway math, and complete 15 college level credit hours in their first year earn an LCCC credential or Bachelor’s degree within 6 years. </a:t>
          </a:r>
        </a:p>
      </dgm:t>
    </dgm:pt>
    <dgm:pt modelId="{2623423A-86DE-4378-AC90-AA8277BF27A9}" type="parTrans" cxnId="{83251A12-661F-4BB7-8A2F-5CD8DE82320F}">
      <dgm:prSet/>
      <dgm:spPr/>
      <dgm:t>
        <a:bodyPr/>
        <a:lstStyle/>
        <a:p>
          <a:endParaRPr lang="en-US"/>
        </a:p>
      </dgm:t>
    </dgm:pt>
    <dgm:pt modelId="{BCEA5039-ACD7-426A-80AF-5F2239885675}" type="sibTrans" cxnId="{83251A12-661F-4BB7-8A2F-5CD8DE82320F}">
      <dgm:prSet/>
      <dgm:spPr/>
      <dgm:t>
        <a:bodyPr/>
        <a:lstStyle/>
        <a:p>
          <a:endParaRPr lang="en-US"/>
        </a:p>
      </dgm:t>
    </dgm:pt>
    <dgm:pt modelId="{956BD192-6238-4638-94E0-E43F89EFE501}" type="pres">
      <dgm:prSet presAssocID="{F9897D56-A44E-4494-A935-93E231C50A4F}" presName="linear" presStyleCnt="0">
        <dgm:presLayoutVars>
          <dgm:dir/>
          <dgm:animLvl val="lvl"/>
          <dgm:resizeHandles val="exact"/>
        </dgm:presLayoutVars>
      </dgm:prSet>
      <dgm:spPr/>
    </dgm:pt>
    <dgm:pt modelId="{B3770003-92AE-4EE3-8893-CE2F87D9C719}" type="pres">
      <dgm:prSet presAssocID="{184F3F87-0B31-44E6-ACD1-8872FC6BB715}" presName="parentLin" presStyleCnt="0"/>
      <dgm:spPr/>
    </dgm:pt>
    <dgm:pt modelId="{835C7C5B-E052-4316-A039-560C8CE1DB0A}" type="pres">
      <dgm:prSet presAssocID="{184F3F87-0B31-44E6-ACD1-8872FC6BB715}" presName="parentLeftMargin" presStyleLbl="node1" presStyleIdx="0" presStyleCnt="2"/>
      <dgm:spPr/>
    </dgm:pt>
    <dgm:pt modelId="{C0498CC6-B59B-403F-A81E-61CFD347348B}" type="pres">
      <dgm:prSet presAssocID="{184F3F87-0B31-44E6-ACD1-8872FC6BB715}" presName="parentText" presStyleLbl="node1" presStyleIdx="0" presStyleCnt="2">
        <dgm:presLayoutVars>
          <dgm:chMax val="0"/>
          <dgm:bulletEnabled val="1"/>
        </dgm:presLayoutVars>
      </dgm:prSet>
      <dgm:spPr/>
    </dgm:pt>
    <dgm:pt modelId="{D5041679-DC4B-4E9D-A010-1618F68C55C9}" type="pres">
      <dgm:prSet presAssocID="{184F3F87-0B31-44E6-ACD1-8872FC6BB715}" presName="negativeSpace" presStyleCnt="0"/>
      <dgm:spPr/>
    </dgm:pt>
    <dgm:pt modelId="{94805063-D259-448D-B61D-0B12D06B8BB3}" type="pres">
      <dgm:prSet presAssocID="{184F3F87-0B31-44E6-ACD1-8872FC6BB715}" presName="childText" presStyleLbl="conFgAcc1" presStyleIdx="0" presStyleCnt="2">
        <dgm:presLayoutVars>
          <dgm:bulletEnabled val="1"/>
        </dgm:presLayoutVars>
      </dgm:prSet>
      <dgm:spPr/>
    </dgm:pt>
    <dgm:pt modelId="{4B7DCFC6-1350-4FA6-95C7-548ED1E7F58D}" type="pres">
      <dgm:prSet presAssocID="{65D7CD5B-F7A5-4DAE-BF52-30FE60CB3B13}" presName="spaceBetweenRectangles" presStyleCnt="0"/>
      <dgm:spPr/>
    </dgm:pt>
    <dgm:pt modelId="{D062EB8A-12D0-49B8-B4F9-417BA6E1D218}" type="pres">
      <dgm:prSet presAssocID="{5B0B602F-851B-4803-AA50-960840EEFD53}" presName="parentLin" presStyleCnt="0"/>
      <dgm:spPr/>
    </dgm:pt>
    <dgm:pt modelId="{F8919D1B-5662-49A9-95C7-E9E7769DE131}" type="pres">
      <dgm:prSet presAssocID="{5B0B602F-851B-4803-AA50-960840EEFD53}" presName="parentLeftMargin" presStyleLbl="node1" presStyleIdx="0" presStyleCnt="2"/>
      <dgm:spPr/>
    </dgm:pt>
    <dgm:pt modelId="{FA0E79E7-09F2-49F3-A89F-3FE003AC0D77}" type="pres">
      <dgm:prSet presAssocID="{5B0B602F-851B-4803-AA50-960840EEFD53}" presName="parentText" presStyleLbl="node1" presStyleIdx="1" presStyleCnt="2">
        <dgm:presLayoutVars>
          <dgm:chMax val="0"/>
          <dgm:bulletEnabled val="1"/>
        </dgm:presLayoutVars>
      </dgm:prSet>
      <dgm:spPr/>
    </dgm:pt>
    <dgm:pt modelId="{6A8C6C66-6253-4BBA-B10C-E68BB5CAFD45}" type="pres">
      <dgm:prSet presAssocID="{5B0B602F-851B-4803-AA50-960840EEFD53}" presName="negativeSpace" presStyleCnt="0"/>
      <dgm:spPr/>
    </dgm:pt>
    <dgm:pt modelId="{86452701-D3B7-4E33-9DBA-38FF13976154}" type="pres">
      <dgm:prSet presAssocID="{5B0B602F-851B-4803-AA50-960840EEFD53}" presName="childText" presStyleLbl="conFgAcc1" presStyleIdx="1" presStyleCnt="2">
        <dgm:presLayoutVars>
          <dgm:bulletEnabled val="1"/>
        </dgm:presLayoutVars>
      </dgm:prSet>
      <dgm:spPr/>
    </dgm:pt>
  </dgm:ptLst>
  <dgm:cxnLst>
    <dgm:cxn modelId="{83251A12-661F-4BB7-8A2F-5CD8DE82320F}" srcId="{5B0B602F-851B-4803-AA50-960840EEFD53}" destId="{ADDB6ABA-1AA4-420C-9282-DE662D0D1861}" srcOrd="0" destOrd="0" parTransId="{2623423A-86DE-4378-AC90-AA8277BF27A9}" sibTransId="{BCEA5039-ACD7-426A-80AF-5F2239885675}"/>
    <dgm:cxn modelId="{E6E71926-1401-4921-AD27-AC4C6CC40538}" type="presOf" srcId="{41798DD0-5164-41C1-9D70-446614A0C366}" destId="{94805063-D259-448D-B61D-0B12D06B8BB3}" srcOrd="0" destOrd="0" presId="urn:microsoft.com/office/officeart/2005/8/layout/list1"/>
    <dgm:cxn modelId="{FE3AEA26-B91C-4C21-87BE-75124F500A58}" type="presOf" srcId="{F9897D56-A44E-4494-A935-93E231C50A4F}" destId="{956BD192-6238-4638-94E0-E43F89EFE501}" srcOrd="0" destOrd="0" presId="urn:microsoft.com/office/officeart/2005/8/layout/list1"/>
    <dgm:cxn modelId="{D33B852F-5C86-4558-80E5-E136B8447E13}" srcId="{F9897D56-A44E-4494-A935-93E231C50A4F}" destId="{5B0B602F-851B-4803-AA50-960840EEFD53}" srcOrd="1" destOrd="0" parTransId="{EB30590E-4033-4761-A325-628B2217F98A}" sibTransId="{89744A9B-1CBF-4A2A-A308-66AD3F2E1232}"/>
    <dgm:cxn modelId="{A8AF0D49-3852-41DF-B343-5662F7967FBF}" type="presOf" srcId="{184F3F87-0B31-44E6-ACD1-8872FC6BB715}" destId="{C0498CC6-B59B-403F-A81E-61CFD347348B}" srcOrd="1" destOrd="0" presId="urn:microsoft.com/office/officeart/2005/8/layout/list1"/>
    <dgm:cxn modelId="{87E0A099-5070-42A5-9254-FF429E4AF0EA}" srcId="{41798DD0-5164-41C1-9D70-446614A0C366}" destId="{70D2BCF2-57D8-4C3D-8851-72468DBA0265}" srcOrd="0" destOrd="0" parTransId="{E49B0818-3320-4FC6-BB1B-D40E1F76A28E}" sibTransId="{3AEE976B-EC29-419D-ACF1-3E6382BB3481}"/>
    <dgm:cxn modelId="{1C7B5FA3-2782-43D3-A5EC-8911390F4FF7}" type="presOf" srcId="{184F3F87-0B31-44E6-ACD1-8872FC6BB715}" destId="{835C7C5B-E052-4316-A039-560C8CE1DB0A}" srcOrd="0" destOrd="0" presId="urn:microsoft.com/office/officeart/2005/8/layout/list1"/>
    <dgm:cxn modelId="{C3F64BCD-214C-46AA-9703-A21DB2F13CB5}" type="presOf" srcId="{5B0B602F-851B-4803-AA50-960840EEFD53}" destId="{F8919D1B-5662-49A9-95C7-E9E7769DE131}" srcOrd="0" destOrd="0" presId="urn:microsoft.com/office/officeart/2005/8/layout/list1"/>
    <dgm:cxn modelId="{C09251D7-4770-42A4-B002-AFA2C0CBF9A4}" srcId="{F9897D56-A44E-4494-A935-93E231C50A4F}" destId="{184F3F87-0B31-44E6-ACD1-8872FC6BB715}" srcOrd="0" destOrd="0" parTransId="{D9E00482-AC3A-4D50-879E-841DBA7B38A6}" sibTransId="{65D7CD5B-F7A5-4DAE-BF52-30FE60CB3B13}"/>
    <dgm:cxn modelId="{FDC48DDA-5712-4FCA-BD12-EC298B84A4A5}" type="presOf" srcId="{5B0B602F-851B-4803-AA50-960840EEFD53}" destId="{FA0E79E7-09F2-49F3-A89F-3FE003AC0D77}" srcOrd="1" destOrd="0" presId="urn:microsoft.com/office/officeart/2005/8/layout/list1"/>
    <dgm:cxn modelId="{7E22F7DC-A6A7-4D64-AA66-22F8D0BA70D1}" srcId="{184F3F87-0B31-44E6-ACD1-8872FC6BB715}" destId="{41798DD0-5164-41C1-9D70-446614A0C366}" srcOrd="0" destOrd="0" parTransId="{E54A2477-F0C6-41EE-BD33-F9217D868AF0}" sibTransId="{8F047996-2FE0-4D5F-9282-C3B1CF8C2935}"/>
    <dgm:cxn modelId="{23619CEF-797E-4D0F-9E82-DAF356CAAC28}" type="presOf" srcId="{ADDB6ABA-1AA4-420C-9282-DE662D0D1861}" destId="{86452701-D3B7-4E33-9DBA-38FF13976154}" srcOrd="0" destOrd="0" presId="urn:microsoft.com/office/officeart/2005/8/layout/list1"/>
    <dgm:cxn modelId="{453343FB-1B5E-4B00-BAA4-17273D5528E3}" type="presOf" srcId="{70D2BCF2-57D8-4C3D-8851-72468DBA0265}" destId="{94805063-D259-448D-B61D-0B12D06B8BB3}" srcOrd="0" destOrd="1" presId="urn:microsoft.com/office/officeart/2005/8/layout/list1"/>
    <dgm:cxn modelId="{E47E8E40-199D-4FFF-A9AF-74144DDFB264}" type="presParOf" srcId="{956BD192-6238-4638-94E0-E43F89EFE501}" destId="{B3770003-92AE-4EE3-8893-CE2F87D9C719}" srcOrd="0" destOrd="0" presId="urn:microsoft.com/office/officeart/2005/8/layout/list1"/>
    <dgm:cxn modelId="{30BBB009-28BC-47DF-8795-6AA3FD9568C0}" type="presParOf" srcId="{B3770003-92AE-4EE3-8893-CE2F87D9C719}" destId="{835C7C5B-E052-4316-A039-560C8CE1DB0A}" srcOrd="0" destOrd="0" presId="urn:microsoft.com/office/officeart/2005/8/layout/list1"/>
    <dgm:cxn modelId="{FA5A20CB-F9A5-4CE5-A1BC-CF5B1FA5ED9E}" type="presParOf" srcId="{B3770003-92AE-4EE3-8893-CE2F87D9C719}" destId="{C0498CC6-B59B-403F-A81E-61CFD347348B}" srcOrd="1" destOrd="0" presId="urn:microsoft.com/office/officeart/2005/8/layout/list1"/>
    <dgm:cxn modelId="{6EE687B6-56E8-4E09-BA1D-DC0005BB9147}" type="presParOf" srcId="{956BD192-6238-4638-94E0-E43F89EFE501}" destId="{D5041679-DC4B-4E9D-A010-1618F68C55C9}" srcOrd="1" destOrd="0" presId="urn:microsoft.com/office/officeart/2005/8/layout/list1"/>
    <dgm:cxn modelId="{5F73C076-07DA-4EEE-9639-0F5DA0D4255A}" type="presParOf" srcId="{956BD192-6238-4638-94E0-E43F89EFE501}" destId="{94805063-D259-448D-B61D-0B12D06B8BB3}" srcOrd="2" destOrd="0" presId="urn:microsoft.com/office/officeart/2005/8/layout/list1"/>
    <dgm:cxn modelId="{E35DE7A7-CB10-47D3-8197-3CD4F64A64A6}" type="presParOf" srcId="{956BD192-6238-4638-94E0-E43F89EFE501}" destId="{4B7DCFC6-1350-4FA6-95C7-548ED1E7F58D}" srcOrd="3" destOrd="0" presId="urn:microsoft.com/office/officeart/2005/8/layout/list1"/>
    <dgm:cxn modelId="{59CAD4DB-EE2D-41E8-9050-F1944EA6E40F}" type="presParOf" srcId="{956BD192-6238-4638-94E0-E43F89EFE501}" destId="{D062EB8A-12D0-49B8-B4F9-417BA6E1D218}" srcOrd="4" destOrd="0" presId="urn:microsoft.com/office/officeart/2005/8/layout/list1"/>
    <dgm:cxn modelId="{2D43E7A6-D266-4133-BFD1-CC7CA8845060}" type="presParOf" srcId="{D062EB8A-12D0-49B8-B4F9-417BA6E1D218}" destId="{F8919D1B-5662-49A9-95C7-E9E7769DE131}" srcOrd="0" destOrd="0" presId="urn:microsoft.com/office/officeart/2005/8/layout/list1"/>
    <dgm:cxn modelId="{A0B0390A-AD9D-4626-9597-CFF7735E752C}" type="presParOf" srcId="{D062EB8A-12D0-49B8-B4F9-417BA6E1D218}" destId="{FA0E79E7-09F2-49F3-A89F-3FE003AC0D77}" srcOrd="1" destOrd="0" presId="urn:microsoft.com/office/officeart/2005/8/layout/list1"/>
    <dgm:cxn modelId="{18AC504C-AE88-4C81-BEAA-95AEE06DC14D}" type="presParOf" srcId="{956BD192-6238-4638-94E0-E43F89EFE501}" destId="{6A8C6C66-6253-4BBA-B10C-E68BB5CAFD45}" srcOrd="5" destOrd="0" presId="urn:microsoft.com/office/officeart/2005/8/layout/list1"/>
    <dgm:cxn modelId="{E1F05888-2797-4319-9AA5-B9C9A499D1C6}" type="presParOf" srcId="{956BD192-6238-4638-94E0-E43F89EFE501}" destId="{86452701-D3B7-4E33-9DBA-38FF13976154}" srcOrd="6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2890FCFF-E096-45EF-A0C1-4AB0A473F86F}" type="doc">
      <dgm:prSet loTypeId="urn:microsoft.com/office/officeart/2005/8/layout/process1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B85D5091-9931-4265-B992-9F110A597C53}">
      <dgm:prSet/>
      <dgm:spPr/>
      <dgm:t>
        <a:bodyPr/>
        <a:lstStyle/>
        <a:p>
          <a:pPr rtl="0"/>
          <a:r>
            <a:rPr lang="en-US" dirty="0"/>
            <a:t>Applied for $3 million grant</a:t>
          </a:r>
        </a:p>
      </dgm:t>
    </dgm:pt>
    <dgm:pt modelId="{3ACE106F-BB90-4F78-98FD-AD84C096E39A}" type="parTrans" cxnId="{4C024644-9EB2-4E78-A7F7-8B3CC334E537}">
      <dgm:prSet/>
      <dgm:spPr/>
      <dgm:t>
        <a:bodyPr/>
        <a:lstStyle/>
        <a:p>
          <a:endParaRPr lang="en-US"/>
        </a:p>
      </dgm:t>
    </dgm:pt>
    <dgm:pt modelId="{1292EC4D-19B5-49A5-9C67-11B037E49209}" type="sibTrans" cxnId="{4C024644-9EB2-4E78-A7F7-8B3CC334E537}">
      <dgm:prSet/>
      <dgm:spPr/>
      <dgm:t>
        <a:bodyPr/>
        <a:lstStyle/>
        <a:p>
          <a:endParaRPr lang="en-US"/>
        </a:p>
      </dgm:t>
    </dgm:pt>
    <dgm:pt modelId="{DD16E750-60DB-471F-8D11-07A51C145C16}">
      <dgm:prSet/>
      <dgm:spPr>
        <a:solidFill>
          <a:srgbClr val="C00000"/>
        </a:solidFill>
      </dgm:spPr>
      <dgm:t>
        <a:bodyPr/>
        <a:lstStyle/>
        <a:p>
          <a:pPr rtl="0"/>
          <a:r>
            <a:rPr lang="en-US" dirty="0"/>
            <a:t>Received a $1.3 million grant</a:t>
          </a:r>
        </a:p>
      </dgm:t>
    </dgm:pt>
    <dgm:pt modelId="{3311CCDB-8B17-40A1-9AB2-63D8B2BD0174}" type="parTrans" cxnId="{71F9E37D-DF1A-450F-941C-1CC5500FD3E6}">
      <dgm:prSet/>
      <dgm:spPr/>
      <dgm:t>
        <a:bodyPr/>
        <a:lstStyle/>
        <a:p>
          <a:endParaRPr lang="en-US"/>
        </a:p>
      </dgm:t>
    </dgm:pt>
    <dgm:pt modelId="{FA5676D3-351E-44E7-B7AA-CC8538CC20C6}" type="sibTrans" cxnId="{71F9E37D-DF1A-450F-941C-1CC5500FD3E6}">
      <dgm:prSet/>
      <dgm:spPr/>
      <dgm:t>
        <a:bodyPr/>
        <a:lstStyle/>
        <a:p>
          <a:endParaRPr lang="en-US"/>
        </a:p>
      </dgm:t>
    </dgm:pt>
    <dgm:pt modelId="{310D935F-C511-4751-9450-2BDF48FD34FE}" type="pres">
      <dgm:prSet presAssocID="{2890FCFF-E096-45EF-A0C1-4AB0A473F86F}" presName="Name0" presStyleCnt="0">
        <dgm:presLayoutVars>
          <dgm:dir/>
          <dgm:resizeHandles val="exact"/>
        </dgm:presLayoutVars>
      </dgm:prSet>
      <dgm:spPr/>
    </dgm:pt>
    <dgm:pt modelId="{4C485343-175D-4FE6-BC8A-C41392071B95}" type="pres">
      <dgm:prSet presAssocID="{B85D5091-9931-4265-B992-9F110A597C53}" presName="node" presStyleLbl="node1" presStyleIdx="0" presStyleCnt="2">
        <dgm:presLayoutVars>
          <dgm:bulletEnabled val="1"/>
        </dgm:presLayoutVars>
      </dgm:prSet>
      <dgm:spPr/>
    </dgm:pt>
    <dgm:pt modelId="{06608599-9D4F-4827-865B-7F628040C3DD}" type="pres">
      <dgm:prSet presAssocID="{1292EC4D-19B5-49A5-9C67-11B037E49209}" presName="sibTrans" presStyleLbl="sibTrans2D1" presStyleIdx="0" presStyleCnt="1"/>
      <dgm:spPr/>
    </dgm:pt>
    <dgm:pt modelId="{DAE4160D-89A9-4E1C-AAA9-FF6CB2A69D8F}" type="pres">
      <dgm:prSet presAssocID="{1292EC4D-19B5-49A5-9C67-11B037E49209}" presName="connectorText" presStyleLbl="sibTrans2D1" presStyleIdx="0" presStyleCnt="1"/>
      <dgm:spPr/>
    </dgm:pt>
    <dgm:pt modelId="{5532BDCE-931D-4B9B-A972-0E499A5AF415}" type="pres">
      <dgm:prSet presAssocID="{DD16E750-60DB-471F-8D11-07A51C145C16}" presName="node" presStyleLbl="node1" presStyleIdx="1" presStyleCnt="2">
        <dgm:presLayoutVars>
          <dgm:bulletEnabled val="1"/>
        </dgm:presLayoutVars>
      </dgm:prSet>
      <dgm:spPr/>
    </dgm:pt>
  </dgm:ptLst>
  <dgm:cxnLst>
    <dgm:cxn modelId="{10344F02-ABF2-42B4-A9C9-06B78EDB46FD}" type="presOf" srcId="{1292EC4D-19B5-49A5-9C67-11B037E49209}" destId="{06608599-9D4F-4827-865B-7F628040C3DD}" srcOrd="0" destOrd="0" presId="urn:microsoft.com/office/officeart/2005/8/layout/process1"/>
    <dgm:cxn modelId="{E001E21E-27CA-437C-9FE1-7EF5C4AC4AC5}" type="presOf" srcId="{DD16E750-60DB-471F-8D11-07A51C145C16}" destId="{5532BDCE-931D-4B9B-A972-0E499A5AF415}" srcOrd="0" destOrd="0" presId="urn:microsoft.com/office/officeart/2005/8/layout/process1"/>
    <dgm:cxn modelId="{DD474F2E-8014-4BDF-BED2-BA6F7B89E4D6}" type="presOf" srcId="{1292EC4D-19B5-49A5-9C67-11B037E49209}" destId="{DAE4160D-89A9-4E1C-AAA9-FF6CB2A69D8F}" srcOrd="1" destOrd="0" presId="urn:microsoft.com/office/officeart/2005/8/layout/process1"/>
    <dgm:cxn modelId="{78227F5E-6F07-4B27-8463-C11FE01BAFFF}" type="presOf" srcId="{2890FCFF-E096-45EF-A0C1-4AB0A473F86F}" destId="{310D935F-C511-4751-9450-2BDF48FD34FE}" srcOrd="0" destOrd="0" presId="urn:microsoft.com/office/officeart/2005/8/layout/process1"/>
    <dgm:cxn modelId="{4C024644-9EB2-4E78-A7F7-8B3CC334E537}" srcId="{2890FCFF-E096-45EF-A0C1-4AB0A473F86F}" destId="{B85D5091-9931-4265-B992-9F110A597C53}" srcOrd="0" destOrd="0" parTransId="{3ACE106F-BB90-4F78-98FD-AD84C096E39A}" sibTransId="{1292EC4D-19B5-49A5-9C67-11B037E49209}"/>
    <dgm:cxn modelId="{71F9E37D-DF1A-450F-941C-1CC5500FD3E6}" srcId="{2890FCFF-E096-45EF-A0C1-4AB0A473F86F}" destId="{DD16E750-60DB-471F-8D11-07A51C145C16}" srcOrd="1" destOrd="0" parTransId="{3311CCDB-8B17-40A1-9AB2-63D8B2BD0174}" sibTransId="{FA5676D3-351E-44E7-B7AA-CC8538CC20C6}"/>
    <dgm:cxn modelId="{1525D881-2A3E-4C7E-AFC0-2B7F8BA9C6FB}" type="presOf" srcId="{B85D5091-9931-4265-B992-9F110A597C53}" destId="{4C485343-175D-4FE6-BC8A-C41392071B95}" srcOrd="0" destOrd="0" presId="urn:microsoft.com/office/officeart/2005/8/layout/process1"/>
    <dgm:cxn modelId="{FD1EFE68-8CDA-4B38-AD94-A55B5CD223F6}" type="presParOf" srcId="{310D935F-C511-4751-9450-2BDF48FD34FE}" destId="{4C485343-175D-4FE6-BC8A-C41392071B95}" srcOrd="0" destOrd="0" presId="urn:microsoft.com/office/officeart/2005/8/layout/process1"/>
    <dgm:cxn modelId="{D3DC1186-AE74-411B-8102-72C74CC68E73}" type="presParOf" srcId="{310D935F-C511-4751-9450-2BDF48FD34FE}" destId="{06608599-9D4F-4827-865B-7F628040C3DD}" srcOrd="1" destOrd="0" presId="urn:microsoft.com/office/officeart/2005/8/layout/process1"/>
    <dgm:cxn modelId="{FFA004A4-AFEF-4684-B9FE-0A80E3755CA3}" type="presParOf" srcId="{06608599-9D4F-4827-865B-7F628040C3DD}" destId="{DAE4160D-89A9-4E1C-AAA9-FF6CB2A69D8F}" srcOrd="0" destOrd="0" presId="urn:microsoft.com/office/officeart/2005/8/layout/process1"/>
    <dgm:cxn modelId="{EDDBFF15-8148-4134-9AF2-722134FA9794}" type="presParOf" srcId="{310D935F-C511-4751-9450-2BDF48FD34FE}" destId="{5532BDCE-931D-4B9B-A972-0E499A5AF415}" srcOrd="2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5128B25D-1730-42AF-AE3A-8D5125A0CC44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2AFB8C24-0C80-4EB0-9F9D-A8C6D987F51D}">
      <dgm:prSet/>
      <dgm:spPr/>
      <dgm:t>
        <a:bodyPr/>
        <a:lstStyle/>
        <a:p>
          <a:pPr rtl="0"/>
          <a:r>
            <a:rPr lang="en-US" dirty="0"/>
            <a:t>Dedicated Career Counselors</a:t>
          </a:r>
        </a:p>
      </dgm:t>
    </dgm:pt>
    <dgm:pt modelId="{99557C8C-9F0F-4CED-97E7-65018DC40EAB}" type="parTrans" cxnId="{00EF1235-9F56-4DF0-9710-5C7DB0D9715A}">
      <dgm:prSet/>
      <dgm:spPr/>
      <dgm:t>
        <a:bodyPr/>
        <a:lstStyle/>
        <a:p>
          <a:endParaRPr lang="en-US"/>
        </a:p>
      </dgm:t>
    </dgm:pt>
    <dgm:pt modelId="{0CF19D88-EEC9-4FC6-89AE-19F6C3E3D3E1}" type="sibTrans" cxnId="{00EF1235-9F56-4DF0-9710-5C7DB0D9715A}">
      <dgm:prSet/>
      <dgm:spPr/>
      <dgm:t>
        <a:bodyPr/>
        <a:lstStyle/>
        <a:p>
          <a:endParaRPr lang="en-US"/>
        </a:p>
      </dgm:t>
    </dgm:pt>
    <dgm:pt modelId="{4B0CD657-7921-4B06-85EC-D6597A3EFC85}">
      <dgm:prSet/>
      <dgm:spPr/>
      <dgm:t>
        <a:bodyPr/>
        <a:lstStyle/>
        <a:p>
          <a:pPr rtl="0"/>
          <a:r>
            <a:rPr lang="en-US" dirty="0"/>
            <a:t>Special Events (Seminars, Workshops, etc.)</a:t>
          </a:r>
        </a:p>
      </dgm:t>
    </dgm:pt>
    <dgm:pt modelId="{210B1D5D-07D5-4E32-93AB-AB02BB6C9ED2}" type="parTrans" cxnId="{FF4B59D9-9BFC-4E6B-A536-F6CBE589890D}">
      <dgm:prSet/>
      <dgm:spPr/>
      <dgm:t>
        <a:bodyPr/>
        <a:lstStyle/>
        <a:p>
          <a:endParaRPr lang="en-US"/>
        </a:p>
      </dgm:t>
    </dgm:pt>
    <dgm:pt modelId="{39252309-5516-45F7-B293-B27D09879255}" type="sibTrans" cxnId="{FF4B59D9-9BFC-4E6B-A536-F6CBE589890D}">
      <dgm:prSet/>
      <dgm:spPr/>
      <dgm:t>
        <a:bodyPr/>
        <a:lstStyle/>
        <a:p>
          <a:endParaRPr lang="en-US"/>
        </a:p>
      </dgm:t>
    </dgm:pt>
    <dgm:pt modelId="{269B58E6-A347-4625-8EAC-393CACD4A816}">
      <dgm:prSet/>
      <dgm:spPr/>
      <dgm:t>
        <a:bodyPr/>
        <a:lstStyle/>
        <a:p>
          <a:pPr rtl="0"/>
          <a:r>
            <a:rPr lang="en-US" dirty="0"/>
            <a:t>Dedicated Tutors</a:t>
          </a:r>
        </a:p>
      </dgm:t>
    </dgm:pt>
    <dgm:pt modelId="{07929849-F3D5-425C-82B2-036FFA72D647}" type="parTrans" cxnId="{0BDA0E35-673E-4055-BE49-09D853BF4229}">
      <dgm:prSet/>
      <dgm:spPr/>
      <dgm:t>
        <a:bodyPr/>
        <a:lstStyle/>
        <a:p>
          <a:endParaRPr lang="en-US"/>
        </a:p>
      </dgm:t>
    </dgm:pt>
    <dgm:pt modelId="{007166E3-331A-49B9-9432-4FB7F7966A7C}" type="sibTrans" cxnId="{0BDA0E35-673E-4055-BE49-09D853BF4229}">
      <dgm:prSet/>
      <dgm:spPr/>
      <dgm:t>
        <a:bodyPr/>
        <a:lstStyle/>
        <a:p>
          <a:endParaRPr lang="en-US"/>
        </a:p>
      </dgm:t>
    </dgm:pt>
    <dgm:pt modelId="{799B5D71-E00D-4336-83A2-8D011C809B20}">
      <dgm:prSet/>
      <dgm:spPr/>
      <dgm:t>
        <a:bodyPr/>
        <a:lstStyle/>
        <a:p>
          <a:pPr rtl="0"/>
          <a:r>
            <a:rPr lang="en-US" dirty="0"/>
            <a:t>Largescale Marketing</a:t>
          </a:r>
        </a:p>
      </dgm:t>
    </dgm:pt>
    <dgm:pt modelId="{0FFADCE5-2322-4E23-BB46-81C8B4B52A7F}" type="parTrans" cxnId="{5895683D-A78D-44F7-91E9-54BBA8DC4AF6}">
      <dgm:prSet/>
      <dgm:spPr/>
      <dgm:t>
        <a:bodyPr/>
        <a:lstStyle/>
        <a:p>
          <a:endParaRPr lang="en-US"/>
        </a:p>
      </dgm:t>
    </dgm:pt>
    <dgm:pt modelId="{9267E4B6-6DE5-4954-939B-0126FF34CB11}" type="sibTrans" cxnId="{5895683D-A78D-44F7-91E9-54BBA8DC4AF6}">
      <dgm:prSet/>
      <dgm:spPr/>
      <dgm:t>
        <a:bodyPr/>
        <a:lstStyle/>
        <a:p>
          <a:endParaRPr lang="en-US"/>
        </a:p>
      </dgm:t>
    </dgm:pt>
    <dgm:pt modelId="{4142D742-6BEB-4C51-BFDD-F0EE32B5D15C}" type="pres">
      <dgm:prSet presAssocID="{5128B25D-1730-42AF-AE3A-8D5125A0CC44}" presName="linear" presStyleCnt="0">
        <dgm:presLayoutVars>
          <dgm:animLvl val="lvl"/>
          <dgm:resizeHandles val="exact"/>
        </dgm:presLayoutVars>
      </dgm:prSet>
      <dgm:spPr/>
    </dgm:pt>
    <dgm:pt modelId="{A13FBD8E-AC83-4E37-B16B-81B3E065A4DF}" type="pres">
      <dgm:prSet presAssocID="{2AFB8C24-0C80-4EB0-9F9D-A8C6D987F51D}" presName="parentText" presStyleLbl="node1" presStyleIdx="0" presStyleCnt="4">
        <dgm:presLayoutVars>
          <dgm:chMax val="0"/>
          <dgm:bulletEnabled val="1"/>
        </dgm:presLayoutVars>
      </dgm:prSet>
      <dgm:spPr/>
    </dgm:pt>
    <dgm:pt modelId="{570E79E4-B455-464D-8C08-CF1ADD24F066}" type="pres">
      <dgm:prSet presAssocID="{0CF19D88-EEC9-4FC6-89AE-19F6C3E3D3E1}" presName="spacer" presStyleCnt="0"/>
      <dgm:spPr/>
    </dgm:pt>
    <dgm:pt modelId="{9782E0F6-883C-4F7F-B95D-20FFB50CCBE1}" type="pres">
      <dgm:prSet presAssocID="{4B0CD657-7921-4B06-85EC-D6597A3EFC85}" presName="parentText" presStyleLbl="node1" presStyleIdx="1" presStyleCnt="4">
        <dgm:presLayoutVars>
          <dgm:chMax val="0"/>
          <dgm:bulletEnabled val="1"/>
        </dgm:presLayoutVars>
      </dgm:prSet>
      <dgm:spPr/>
    </dgm:pt>
    <dgm:pt modelId="{42D81775-5FB1-40FF-A67C-401D4C61F971}" type="pres">
      <dgm:prSet presAssocID="{39252309-5516-45F7-B293-B27D09879255}" presName="spacer" presStyleCnt="0"/>
      <dgm:spPr/>
    </dgm:pt>
    <dgm:pt modelId="{520B7B3E-140A-41B4-900A-30C2772A871D}" type="pres">
      <dgm:prSet presAssocID="{269B58E6-A347-4625-8EAC-393CACD4A816}" presName="parentText" presStyleLbl="node1" presStyleIdx="2" presStyleCnt="4">
        <dgm:presLayoutVars>
          <dgm:chMax val="0"/>
          <dgm:bulletEnabled val="1"/>
        </dgm:presLayoutVars>
      </dgm:prSet>
      <dgm:spPr/>
    </dgm:pt>
    <dgm:pt modelId="{2D0C1C15-4564-49ED-8CCE-4448B3F9B2D1}" type="pres">
      <dgm:prSet presAssocID="{007166E3-331A-49B9-9432-4FB7F7966A7C}" presName="spacer" presStyleCnt="0"/>
      <dgm:spPr/>
    </dgm:pt>
    <dgm:pt modelId="{249735C7-FA4D-405B-B4A1-E3EF7B80D684}" type="pres">
      <dgm:prSet presAssocID="{799B5D71-E00D-4336-83A2-8D011C809B20}" presName="parentText" presStyleLbl="node1" presStyleIdx="3" presStyleCnt="4">
        <dgm:presLayoutVars>
          <dgm:chMax val="0"/>
          <dgm:bulletEnabled val="1"/>
        </dgm:presLayoutVars>
      </dgm:prSet>
      <dgm:spPr/>
    </dgm:pt>
  </dgm:ptLst>
  <dgm:cxnLst>
    <dgm:cxn modelId="{2A374A33-634D-4D48-BCA0-1B6C391D7525}" type="presOf" srcId="{5128B25D-1730-42AF-AE3A-8D5125A0CC44}" destId="{4142D742-6BEB-4C51-BFDD-F0EE32B5D15C}" srcOrd="0" destOrd="0" presId="urn:microsoft.com/office/officeart/2005/8/layout/vList2"/>
    <dgm:cxn modelId="{0BDA0E35-673E-4055-BE49-09D853BF4229}" srcId="{5128B25D-1730-42AF-AE3A-8D5125A0CC44}" destId="{269B58E6-A347-4625-8EAC-393CACD4A816}" srcOrd="2" destOrd="0" parTransId="{07929849-F3D5-425C-82B2-036FFA72D647}" sibTransId="{007166E3-331A-49B9-9432-4FB7F7966A7C}"/>
    <dgm:cxn modelId="{00EF1235-9F56-4DF0-9710-5C7DB0D9715A}" srcId="{5128B25D-1730-42AF-AE3A-8D5125A0CC44}" destId="{2AFB8C24-0C80-4EB0-9F9D-A8C6D987F51D}" srcOrd="0" destOrd="0" parTransId="{99557C8C-9F0F-4CED-97E7-65018DC40EAB}" sibTransId="{0CF19D88-EEC9-4FC6-89AE-19F6C3E3D3E1}"/>
    <dgm:cxn modelId="{5895683D-A78D-44F7-91E9-54BBA8DC4AF6}" srcId="{5128B25D-1730-42AF-AE3A-8D5125A0CC44}" destId="{799B5D71-E00D-4336-83A2-8D011C809B20}" srcOrd="3" destOrd="0" parTransId="{0FFADCE5-2322-4E23-BB46-81C8B4B52A7F}" sibTransId="{9267E4B6-6DE5-4954-939B-0126FF34CB11}"/>
    <dgm:cxn modelId="{D5D22F8D-C00C-447E-8A68-3EC62813A245}" type="presOf" srcId="{269B58E6-A347-4625-8EAC-393CACD4A816}" destId="{520B7B3E-140A-41B4-900A-30C2772A871D}" srcOrd="0" destOrd="0" presId="urn:microsoft.com/office/officeart/2005/8/layout/vList2"/>
    <dgm:cxn modelId="{0638DCA0-7604-4E27-8E28-E6A10AEEEF57}" type="presOf" srcId="{2AFB8C24-0C80-4EB0-9F9D-A8C6D987F51D}" destId="{A13FBD8E-AC83-4E37-B16B-81B3E065A4DF}" srcOrd="0" destOrd="0" presId="urn:microsoft.com/office/officeart/2005/8/layout/vList2"/>
    <dgm:cxn modelId="{68B166C0-2F79-45EE-BD06-40402F9D84DE}" type="presOf" srcId="{4B0CD657-7921-4B06-85EC-D6597A3EFC85}" destId="{9782E0F6-883C-4F7F-B95D-20FFB50CCBE1}" srcOrd="0" destOrd="0" presId="urn:microsoft.com/office/officeart/2005/8/layout/vList2"/>
    <dgm:cxn modelId="{FF4B59D9-9BFC-4E6B-A536-F6CBE589890D}" srcId="{5128B25D-1730-42AF-AE3A-8D5125A0CC44}" destId="{4B0CD657-7921-4B06-85EC-D6597A3EFC85}" srcOrd="1" destOrd="0" parTransId="{210B1D5D-07D5-4E32-93AB-AB02BB6C9ED2}" sibTransId="{39252309-5516-45F7-B293-B27D09879255}"/>
    <dgm:cxn modelId="{8D72C0DE-73F1-45C6-BDDA-56B2E9B6128B}" type="presOf" srcId="{799B5D71-E00D-4336-83A2-8D011C809B20}" destId="{249735C7-FA4D-405B-B4A1-E3EF7B80D684}" srcOrd="0" destOrd="0" presId="urn:microsoft.com/office/officeart/2005/8/layout/vList2"/>
    <dgm:cxn modelId="{59C3DBEA-1B24-458C-BAB8-053CD0E907F2}" type="presParOf" srcId="{4142D742-6BEB-4C51-BFDD-F0EE32B5D15C}" destId="{A13FBD8E-AC83-4E37-B16B-81B3E065A4DF}" srcOrd="0" destOrd="0" presId="urn:microsoft.com/office/officeart/2005/8/layout/vList2"/>
    <dgm:cxn modelId="{04220FE8-EEE2-4649-9D61-B3BB98936170}" type="presParOf" srcId="{4142D742-6BEB-4C51-BFDD-F0EE32B5D15C}" destId="{570E79E4-B455-464D-8C08-CF1ADD24F066}" srcOrd="1" destOrd="0" presId="urn:microsoft.com/office/officeart/2005/8/layout/vList2"/>
    <dgm:cxn modelId="{C5A36D41-5BA8-4C49-9266-90AEF167607A}" type="presParOf" srcId="{4142D742-6BEB-4C51-BFDD-F0EE32B5D15C}" destId="{9782E0F6-883C-4F7F-B95D-20FFB50CCBE1}" srcOrd="2" destOrd="0" presId="urn:microsoft.com/office/officeart/2005/8/layout/vList2"/>
    <dgm:cxn modelId="{B8789D39-CDEE-4879-8D4A-C69B4FE549B4}" type="presParOf" srcId="{4142D742-6BEB-4C51-BFDD-F0EE32B5D15C}" destId="{42D81775-5FB1-40FF-A67C-401D4C61F971}" srcOrd="3" destOrd="0" presId="urn:microsoft.com/office/officeart/2005/8/layout/vList2"/>
    <dgm:cxn modelId="{3DEF7E9D-5A2D-4B2F-80DB-E14264E9BB66}" type="presParOf" srcId="{4142D742-6BEB-4C51-BFDD-F0EE32B5D15C}" destId="{520B7B3E-140A-41B4-900A-30C2772A871D}" srcOrd="4" destOrd="0" presId="urn:microsoft.com/office/officeart/2005/8/layout/vList2"/>
    <dgm:cxn modelId="{C6B2EA66-51A6-464C-81F1-EB4B96FA4551}" type="presParOf" srcId="{4142D742-6BEB-4C51-BFDD-F0EE32B5D15C}" destId="{2D0C1C15-4564-49ED-8CCE-4448B3F9B2D1}" srcOrd="5" destOrd="0" presId="urn:microsoft.com/office/officeart/2005/8/layout/vList2"/>
    <dgm:cxn modelId="{B96D1D17-43DD-4864-8B42-BEB72F446CEB}" type="presParOf" srcId="{4142D742-6BEB-4C51-BFDD-F0EE32B5D15C}" destId="{249735C7-FA4D-405B-B4A1-E3EF7B80D684}" srcOrd="6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B6A63DF2-E148-4C28-94B4-05DA77EA2D42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77BB863B-4FD6-49F8-8C8C-B41D56D67D42}">
      <dgm:prSet/>
      <dgm:spPr/>
      <dgm:t>
        <a:bodyPr/>
        <a:lstStyle/>
        <a:p>
          <a:pPr rtl="0"/>
          <a:r>
            <a:rPr lang="en-US" dirty="0"/>
            <a:t>Free Summer Courses</a:t>
          </a:r>
        </a:p>
      </dgm:t>
    </dgm:pt>
    <dgm:pt modelId="{9F894D8D-8F77-4890-A302-FD0E02CE5F95}" type="parTrans" cxnId="{B4EBC8C0-54E7-4573-BBB1-C9F4069AAE22}">
      <dgm:prSet/>
      <dgm:spPr/>
      <dgm:t>
        <a:bodyPr/>
        <a:lstStyle/>
        <a:p>
          <a:endParaRPr lang="en-US"/>
        </a:p>
      </dgm:t>
    </dgm:pt>
    <dgm:pt modelId="{A2E35988-95AE-4EEF-8D9D-48C0734F827D}" type="sibTrans" cxnId="{B4EBC8C0-54E7-4573-BBB1-C9F4069AAE22}">
      <dgm:prSet/>
      <dgm:spPr/>
      <dgm:t>
        <a:bodyPr/>
        <a:lstStyle/>
        <a:p>
          <a:endParaRPr lang="en-US"/>
        </a:p>
      </dgm:t>
    </dgm:pt>
    <dgm:pt modelId="{3B553CD5-E385-470C-A8A4-96015B5DC4EA}">
      <dgm:prSet/>
      <dgm:spPr/>
      <dgm:t>
        <a:bodyPr/>
        <a:lstStyle/>
        <a:p>
          <a:pPr rtl="0"/>
          <a:r>
            <a:rPr lang="en-US" dirty="0"/>
            <a:t>Free Books</a:t>
          </a:r>
        </a:p>
      </dgm:t>
    </dgm:pt>
    <dgm:pt modelId="{08BDF764-5F9D-4B96-905D-BDA920C7BA8E}" type="parTrans" cxnId="{44F3490D-C6FB-4139-89F7-609173609FA8}">
      <dgm:prSet/>
      <dgm:spPr/>
      <dgm:t>
        <a:bodyPr/>
        <a:lstStyle/>
        <a:p>
          <a:endParaRPr lang="en-US"/>
        </a:p>
      </dgm:t>
    </dgm:pt>
    <dgm:pt modelId="{8ABE3E22-638D-4366-9145-CEED5818D08A}" type="sibTrans" cxnId="{44F3490D-C6FB-4139-89F7-609173609FA8}">
      <dgm:prSet/>
      <dgm:spPr/>
      <dgm:t>
        <a:bodyPr/>
        <a:lstStyle/>
        <a:p>
          <a:endParaRPr lang="en-US"/>
        </a:p>
      </dgm:t>
    </dgm:pt>
    <dgm:pt modelId="{ED9B9BDD-7AA6-4671-A6BD-F8FFA33D397C}">
      <dgm:prSet/>
      <dgm:spPr/>
      <dgm:t>
        <a:bodyPr/>
        <a:lstStyle/>
        <a:p>
          <a:pPr rtl="0"/>
          <a:r>
            <a:rPr lang="en-US" dirty="0"/>
            <a:t>Large Monthly Incentives</a:t>
          </a:r>
        </a:p>
      </dgm:t>
    </dgm:pt>
    <dgm:pt modelId="{80571745-F693-46CA-868F-C900DA7E3617}" type="parTrans" cxnId="{85D3BEF9-01AE-4D0D-B064-2777CF5ACAD0}">
      <dgm:prSet/>
      <dgm:spPr/>
      <dgm:t>
        <a:bodyPr/>
        <a:lstStyle/>
        <a:p>
          <a:endParaRPr lang="en-US"/>
        </a:p>
      </dgm:t>
    </dgm:pt>
    <dgm:pt modelId="{BDDA628E-C6DC-443D-9A0D-56C3714D62A4}" type="sibTrans" cxnId="{85D3BEF9-01AE-4D0D-B064-2777CF5ACAD0}">
      <dgm:prSet/>
      <dgm:spPr/>
      <dgm:t>
        <a:bodyPr/>
        <a:lstStyle/>
        <a:p>
          <a:endParaRPr lang="en-US"/>
        </a:p>
      </dgm:t>
    </dgm:pt>
    <dgm:pt modelId="{65F75606-03F0-405A-BA0E-A67ECF82365A}" type="pres">
      <dgm:prSet presAssocID="{B6A63DF2-E148-4C28-94B4-05DA77EA2D42}" presName="linear" presStyleCnt="0">
        <dgm:presLayoutVars>
          <dgm:animLvl val="lvl"/>
          <dgm:resizeHandles val="exact"/>
        </dgm:presLayoutVars>
      </dgm:prSet>
      <dgm:spPr/>
    </dgm:pt>
    <dgm:pt modelId="{A3180188-063C-43E4-B83D-6C3E4A485160}" type="pres">
      <dgm:prSet presAssocID="{77BB863B-4FD6-49F8-8C8C-B41D56D67D42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BD4BD836-22A7-4D80-B25A-67030CA0F502}" type="pres">
      <dgm:prSet presAssocID="{A2E35988-95AE-4EEF-8D9D-48C0734F827D}" presName="spacer" presStyleCnt="0"/>
      <dgm:spPr/>
    </dgm:pt>
    <dgm:pt modelId="{3BC5C819-71F8-450E-B983-E7921CA0C800}" type="pres">
      <dgm:prSet presAssocID="{3B553CD5-E385-470C-A8A4-96015B5DC4EA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20A2BC25-EEA3-481F-84D6-B330E5FBED96}" type="pres">
      <dgm:prSet presAssocID="{8ABE3E22-638D-4366-9145-CEED5818D08A}" presName="spacer" presStyleCnt="0"/>
      <dgm:spPr/>
    </dgm:pt>
    <dgm:pt modelId="{6284532C-9128-44B8-9D2B-3BCB13C54860}" type="pres">
      <dgm:prSet presAssocID="{ED9B9BDD-7AA6-4671-A6BD-F8FFA33D397C}" presName="parentText" presStyleLbl="node1" presStyleIdx="2" presStyleCnt="3">
        <dgm:presLayoutVars>
          <dgm:chMax val="0"/>
          <dgm:bulletEnabled val="1"/>
        </dgm:presLayoutVars>
      </dgm:prSet>
      <dgm:spPr/>
    </dgm:pt>
  </dgm:ptLst>
  <dgm:cxnLst>
    <dgm:cxn modelId="{44F3490D-C6FB-4139-89F7-609173609FA8}" srcId="{B6A63DF2-E148-4C28-94B4-05DA77EA2D42}" destId="{3B553CD5-E385-470C-A8A4-96015B5DC4EA}" srcOrd="1" destOrd="0" parTransId="{08BDF764-5F9D-4B96-905D-BDA920C7BA8E}" sibTransId="{8ABE3E22-638D-4366-9145-CEED5818D08A}"/>
    <dgm:cxn modelId="{AB53F313-6D83-4416-8334-17D1BF15AED8}" type="presOf" srcId="{77BB863B-4FD6-49F8-8C8C-B41D56D67D42}" destId="{A3180188-063C-43E4-B83D-6C3E4A485160}" srcOrd="0" destOrd="0" presId="urn:microsoft.com/office/officeart/2005/8/layout/vList2"/>
    <dgm:cxn modelId="{04507D9C-CCA9-4245-B532-B81A548B529E}" type="presOf" srcId="{3B553CD5-E385-470C-A8A4-96015B5DC4EA}" destId="{3BC5C819-71F8-450E-B983-E7921CA0C800}" srcOrd="0" destOrd="0" presId="urn:microsoft.com/office/officeart/2005/8/layout/vList2"/>
    <dgm:cxn modelId="{B4EBC8C0-54E7-4573-BBB1-C9F4069AAE22}" srcId="{B6A63DF2-E148-4C28-94B4-05DA77EA2D42}" destId="{77BB863B-4FD6-49F8-8C8C-B41D56D67D42}" srcOrd="0" destOrd="0" parTransId="{9F894D8D-8F77-4890-A302-FD0E02CE5F95}" sibTransId="{A2E35988-95AE-4EEF-8D9D-48C0734F827D}"/>
    <dgm:cxn modelId="{1AF989D1-72D9-4A76-82A6-9821E1747731}" type="presOf" srcId="{B6A63DF2-E148-4C28-94B4-05DA77EA2D42}" destId="{65F75606-03F0-405A-BA0E-A67ECF82365A}" srcOrd="0" destOrd="0" presId="urn:microsoft.com/office/officeart/2005/8/layout/vList2"/>
    <dgm:cxn modelId="{8C3B46E7-A2DA-49F9-A559-AD42865542B6}" type="presOf" srcId="{ED9B9BDD-7AA6-4671-A6BD-F8FFA33D397C}" destId="{6284532C-9128-44B8-9D2B-3BCB13C54860}" srcOrd="0" destOrd="0" presId="urn:microsoft.com/office/officeart/2005/8/layout/vList2"/>
    <dgm:cxn modelId="{85D3BEF9-01AE-4D0D-B064-2777CF5ACAD0}" srcId="{B6A63DF2-E148-4C28-94B4-05DA77EA2D42}" destId="{ED9B9BDD-7AA6-4671-A6BD-F8FFA33D397C}" srcOrd="2" destOrd="0" parTransId="{80571745-F693-46CA-868F-C900DA7E3617}" sibTransId="{BDDA628E-C6DC-443D-9A0D-56C3714D62A4}"/>
    <dgm:cxn modelId="{1E5BDEB1-0ADE-4FE4-AAF7-ED2AE2FFD8A6}" type="presParOf" srcId="{65F75606-03F0-405A-BA0E-A67ECF82365A}" destId="{A3180188-063C-43E4-B83D-6C3E4A485160}" srcOrd="0" destOrd="0" presId="urn:microsoft.com/office/officeart/2005/8/layout/vList2"/>
    <dgm:cxn modelId="{F535DBA0-537A-4DDF-9B66-D4232AA5FAF7}" type="presParOf" srcId="{65F75606-03F0-405A-BA0E-A67ECF82365A}" destId="{BD4BD836-22A7-4D80-B25A-67030CA0F502}" srcOrd="1" destOrd="0" presId="urn:microsoft.com/office/officeart/2005/8/layout/vList2"/>
    <dgm:cxn modelId="{6DC27B35-09CF-4B64-8C81-5582CE50E88F}" type="presParOf" srcId="{65F75606-03F0-405A-BA0E-A67ECF82365A}" destId="{3BC5C819-71F8-450E-B983-E7921CA0C800}" srcOrd="2" destOrd="0" presId="urn:microsoft.com/office/officeart/2005/8/layout/vList2"/>
    <dgm:cxn modelId="{2F012CB9-1C6F-4C78-8730-D7C60976EB98}" type="presParOf" srcId="{65F75606-03F0-405A-BA0E-A67ECF82365A}" destId="{20A2BC25-EEA3-481F-84D6-B330E5FBED96}" srcOrd="3" destOrd="0" presId="urn:microsoft.com/office/officeart/2005/8/layout/vList2"/>
    <dgm:cxn modelId="{02033330-B976-4205-9D50-E599F6602A49}" type="presParOf" srcId="{65F75606-03F0-405A-BA0E-A67ECF82365A}" destId="{6284532C-9128-44B8-9D2B-3BCB13C54860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12D5D2E9-CAC7-481B-A61D-949778E21FF2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ACCDD523-14D4-4A1F-9247-BA4824F694BA}">
      <dgm:prSet/>
      <dgm:spPr/>
      <dgm:t>
        <a:bodyPr/>
        <a:lstStyle/>
        <a:p>
          <a:pPr rtl="0"/>
          <a:r>
            <a:rPr lang="en-US"/>
            <a:t>Gap Tuition Scholarship</a:t>
          </a:r>
        </a:p>
      </dgm:t>
    </dgm:pt>
    <dgm:pt modelId="{E0B75EB9-CF08-4DB3-8551-C3AEC34A2D54}" type="parTrans" cxnId="{B3675790-E279-4555-846F-E58B02C35165}">
      <dgm:prSet/>
      <dgm:spPr/>
      <dgm:t>
        <a:bodyPr/>
        <a:lstStyle/>
        <a:p>
          <a:endParaRPr lang="en-US"/>
        </a:p>
      </dgm:t>
    </dgm:pt>
    <dgm:pt modelId="{F0B01394-09B9-47AE-9A51-169BAA72D0E4}" type="sibTrans" cxnId="{B3675790-E279-4555-846F-E58B02C35165}">
      <dgm:prSet/>
      <dgm:spPr/>
      <dgm:t>
        <a:bodyPr/>
        <a:lstStyle/>
        <a:p>
          <a:endParaRPr lang="en-US"/>
        </a:p>
      </dgm:t>
    </dgm:pt>
    <dgm:pt modelId="{E087E3A2-2AD9-4621-9ED5-FCD3448F84A5}">
      <dgm:prSet/>
      <dgm:spPr/>
      <dgm:t>
        <a:bodyPr/>
        <a:lstStyle/>
        <a:p>
          <a:pPr rtl="0"/>
          <a:r>
            <a:rPr lang="en-US"/>
            <a:t>Last Dollar (applies after other awards)</a:t>
          </a:r>
        </a:p>
      </dgm:t>
    </dgm:pt>
    <dgm:pt modelId="{3B8636EF-54E5-441D-9FC5-DAD9175AB947}" type="parTrans" cxnId="{7668ACB3-01FC-47AF-8878-131656A4C32F}">
      <dgm:prSet/>
      <dgm:spPr/>
      <dgm:t>
        <a:bodyPr/>
        <a:lstStyle/>
        <a:p>
          <a:endParaRPr lang="en-US"/>
        </a:p>
      </dgm:t>
    </dgm:pt>
    <dgm:pt modelId="{8401DACA-27A1-4FE8-AEC9-2AD2F0B562E3}" type="sibTrans" cxnId="{7668ACB3-01FC-47AF-8878-131656A4C32F}">
      <dgm:prSet/>
      <dgm:spPr/>
      <dgm:t>
        <a:bodyPr/>
        <a:lstStyle/>
        <a:p>
          <a:endParaRPr lang="en-US"/>
        </a:p>
      </dgm:t>
    </dgm:pt>
    <dgm:pt modelId="{915F79F1-0F9E-4CDB-B36F-FA49D51FC8A7}">
      <dgm:prSet/>
      <dgm:spPr/>
      <dgm:t>
        <a:bodyPr/>
        <a:lstStyle/>
        <a:p>
          <a:pPr rtl="0"/>
          <a:r>
            <a:rPr lang="en-US"/>
            <a:t>Book Vouchers</a:t>
          </a:r>
        </a:p>
      </dgm:t>
    </dgm:pt>
    <dgm:pt modelId="{E5BC9298-BA33-425F-8CA6-888D830EDEA4}" type="parTrans" cxnId="{BF870F7D-D850-4ADF-B663-562867153DD8}">
      <dgm:prSet/>
      <dgm:spPr/>
      <dgm:t>
        <a:bodyPr/>
        <a:lstStyle/>
        <a:p>
          <a:endParaRPr lang="en-US"/>
        </a:p>
      </dgm:t>
    </dgm:pt>
    <dgm:pt modelId="{7AB060B3-2FF3-408D-B69D-74ED2BCCCF1F}" type="sibTrans" cxnId="{BF870F7D-D850-4ADF-B663-562867153DD8}">
      <dgm:prSet/>
      <dgm:spPr/>
      <dgm:t>
        <a:bodyPr/>
        <a:lstStyle/>
        <a:p>
          <a:endParaRPr lang="en-US"/>
        </a:p>
      </dgm:t>
    </dgm:pt>
    <dgm:pt modelId="{42E6B447-3F7D-4FFA-A85B-77E12B496D16}">
      <dgm:prSet/>
      <dgm:spPr/>
      <dgm:t>
        <a:bodyPr/>
        <a:lstStyle/>
        <a:p>
          <a:pPr rtl="0"/>
          <a:r>
            <a:rPr lang="en-US"/>
            <a:t>$300 each semester (Fall and Spring)</a:t>
          </a:r>
        </a:p>
      </dgm:t>
    </dgm:pt>
    <dgm:pt modelId="{1CAFBEDE-3114-4EDE-88DA-FA48F2B96A4A}" type="parTrans" cxnId="{086DCBB0-6FD8-4CDB-8334-123455D0C787}">
      <dgm:prSet/>
      <dgm:spPr/>
      <dgm:t>
        <a:bodyPr/>
        <a:lstStyle/>
        <a:p>
          <a:endParaRPr lang="en-US"/>
        </a:p>
      </dgm:t>
    </dgm:pt>
    <dgm:pt modelId="{E7DE1444-B2C0-4E26-81D8-3DFAFA5646A2}" type="sibTrans" cxnId="{086DCBB0-6FD8-4CDB-8334-123455D0C787}">
      <dgm:prSet/>
      <dgm:spPr/>
      <dgm:t>
        <a:bodyPr/>
        <a:lstStyle/>
        <a:p>
          <a:endParaRPr lang="en-US"/>
        </a:p>
      </dgm:t>
    </dgm:pt>
    <dgm:pt modelId="{A49A1542-12E2-4CAE-99CA-DF672F3D0F74}">
      <dgm:prSet/>
      <dgm:spPr/>
      <dgm:t>
        <a:bodyPr/>
        <a:lstStyle/>
        <a:p>
          <a:pPr rtl="0"/>
          <a:r>
            <a:rPr lang="en-US"/>
            <a:t>Summer award based on credits taking (6 or below gets $150, 7 and above gets $300)</a:t>
          </a:r>
        </a:p>
      </dgm:t>
    </dgm:pt>
    <dgm:pt modelId="{978B66E8-E7BD-4BC3-84B8-EC900FA57DD2}" type="parTrans" cxnId="{4E795379-EC93-4657-8715-9CE80250A8DE}">
      <dgm:prSet/>
      <dgm:spPr/>
      <dgm:t>
        <a:bodyPr/>
        <a:lstStyle/>
        <a:p>
          <a:endParaRPr lang="en-US"/>
        </a:p>
      </dgm:t>
    </dgm:pt>
    <dgm:pt modelId="{A2EE29EF-E40D-4876-8648-4048CDC6C87B}" type="sibTrans" cxnId="{4E795379-EC93-4657-8715-9CE80250A8DE}">
      <dgm:prSet/>
      <dgm:spPr/>
      <dgm:t>
        <a:bodyPr/>
        <a:lstStyle/>
        <a:p>
          <a:endParaRPr lang="en-US"/>
        </a:p>
      </dgm:t>
    </dgm:pt>
    <dgm:pt modelId="{646BF2C8-FF05-4E4D-9A8F-D6771A325166}">
      <dgm:prSet/>
      <dgm:spPr/>
      <dgm:t>
        <a:bodyPr/>
        <a:lstStyle/>
        <a:p>
          <a:pPr rtl="0"/>
          <a:r>
            <a:rPr lang="en-US"/>
            <a:t>Monthly Giant Eagle Gift Cards</a:t>
          </a:r>
        </a:p>
      </dgm:t>
    </dgm:pt>
    <dgm:pt modelId="{24A13E42-EF0D-43FE-9EEC-286B9467448C}" type="parTrans" cxnId="{CF68D0DE-C9FE-4874-BAB4-D80DC3074149}">
      <dgm:prSet/>
      <dgm:spPr/>
      <dgm:t>
        <a:bodyPr/>
        <a:lstStyle/>
        <a:p>
          <a:endParaRPr lang="en-US"/>
        </a:p>
      </dgm:t>
    </dgm:pt>
    <dgm:pt modelId="{F89634C2-1961-4FB6-A5D2-74A33034DDD4}" type="sibTrans" cxnId="{CF68D0DE-C9FE-4874-BAB4-D80DC3074149}">
      <dgm:prSet/>
      <dgm:spPr/>
      <dgm:t>
        <a:bodyPr/>
        <a:lstStyle/>
        <a:p>
          <a:endParaRPr lang="en-US"/>
        </a:p>
      </dgm:t>
    </dgm:pt>
    <dgm:pt modelId="{0755691D-F291-4A25-A559-7A0136BFAC8D}">
      <dgm:prSet/>
      <dgm:spPr/>
      <dgm:t>
        <a:bodyPr/>
        <a:lstStyle/>
        <a:p>
          <a:pPr rtl="0"/>
          <a:r>
            <a:rPr lang="en-US"/>
            <a:t>$50 Gift card each month if meeting program requirements</a:t>
          </a:r>
        </a:p>
      </dgm:t>
    </dgm:pt>
    <dgm:pt modelId="{B007010F-6BCA-484A-A1AF-88F993F76CE1}" type="parTrans" cxnId="{A9ED28AB-7837-49FB-BE3F-470AABB90730}">
      <dgm:prSet/>
      <dgm:spPr/>
      <dgm:t>
        <a:bodyPr/>
        <a:lstStyle/>
        <a:p>
          <a:endParaRPr lang="en-US"/>
        </a:p>
      </dgm:t>
    </dgm:pt>
    <dgm:pt modelId="{2C11E8CA-F9E8-4CEA-A9A9-48C0F2D21A57}" type="sibTrans" cxnId="{A9ED28AB-7837-49FB-BE3F-470AABB90730}">
      <dgm:prSet/>
      <dgm:spPr/>
      <dgm:t>
        <a:bodyPr/>
        <a:lstStyle/>
        <a:p>
          <a:endParaRPr lang="en-US"/>
        </a:p>
      </dgm:t>
    </dgm:pt>
    <dgm:pt modelId="{50152EAB-375B-4D25-A798-753E8D448E34}" type="pres">
      <dgm:prSet presAssocID="{12D5D2E9-CAC7-481B-A61D-949778E21FF2}" presName="linear" presStyleCnt="0">
        <dgm:presLayoutVars>
          <dgm:animLvl val="lvl"/>
          <dgm:resizeHandles val="exact"/>
        </dgm:presLayoutVars>
      </dgm:prSet>
      <dgm:spPr/>
    </dgm:pt>
    <dgm:pt modelId="{323D4206-2B3B-4704-AC17-61ED36C16B56}" type="pres">
      <dgm:prSet presAssocID="{ACCDD523-14D4-4A1F-9247-BA4824F694BA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A8B0BB57-5E0B-4ACB-8DD3-3B5D16ED46A8}" type="pres">
      <dgm:prSet presAssocID="{ACCDD523-14D4-4A1F-9247-BA4824F694BA}" presName="childText" presStyleLbl="revTx" presStyleIdx="0" presStyleCnt="3">
        <dgm:presLayoutVars>
          <dgm:bulletEnabled val="1"/>
        </dgm:presLayoutVars>
      </dgm:prSet>
      <dgm:spPr/>
    </dgm:pt>
    <dgm:pt modelId="{DA6CDBE4-6A34-4251-AEBB-22B173D447D8}" type="pres">
      <dgm:prSet presAssocID="{915F79F1-0F9E-4CDB-B36F-FA49D51FC8A7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D5976FDC-A913-42D4-858D-77D254DC47FF}" type="pres">
      <dgm:prSet presAssocID="{915F79F1-0F9E-4CDB-B36F-FA49D51FC8A7}" presName="childText" presStyleLbl="revTx" presStyleIdx="1" presStyleCnt="3">
        <dgm:presLayoutVars>
          <dgm:bulletEnabled val="1"/>
        </dgm:presLayoutVars>
      </dgm:prSet>
      <dgm:spPr/>
    </dgm:pt>
    <dgm:pt modelId="{8C55957F-C97E-47C0-8D2B-FAB3BB25833A}" type="pres">
      <dgm:prSet presAssocID="{646BF2C8-FF05-4E4D-9A8F-D6771A325166}" presName="parentText" presStyleLbl="node1" presStyleIdx="2" presStyleCnt="3">
        <dgm:presLayoutVars>
          <dgm:chMax val="0"/>
          <dgm:bulletEnabled val="1"/>
        </dgm:presLayoutVars>
      </dgm:prSet>
      <dgm:spPr/>
    </dgm:pt>
    <dgm:pt modelId="{42B4D464-1AD3-4C2C-A076-7FC48184DCD6}" type="pres">
      <dgm:prSet presAssocID="{646BF2C8-FF05-4E4D-9A8F-D6771A325166}" presName="childText" presStyleLbl="revTx" presStyleIdx="2" presStyleCnt="3">
        <dgm:presLayoutVars>
          <dgm:bulletEnabled val="1"/>
        </dgm:presLayoutVars>
      </dgm:prSet>
      <dgm:spPr/>
    </dgm:pt>
  </dgm:ptLst>
  <dgm:cxnLst>
    <dgm:cxn modelId="{4F403403-702C-4ED3-8035-1AD859E53C3D}" type="presOf" srcId="{E087E3A2-2AD9-4621-9ED5-FCD3448F84A5}" destId="{A8B0BB57-5E0B-4ACB-8DD3-3B5D16ED46A8}" srcOrd="0" destOrd="0" presId="urn:microsoft.com/office/officeart/2005/8/layout/vList2"/>
    <dgm:cxn modelId="{4C4BC665-3517-4DE7-8E07-9F2CFFD560D8}" type="presOf" srcId="{42E6B447-3F7D-4FFA-A85B-77E12B496D16}" destId="{D5976FDC-A913-42D4-858D-77D254DC47FF}" srcOrd="0" destOrd="0" presId="urn:microsoft.com/office/officeart/2005/8/layout/vList2"/>
    <dgm:cxn modelId="{AEC86D66-8BE4-4384-9658-BF9946B16FF3}" type="presOf" srcId="{12D5D2E9-CAC7-481B-A61D-949778E21FF2}" destId="{50152EAB-375B-4D25-A798-753E8D448E34}" srcOrd="0" destOrd="0" presId="urn:microsoft.com/office/officeart/2005/8/layout/vList2"/>
    <dgm:cxn modelId="{4E795379-EC93-4657-8715-9CE80250A8DE}" srcId="{915F79F1-0F9E-4CDB-B36F-FA49D51FC8A7}" destId="{A49A1542-12E2-4CAE-99CA-DF672F3D0F74}" srcOrd="1" destOrd="0" parTransId="{978B66E8-E7BD-4BC3-84B8-EC900FA57DD2}" sibTransId="{A2EE29EF-E40D-4876-8648-4048CDC6C87B}"/>
    <dgm:cxn modelId="{BF870F7D-D850-4ADF-B663-562867153DD8}" srcId="{12D5D2E9-CAC7-481B-A61D-949778E21FF2}" destId="{915F79F1-0F9E-4CDB-B36F-FA49D51FC8A7}" srcOrd="1" destOrd="0" parTransId="{E5BC9298-BA33-425F-8CA6-888D830EDEA4}" sibTransId="{7AB060B3-2FF3-408D-B69D-74ED2BCCCF1F}"/>
    <dgm:cxn modelId="{2A55338C-3B91-4F55-9C22-D5D7045744D3}" type="presOf" srcId="{646BF2C8-FF05-4E4D-9A8F-D6771A325166}" destId="{8C55957F-C97E-47C0-8D2B-FAB3BB25833A}" srcOrd="0" destOrd="0" presId="urn:microsoft.com/office/officeart/2005/8/layout/vList2"/>
    <dgm:cxn modelId="{B3675790-E279-4555-846F-E58B02C35165}" srcId="{12D5D2E9-CAC7-481B-A61D-949778E21FF2}" destId="{ACCDD523-14D4-4A1F-9247-BA4824F694BA}" srcOrd="0" destOrd="0" parTransId="{E0B75EB9-CF08-4DB3-8551-C3AEC34A2D54}" sibTransId="{F0B01394-09B9-47AE-9A51-169BAA72D0E4}"/>
    <dgm:cxn modelId="{D84CFDA4-2A29-454D-AADE-845EB27FB8FD}" type="presOf" srcId="{A49A1542-12E2-4CAE-99CA-DF672F3D0F74}" destId="{D5976FDC-A913-42D4-858D-77D254DC47FF}" srcOrd="0" destOrd="1" presId="urn:microsoft.com/office/officeart/2005/8/layout/vList2"/>
    <dgm:cxn modelId="{A9ED28AB-7837-49FB-BE3F-470AABB90730}" srcId="{646BF2C8-FF05-4E4D-9A8F-D6771A325166}" destId="{0755691D-F291-4A25-A559-7A0136BFAC8D}" srcOrd="0" destOrd="0" parTransId="{B007010F-6BCA-484A-A1AF-88F993F76CE1}" sibTransId="{2C11E8CA-F9E8-4CEA-A9A9-48C0F2D21A57}"/>
    <dgm:cxn modelId="{086DCBB0-6FD8-4CDB-8334-123455D0C787}" srcId="{915F79F1-0F9E-4CDB-B36F-FA49D51FC8A7}" destId="{42E6B447-3F7D-4FFA-A85B-77E12B496D16}" srcOrd="0" destOrd="0" parTransId="{1CAFBEDE-3114-4EDE-88DA-FA48F2B96A4A}" sibTransId="{E7DE1444-B2C0-4E26-81D8-3DFAFA5646A2}"/>
    <dgm:cxn modelId="{7668ACB3-01FC-47AF-8878-131656A4C32F}" srcId="{ACCDD523-14D4-4A1F-9247-BA4824F694BA}" destId="{E087E3A2-2AD9-4621-9ED5-FCD3448F84A5}" srcOrd="0" destOrd="0" parTransId="{3B8636EF-54E5-441D-9FC5-DAD9175AB947}" sibTransId="{8401DACA-27A1-4FE8-AEC9-2AD2F0B562E3}"/>
    <dgm:cxn modelId="{6AF33FB6-BC5E-4599-B988-B6F91E50B7CA}" type="presOf" srcId="{915F79F1-0F9E-4CDB-B36F-FA49D51FC8A7}" destId="{DA6CDBE4-6A34-4251-AEBB-22B173D447D8}" srcOrd="0" destOrd="0" presId="urn:microsoft.com/office/officeart/2005/8/layout/vList2"/>
    <dgm:cxn modelId="{D082FBC5-A42E-4F14-A2F2-16168BA225F7}" type="presOf" srcId="{0755691D-F291-4A25-A559-7A0136BFAC8D}" destId="{42B4D464-1AD3-4C2C-A076-7FC48184DCD6}" srcOrd="0" destOrd="0" presId="urn:microsoft.com/office/officeart/2005/8/layout/vList2"/>
    <dgm:cxn modelId="{635EE7C6-735A-473C-AA0B-23E7A120685C}" type="presOf" srcId="{ACCDD523-14D4-4A1F-9247-BA4824F694BA}" destId="{323D4206-2B3B-4704-AC17-61ED36C16B56}" srcOrd="0" destOrd="0" presId="urn:microsoft.com/office/officeart/2005/8/layout/vList2"/>
    <dgm:cxn modelId="{CF68D0DE-C9FE-4874-BAB4-D80DC3074149}" srcId="{12D5D2E9-CAC7-481B-A61D-949778E21FF2}" destId="{646BF2C8-FF05-4E4D-9A8F-D6771A325166}" srcOrd="2" destOrd="0" parTransId="{24A13E42-EF0D-43FE-9EEC-286B9467448C}" sibTransId="{F89634C2-1961-4FB6-A5D2-74A33034DDD4}"/>
    <dgm:cxn modelId="{CCB8B244-C58C-47A5-840D-AB523617872F}" type="presParOf" srcId="{50152EAB-375B-4D25-A798-753E8D448E34}" destId="{323D4206-2B3B-4704-AC17-61ED36C16B56}" srcOrd="0" destOrd="0" presId="urn:microsoft.com/office/officeart/2005/8/layout/vList2"/>
    <dgm:cxn modelId="{77E98B49-F105-43CD-A60D-A075C7068E3A}" type="presParOf" srcId="{50152EAB-375B-4D25-A798-753E8D448E34}" destId="{A8B0BB57-5E0B-4ACB-8DD3-3B5D16ED46A8}" srcOrd="1" destOrd="0" presId="urn:microsoft.com/office/officeart/2005/8/layout/vList2"/>
    <dgm:cxn modelId="{28C60C8A-0702-4F0F-8840-62528E01E96A}" type="presParOf" srcId="{50152EAB-375B-4D25-A798-753E8D448E34}" destId="{DA6CDBE4-6A34-4251-AEBB-22B173D447D8}" srcOrd="2" destOrd="0" presId="urn:microsoft.com/office/officeart/2005/8/layout/vList2"/>
    <dgm:cxn modelId="{4BEC6300-C02C-46D9-A6DA-67B2921775C3}" type="presParOf" srcId="{50152EAB-375B-4D25-A798-753E8D448E34}" destId="{D5976FDC-A913-42D4-858D-77D254DC47FF}" srcOrd="3" destOrd="0" presId="urn:microsoft.com/office/officeart/2005/8/layout/vList2"/>
    <dgm:cxn modelId="{24C84B66-DEDF-4441-A0F3-A624295FC5EE}" type="presParOf" srcId="{50152EAB-375B-4D25-A798-753E8D448E34}" destId="{8C55957F-C97E-47C0-8D2B-FAB3BB25833A}" srcOrd="4" destOrd="0" presId="urn:microsoft.com/office/officeart/2005/8/layout/vList2"/>
    <dgm:cxn modelId="{0FEEBE25-663B-49B5-AD24-064EA3DD3222}" type="presParOf" srcId="{50152EAB-375B-4D25-A798-753E8D448E34}" destId="{42B4D464-1AD3-4C2C-A076-7FC48184DCD6}" srcOrd="5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9DF43B3D-0103-4954-8FCE-457C2007139D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CC006858-EF3D-4EE9-A472-C1A1FDDB65C7}">
      <dgm:prSet/>
      <dgm:spPr/>
      <dgm:t>
        <a:bodyPr/>
        <a:lstStyle/>
        <a:p>
          <a:pPr rtl="0"/>
          <a:r>
            <a:rPr lang="en-US"/>
            <a:t>High Touch Advising</a:t>
          </a:r>
        </a:p>
      </dgm:t>
    </dgm:pt>
    <dgm:pt modelId="{CBBD191E-31A9-4D4E-9D75-8C71393E3B05}" type="parTrans" cxnId="{A4EBBBC8-F416-4CEA-B1C6-CA4FE370F733}">
      <dgm:prSet/>
      <dgm:spPr/>
      <dgm:t>
        <a:bodyPr/>
        <a:lstStyle/>
        <a:p>
          <a:endParaRPr lang="en-US"/>
        </a:p>
      </dgm:t>
    </dgm:pt>
    <dgm:pt modelId="{7E524CEC-F1A1-4127-8EB2-CABDCFC350F2}" type="sibTrans" cxnId="{A4EBBBC8-F416-4CEA-B1C6-CA4FE370F733}">
      <dgm:prSet/>
      <dgm:spPr/>
      <dgm:t>
        <a:bodyPr/>
        <a:lstStyle/>
        <a:p>
          <a:endParaRPr lang="en-US"/>
        </a:p>
      </dgm:t>
    </dgm:pt>
    <dgm:pt modelId="{AA8BBFAC-485D-4190-843A-3998C5BADEDE}">
      <dgm:prSet/>
      <dgm:spPr/>
      <dgm:t>
        <a:bodyPr/>
        <a:lstStyle/>
        <a:p>
          <a:pPr rtl="0"/>
          <a:r>
            <a:rPr lang="en-US"/>
            <a:t>Meet with Advisor twice per month in first semester</a:t>
          </a:r>
        </a:p>
      </dgm:t>
    </dgm:pt>
    <dgm:pt modelId="{ED7646EE-2261-42A1-9B9B-E9EE183ED74A}" type="parTrans" cxnId="{3A46084A-FD5A-4E3D-9DFC-9D401642D620}">
      <dgm:prSet/>
      <dgm:spPr/>
      <dgm:t>
        <a:bodyPr/>
        <a:lstStyle/>
        <a:p>
          <a:endParaRPr lang="en-US"/>
        </a:p>
      </dgm:t>
    </dgm:pt>
    <dgm:pt modelId="{A4034639-3EFD-4CDB-98A8-AD51685A8CB9}" type="sibTrans" cxnId="{3A46084A-FD5A-4E3D-9DFC-9D401642D620}">
      <dgm:prSet/>
      <dgm:spPr/>
      <dgm:t>
        <a:bodyPr/>
        <a:lstStyle/>
        <a:p>
          <a:endParaRPr lang="en-US"/>
        </a:p>
      </dgm:t>
    </dgm:pt>
    <dgm:pt modelId="{7B1ACB0F-BB55-4BB1-A3E5-6E4B8F705693}">
      <dgm:prSet/>
      <dgm:spPr/>
      <dgm:t>
        <a:bodyPr/>
        <a:lstStyle/>
        <a:p>
          <a:pPr rtl="0"/>
          <a:r>
            <a:rPr lang="en-US"/>
            <a:t>After first semester, use triage model to determine frequency</a:t>
          </a:r>
        </a:p>
      </dgm:t>
    </dgm:pt>
    <dgm:pt modelId="{E837E519-11D0-4964-A916-A60123D8C8ED}" type="parTrans" cxnId="{6AD9479A-A745-45B7-9CF4-6DAA8A986F90}">
      <dgm:prSet/>
      <dgm:spPr/>
      <dgm:t>
        <a:bodyPr/>
        <a:lstStyle/>
        <a:p>
          <a:endParaRPr lang="en-US"/>
        </a:p>
      </dgm:t>
    </dgm:pt>
    <dgm:pt modelId="{BF997C29-0C0C-45F1-A6A2-058CE8EF2C68}" type="sibTrans" cxnId="{6AD9479A-A745-45B7-9CF4-6DAA8A986F90}">
      <dgm:prSet/>
      <dgm:spPr/>
      <dgm:t>
        <a:bodyPr/>
        <a:lstStyle/>
        <a:p>
          <a:endParaRPr lang="en-US"/>
        </a:p>
      </dgm:t>
    </dgm:pt>
    <dgm:pt modelId="{32466977-DC62-4B07-A7A7-62D05BD21B1C}">
      <dgm:prSet/>
      <dgm:spPr/>
      <dgm:t>
        <a:bodyPr/>
        <a:lstStyle/>
        <a:p>
          <a:pPr rtl="0"/>
          <a:r>
            <a:rPr lang="en-US"/>
            <a:t>Priority Registration</a:t>
          </a:r>
        </a:p>
      </dgm:t>
    </dgm:pt>
    <dgm:pt modelId="{57505CFC-B438-4F2F-B8F0-F25705A76207}" type="parTrans" cxnId="{9AF60B4A-CC92-4CCF-8B87-0D60C2BD00F0}">
      <dgm:prSet/>
      <dgm:spPr/>
      <dgm:t>
        <a:bodyPr/>
        <a:lstStyle/>
        <a:p>
          <a:endParaRPr lang="en-US"/>
        </a:p>
      </dgm:t>
    </dgm:pt>
    <dgm:pt modelId="{6282051F-E1CF-4FBF-9F13-D4DE7D3465D3}" type="sibTrans" cxnId="{9AF60B4A-CC92-4CCF-8B87-0D60C2BD00F0}">
      <dgm:prSet/>
      <dgm:spPr/>
      <dgm:t>
        <a:bodyPr/>
        <a:lstStyle/>
        <a:p>
          <a:endParaRPr lang="en-US"/>
        </a:p>
      </dgm:t>
    </dgm:pt>
    <dgm:pt modelId="{04621558-88EA-4587-A8D0-80F1EAAE0D0C}">
      <dgm:prSet/>
      <dgm:spPr/>
      <dgm:t>
        <a:bodyPr/>
        <a:lstStyle/>
        <a:p>
          <a:pPr rtl="0"/>
          <a:r>
            <a:rPr lang="en-US"/>
            <a:t>Register a full week in advance of other students</a:t>
          </a:r>
        </a:p>
      </dgm:t>
    </dgm:pt>
    <dgm:pt modelId="{ADCC83CE-2080-4F59-9482-4006EE842529}" type="parTrans" cxnId="{2B30F465-7DA8-46B7-B7EF-4FF64C54497F}">
      <dgm:prSet/>
      <dgm:spPr/>
      <dgm:t>
        <a:bodyPr/>
        <a:lstStyle/>
        <a:p>
          <a:endParaRPr lang="en-US"/>
        </a:p>
      </dgm:t>
    </dgm:pt>
    <dgm:pt modelId="{EEFB9B6A-73F2-4620-AFC1-8D2E880285AF}" type="sibTrans" cxnId="{2B30F465-7DA8-46B7-B7EF-4FF64C54497F}">
      <dgm:prSet/>
      <dgm:spPr/>
      <dgm:t>
        <a:bodyPr/>
        <a:lstStyle/>
        <a:p>
          <a:endParaRPr lang="en-US"/>
        </a:p>
      </dgm:t>
    </dgm:pt>
    <dgm:pt modelId="{C54A1E8E-B4B4-44BA-B60D-50FDD06A02E0}">
      <dgm:prSet/>
      <dgm:spPr/>
      <dgm:t>
        <a:bodyPr/>
        <a:lstStyle/>
        <a:p>
          <a:pPr rtl="0"/>
          <a:r>
            <a:rPr lang="en-US"/>
            <a:t>Transfer Assistance</a:t>
          </a:r>
        </a:p>
      </dgm:t>
    </dgm:pt>
    <dgm:pt modelId="{C06CE6D8-C7EC-4B69-BAED-B25A6D8CCF3C}" type="parTrans" cxnId="{F741E82D-79B2-4040-8AFE-B37CB3591B4E}">
      <dgm:prSet/>
      <dgm:spPr/>
      <dgm:t>
        <a:bodyPr/>
        <a:lstStyle/>
        <a:p>
          <a:endParaRPr lang="en-US"/>
        </a:p>
      </dgm:t>
    </dgm:pt>
    <dgm:pt modelId="{263CFB05-AFE1-4D35-9877-4BFD4327400D}" type="sibTrans" cxnId="{F741E82D-79B2-4040-8AFE-B37CB3591B4E}">
      <dgm:prSet/>
      <dgm:spPr/>
      <dgm:t>
        <a:bodyPr/>
        <a:lstStyle/>
        <a:p>
          <a:endParaRPr lang="en-US"/>
        </a:p>
      </dgm:t>
    </dgm:pt>
    <dgm:pt modelId="{4F830BF7-F81A-472A-B05D-276FE9844921}">
      <dgm:prSet/>
      <dgm:spPr/>
      <dgm:t>
        <a:bodyPr/>
        <a:lstStyle/>
        <a:p>
          <a:pPr rtl="0"/>
          <a:r>
            <a:rPr lang="en-US"/>
            <a:t>Transfer advising through UP</a:t>
          </a:r>
        </a:p>
      </dgm:t>
    </dgm:pt>
    <dgm:pt modelId="{5A45ABDB-ABD8-405F-9134-2063426233EF}" type="parTrans" cxnId="{20153270-DD26-4DBB-A2F4-E3A6A0442151}">
      <dgm:prSet/>
      <dgm:spPr/>
      <dgm:t>
        <a:bodyPr/>
        <a:lstStyle/>
        <a:p>
          <a:endParaRPr lang="en-US"/>
        </a:p>
      </dgm:t>
    </dgm:pt>
    <dgm:pt modelId="{2E3C0831-E062-4C1C-98F0-C85BB1434283}" type="sibTrans" cxnId="{20153270-DD26-4DBB-A2F4-E3A6A0442151}">
      <dgm:prSet/>
      <dgm:spPr/>
      <dgm:t>
        <a:bodyPr/>
        <a:lstStyle/>
        <a:p>
          <a:endParaRPr lang="en-US"/>
        </a:p>
      </dgm:t>
    </dgm:pt>
    <dgm:pt modelId="{16C9414F-AB00-487B-AA96-671466811954}" type="pres">
      <dgm:prSet presAssocID="{9DF43B3D-0103-4954-8FCE-457C2007139D}" presName="linear" presStyleCnt="0">
        <dgm:presLayoutVars>
          <dgm:animLvl val="lvl"/>
          <dgm:resizeHandles val="exact"/>
        </dgm:presLayoutVars>
      </dgm:prSet>
      <dgm:spPr/>
    </dgm:pt>
    <dgm:pt modelId="{6108C84D-C538-45DF-ACCF-2F608F4AD7A5}" type="pres">
      <dgm:prSet presAssocID="{CC006858-EF3D-4EE9-A472-C1A1FDDB65C7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3AEBC2DA-A4AF-4260-BE5B-B90EB5BD3490}" type="pres">
      <dgm:prSet presAssocID="{CC006858-EF3D-4EE9-A472-C1A1FDDB65C7}" presName="childText" presStyleLbl="revTx" presStyleIdx="0" presStyleCnt="3">
        <dgm:presLayoutVars>
          <dgm:bulletEnabled val="1"/>
        </dgm:presLayoutVars>
      </dgm:prSet>
      <dgm:spPr/>
    </dgm:pt>
    <dgm:pt modelId="{85CAD928-B621-44C4-A21A-7F679D900510}" type="pres">
      <dgm:prSet presAssocID="{32466977-DC62-4B07-A7A7-62D05BD21B1C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B1830435-2174-4D7F-937F-880558AC3200}" type="pres">
      <dgm:prSet presAssocID="{32466977-DC62-4B07-A7A7-62D05BD21B1C}" presName="childText" presStyleLbl="revTx" presStyleIdx="1" presStyleCnt="3">
        <dgm:presLayoutVars>
          <dgm:bulletEnabled val="1"/>
        </dgm:presLayoutVars>
      </dgm:prSet>
      <dgm:spPr/>
    </dgm:pt>
    <dgm:pt modelId="{E96F4074-43A9-4744-945D-556DB0611E91}" type="pres">
      <dgm:prSet presAssocID="{C54A1E8E-B4B4-44BA-B60D-50FDD06A02E0}" presName="parentText" presStyleLbl="node1" presStyleIdx="2" presStyleCnt="3">
        <dgm:presLayoutVars>
          <dgm:chMax val="0"/>
          <dgm:bulletEnabled val="1"/>
        </dgm:presLayoutVars>
      </dgm:prSet>
      <dgm:spPr/>
    </dgm:pt>
    <dgm:pt modelId="{BFDFBA1B-0997-446C-AEEA-8B3D6351950C}" type="pres">
      <dgm:prSet presAssocID="{C54A1E8E-B4B4-44BA-B60D-50FDD06A02E0}" presName="childText" presStyleLbl="revTx" presStyleIdx="2" presStyleCnt="3">
        <dgm:presLayoutVars>
          <dgm:bulletEnabled val="1"/>
        </dgm:presLayoutVars>
      </dgm:prSet>
      <dgm:spPr/>
    </dgm:pt>
  </dgm:ptLst>
  <dgm:cxnLst>
    <dgm:cxn modelId="{4553CE22-6DAE-4871-82C9-C67E892A069C}" type="presOf" srcId="{CC006858-EF3D-4EE9-A472-C1A1FDDB65C7}" destId="{6108C84D-C538-45DF-ACCF-2F608F4AD7A5}" srcOrd="0" destOrd="0" presId="urn:microsoft.com/office/officeart/2005/8/layout/vList2"/>
    <dgm:cxn modelId="{F741E82D-79B2-4040-8AFE-B37CB3591B4E}" srcId="{9DF43B3D-0103-4954-8FCE-457C2007139D}" destId="{C54A1E8E-B4B4-44BA-B60D-50FDD06A02E0}" srcOrd="2" destOrd="0" parTransId="{C06CE6D8-C7EC-4B69-BAED-B25A6D8CCF3C}" sibTransId="{263CFB05-AFE1-4D35-9877-4BFD4327400D}"/>
    <dgm:cxn modelId="{2B30F465-7DA8-46B7-B7EF-4FF64C54497F}" srcId="{32466977-DC62-4B07-A7A7-62D05BD21B1C}" destId="{04621558-88EA-4587-A8D0-80F1EAAE0D0C}" srcOrd="0" destOrd="0" parTransId="{ADCC83CE-2080-4F59-9482-4006EE842529}" sibTransId="{EEFB9B6A-73F2-4620-AFC1-8D2E880285AF}"/>
    <dgm:cxn modelId="{24AEB046-97D7-4E4B-B75C-2C07180509A5}" type="presOf" srcId="{9DF43B3D-0103-4954-8FCE-457C2007139D}" destId="{16C9414F-AB00-487B-AA96-671466811954}" srcOrd="0" destOrd="0" presId="urn:microsoft.com/office/officeart/2005/8/layout/vList2"/>
    <dgm:cxn modelId="{3A46084A-FD5A-4E3D-9DFC-9D401642D620}" srcId="{CC006858-EF3D-4EE9-A472-C1A1FDDB65C7}" destId="{AA8BBFAC-485D-4190-843A-3998C5BADEDE}" srcOrd="0" destOrd="0" parTransId="{ED7646EE-2261-42A1-9B9B-E9EE183ED74A}" sibTransId="{A4034639-3EFD-4CDB-98A8-AD51685A8CB9}"/>
    <dgm:cxn modelId="{9AF60B4A-CC92-4CCF-8B87-0D60C2BD00F0}" srcId="{9DF43B3D-0103-4954-8FCE-457C2007139D}" destId="{32466977-DC62-4B07-A7A7-62D05BD21B1C}" srcOrd="1" destOrd="0" parTransId="{57505CFC-B438-4F2F-B8F0-F25705A76207}" sibTransId="{6282051F-E1CF-4FBF-9F13-D4DE7D3465D3}"/>
    <dgm:cxn modelId="{20153270-DD26-4DBB-A2F4-E3A6A0442151}" srcId="{C54A1E8E-B4B4-44BA-B60D-50FDD06A02E0}" destId="{4F830BF7-F81A-472A-B05D-276FE9844921}" srcOrd="0" destOrd="0" parTransId="{5A45ABDB-ABD8-405F-9134-2063426233EF}" sibTransId="{2E3C0831-E062-4C1C-98F0-C85BB1434283}"/>
    <dgm:cxn modelId="{A49D0673-B990-4C0A-8318-97CEF09BFA1E}" type="presOf" srcId="{C54A1E8E-B4B4-44BA-B60D-50FDD06A02E0}" destId="{E96F4074-43A9-4744-945D-556DB0611E91}" srcOrd="0" destOrd="0" presId="urn:microsoft.com/office/officeart/2005/8/layout/vList2"/>
    <dgm:cxn modelId="{DE415782-0E3C-4866-B1FB-6B8697C22293}" type="presOf" srcId="{7B1ACB0F-BB55-4BB1-A3E5-6E4B8F705693}" destId="{3AEBC2DA-A4AF-4260-BE5B-B90EB5BD3490}" srcOrd="0" destOrd="1" presId="urn:microsoft.com/office/officeart/2005/8/layout/vList2"/>
    <dgm:cxn modelId="{6AD9479A-A745-45B7-9CF4-6DAA8A986F90}" srcId="{CC006858-EF3D-4EE9-A472-C1A1FDDB65C7}" destId="{7B1ACB0F-BB55-4BB1-A3E5-6E4B8F705693}" srcOrd="1" destOrd="0" parTransId="{E837E519-11D0-4964-A916-A60123D8C8ED}" sibTransId="{BF997C29-0C0C-45F1-A6A2-058CE8EF2C68}"/>
    <dgm:cxn modelId="{760F5ABB-2CDA-479A-A09F-A3773A4C4D5D}" type="presOf" srcId="{4F830BF7-F81A-472A-B05D-276FE9844921}" destId="{BFDFBA1B-0997-446C-AEEA-8B3D6351950C}" srcOrd="0" destOrd="0" presId="urn:microsoft.com/office/officeart/2005/8/layout/vList2"/>
    <dgm:cxn modelId="{A4EBBBC8-F416-4CEA-B1C6-CA4FE370F733}" srcId="{9DF43B3D-0103-4954-8FCE-457C2007139D}" destId="{CC006858-EF3D-4EE9-A472-C1A1FDDB65C7}" srcOrd="0" destOrd="0" parTransId="{CBBD191E-31A9-4D4E-9D75-8C71393E3B05}" sibTransId="{7E524CEC-F1A1-4127-8EB2-CABDCFC350F2}"/>
    <dgm:cxn modelId="{14EE7BD8-0610-4D3F-AD5C-4CCCD4FC3835}" type="presOf" srcId="{32466977-DC62-4B07-A7A7-62D05BD21B1C}" destId="{85CAD928-B621-44C4-A21A-7F679D900510}" srcOrd="0" destOrd="0" presId="urn:microsoft.com/office/officeart/2005/8/layout/vList2"/>
    <dgm:cxn modelId="{2F00AAF5-18B1-49A4-93B3-2A2401E350D4}" type="presOf" srcId="{04621558-88EA-4587-A8D0-80F1EAAE0D0C}" destId="{B1830435-2174-4D7F-937F-880558AC3200}" srcOrd="0" destOrd="0" presId="urn:microsoft.com/office/officeart/2005/8/layout/vList2"/>
    <dgm:cxn modelId="{07E9C0FF-83D7-47DE-A2CA-C4E816EDE7D8}" type="presOf" srcId="{AA8BBFAC-485D-4190-843A-3998C5BADEDE}" destId="{3AEBC2DA-A4AF-4260-BE5B-B90EB5BD3490}" srcOrd="0" destOrd="0" presId="urn:microsoft.com/office/officeart/2005/8/layout/vList2"/>
    <dgm:cxn modelId="{835B4F61-D5C1-48EC-A941-7811E6B7CBE5}" type="presParOf" srcId="{16C9414F-AB00-487B-AA96-671466811954}" destId="{6108C84D-C538-45DF-ACCF-2F608F4AD7A5}" srcOrd="0" destOrd="0" presId="urn:microsoft.com/office/officeart/2005/8/layout/vList2"/>
    <dgm:cxn modelId="{BE6D0CF0-DEB2-4FE7-961A-36C8E85E4A7A}" type="presParOf" srcId="{16C9414F-AB00-487B-AA96-671466811954}" destId="{3AEBC2DA-A4AF-4260-BE5B-B90EB5BD3490}" srcOrd="1" destOrd="0" presId="urn:microsoft.com/office/officeart/2005/8/layout/vList2"/>
    <dgm:cxn modelId="{6D536C33-22B1-4434-95CE-40D15187EBF3}" type="presParOf" srcId="{16C9414F-AB00-487B-AA96-671466811954}" destId="{85CAD928-B621-44C4-A21A-7F679D900510}" srcOrd="2" destOrd="0" presId="urn:microsoft.com/office/officeart/2005/8/layout/vList2"/>
    <dgm:cxn modelId="{6006F6CE-BC1C-40EB-A73F-55CC253E8F7B}" type="presParOf" srcId="{16C9414F-AB00-487B-AA96-671466811954}" destId="{B1830435-2174-4D7F-937F-880558AC3200}" srcOrd="3" destOrd="0" presId="urn:microsoft.com/office/officeart/2005/8/layout/vList2"/>
    <dgm:cxn modelId="{D00B46F4-F26F-48D0-92C3-DAED33B3BD01}" type="presParOf" srcId="{16C9414F-AB00-487B-AA96-671466811954}" destId="{E96F4074-43A9-4744-945D-556DB0611E91}" srcOrd="4" destOrd="0" presId="urn:microsoft.com/office/officeart/2005/8/layout/vList2"/>
    <dgm:cxn modelId="{2252FB28-8C88-45FD-9344-DBCF18CA729E}" type="presParOf" srcId="{16C9414F-AB00-487B-AA96-671466811954}" destId="{BFDFBA1B-0997-446C-AEEA-8B3D6351950C}" srcOrd="5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0F204A8E-20FA-4DE8-8CB3-751945A1BEA5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6E379C24-F94E-4BDF-A710-AB65317BE901}">
      <dgm:prSet/>
      <dgm:spPr/>
      <dgm:t>
        <a:bodyPr/>
        <a:lstStyle/>
        <a:p>
          <a:pPr rtl="0"/>
          <a:r>
            <a:rPr lang="en-US"/>
            <a:t>Personalized Career Advising</a:t>
          </a:r>
        </a:p>
      </dgm:t>
    </dgm:pt>
    <dgm:pt modelId="{FC642E95-8FB2-4076-B411-9D72A1C822ED}" type="parTrans" cxnId="{9850C815-18FB-4375-9D9D-1CCC389397B8}">
      <dgm:prSet/>
      <dgm:spPr/>
      <dgm:t>
        <a:bodyPr/>
        <a:lstStyle/>
        <a:p>
          <a:endParaRPr lang="en-US"/>
        </a:p>
      </dgm:t>
    </dgm:pt>
    <dgm:pt modelId="{E64DEC84-B2C4-4DA5-9792-5CF772E6F3D6}" type="sibTrans" cxnId="{9850C815-18FB-4375-9D9D-1CCC389397B8}">
      <dgm:prSet/>
      <dgm:spPr/>
      <dgm:t>
        <a:bodyPr/>
        <a:lstStyle/>
        <a:p>
          <a:endParaRPr lang="en-US"/>
        </a:p>
      </dgm:t>
    </dgm:pt>
    <dgm:pt modelId="{60F6DC31-704F-4980-B01D-926CF9C38B36}">
      <dgm:prSet/>
      <dgm:spPr/>
      <dgm:t>
        <a:bodyPr/>
        <a:lstStyle/>
        <a:p>
          <a:pPr rtl="0"/>
          <a:r>
            <a:rPr lang="en-US"/>
            <a:t>Once per semester they complete career activity</a:t>
          </a:r>
        </a:p>
      </dgm:t>
    </dgm:pt>
    <dgm:pt modelId="{5C024908-AD58-49AE-9638-BAB5FD74DD70}" type="parTrans" cxnId="{8EFCD777-21E3-44A7-975D-5B3E6FD2C1C7}">
      <dgm:prSet/>
      <dgm:spPr/>
      <dgm:t>
        <a:bodyPr/>
        <a:lstStyle/>
        <a:p>
          <a:endParaRPr lang="en-US"/>
        </a:p>
      </dgm:t>
    </dgm:pt>
    <dgm:pt modelId="{3BCDAD21-4C83-4135-A18B-425287A9076D}" type="sibTrans" cxnId="{8EFCD777-21E3-44A7-975D-5B3E6FD2C1C7}">
      <dgm:prSet/>
      <dgm:spPr/>
      <dgm:t>
        <a:bodyPr/>
        <a:lstStyle/>
        <a:p>
          <a:endParaRPr lang="en-US"/>
        </a:p>
      </dgm:t>
    </dgm:pt>
    <dgm:pt modelId="{99DC90A6-6499-4FAE-B80B-18A8AD6FFC87}">
      <dgm:prSet/>
      <dgm:spPr/>
      <dgm:t>
        <a:bodyPr/>
        <a:lstStyle/>
        <a:p>
          <a:pPr rtl="0"/>
          <a:r>
            <a:rPr lang="en-US"/>
            <a:t>Mentoring</a:t>
          </a:r>
        </a:p>
      </dgm:t>
    </dgm:pt>
    <dgm:pt modelId="{A5D7F334-BEEA-42F8-A8FE-2A39886CB1A6}" type="parTrans" cxnId="{9051A28C-ECD9-4121-A459-9CB524773BA2}">
      <dgm:prSet/>
      <dgm:spPr/>
      <dgm:t>
        <a:bodyPr/>
        <a:lstStyle/>
        <a:p>
          <a:endParaRPr lang="en-US"/>
        </a:p>
      </dgm:t>
    </dgm:pt>
    <dgm:pt modelId="{608E90C9-FCD7-42D0-9D52-D8A42AF1CFD5}" type="sibTrans" cxnId="{9051A28C-ECD9-4121-A459-9CB524773BA2}">
      <dgm:prSet/>
      <dgm:spPr/>
      <dgm:t>
        <a:bodyPr/>
        <a:lstStyle/>
        <a:p>
          <a:endParaRPr lang="en-US"/>
        </a:p>
      </dgm:t>
    </dgm:pt>
    <dgm:pt modelId="{93444589-E7AE-4A18-BF44-C8626DD040B9}">
      <dgm:prSet/>
      <dgm:spPr/>
      <dgm:t>
        <a:bodyPr/>
        <a:lstStyle/>
        <a:p>
          <a:pPr rtl="0"/>
          <a:r>
            <a:rPr lang="en-US"/>
            <a:t>Done with Advisor or through Learning Communities</a:t>
          </a:r>
        </a:p>
      </dgm:t>
    </dgm:pt>
    <dgm:pt modelId="{4D7E615A-498D-4A90-BD25-D392B7E1F89F}" type="parTrans" cxnId="{0BF429BB-679D-483E-9FC4-A6F1D99A6821}">
      <dgm:prSet/>
      <dgm:spPr/>
      <dgm:t>
        <a:bodyPr/>
        <a:lstStyle/>
        <a:p>
          <a:endParaRPr lang="en-US"/>
        </a:p>
      </dgm:t>
    </dgm:pt>
    <dgm:pt modelId="{9EB9AB63-15E8-400D-8A23-46A6AAEA3EED}" type="sibTrans" cxnId="{0BF429BB-679D-483E-9FC4-A6F1D99A6821}">
      <dgm:prSet/>
      <dgm:spPr/>
      <dgm:t>
        <a:bodyPr/>
        <a:lstStyle/>
        <a:p>
          <a:endParaRPr lang="en-US"/>
        </a:p>
      </dgm:t>
    </dgm:pt>
    <dgm:pt modelId="{1DAC7000-DD1D-4533-B3A3-01ADABDA9E3D}">
      <dgm:prSet/>
      <dgm:spPr/>
      <dgm:t>
        <a:bodyPr/>
        <a:lstStyle/>
        <a:p>
          <a:pPr rtl="0"/>
          <a:r>
            <a:rPr lang="en-US"/>
            <a:t>Resource Referral</a:t>
          </a:r>
        </a:p>
      </dgm:t>
    </dgm:pt>
    <dgm:pt modelId="{9C3BB460-7C07-4C31-AC5C-DBBA544BFDE9}" type="parTrans" cxnId="{981AF4DA-21B1-4892-8E94-CEC4B070E1C8}">
      <dgm:prSet/>
      <dgm:spPr/>
      <dgm:t>
        <a:bodyPr/>
        <a:lstStyle/>
        <a:p>
          <a:endParaRPr lang="en-US"/>
        </a:p>
      </dgm:t>
    </dgm:pt>
    <dgm:pt modelId="{4BB86C36-4CDB-4B4B-ABD6-A69A06D5DA44}" type="sibTrans" cxnId="{981AF4DA-21B1-4892-8E94-CEC4B070E1C8}">
      <dgm:prSet/>
      <dgm:spPr/>
      <dgm:t>
        <a:bodyPr/>
        <a:lstStyle/>
        <a:p>
          <a:endParaRPr lang="en-US"/>
        </a:p>
      </dgm:t>
    </dgm:pt>
    <dgm:pt modelId="{B015B922-59B1-4EB3-83FA-F64ADA13551D}">
      <dgm:prSet/>
      <dgm:spPr/>
      <dgm:t>
        <a:bodyPr/>
        <a:lstStyle/>
        <a:p>
          <a:pPr rtl="0"/>
          <a:r>
            <a:rPr lang="en-US"/>
            <a:t>Advocacy and Resource Center (ARC)</a:t>
          </a:r>
        </a:p>
      </dgm:t>
    </dgm:pt>
    <dgm:pt modelId="{70DE01DE-FD9F-42FA-8C8D-63DC7D203650}" type="parTrans" cxnId="{CAC45CE3-8367-423E-BE00-61E37F4719ED}">
      <dgm:prSet/>
      <dgm:spPr/>
      <dgm:t>
        <a:bodyPr/>
        <a:lstStyle/>
        <a:p>
          <a:endParaRPr lang="en-US"/>
        </a:p>
      </dgm:t>
    </dgm:pt>
    <dgm:pt modelId="{18384102-3268-496D-B0C7-CEEE8617FCF5}" type="sibTrans" cxnId="{CAC45CE3-8367-423E-BE00-61E37F4719ED}">
      <dgm:prSet/>
      <dgm:spPr/>
      <dgm:t>
        <a:bodyPr/>
        <a:lstStyle/>
        <a:p>
          <a:endParaRPr lang="en-US"/>
        </a:p>
      </dgm:t>
    </dgm:pt>
    <dgm:pt modelId="{5975D2C1-A79D-45E8-B572-59851ABE7C7A}">
      <dgm:prSet/>
      <dgm:spPr/>
      <dgm:t>
        <a:bodyPr/>
        <a:lstStyle/>
        <a:p>
          <a:pPr rtl="0"/>
          <a:r>
            <a:rPr lang="en-US"/>
            <a:t>Goal Setting</a:t>
          </a:r>
        </a:p>
      </dgm:t>
    </dgm:pt>
    <dgm:pt modelId="{01DD950B-68FB-4E2E-B93C-3FD0D5318D58}" type="parTrans" cxnId="{9B005AFD-CD0B-4150-AFAF-0DC1A52EF54C}">
      <dgm:prSet/>
      <dgm:spPr/>
      <dgm:t>
        <a:bodyPr/>
        <a:lstStyle/>
        <a:p>
          <a:endParaRPr lang="en-US"/>
        </a:p>
      </dgm:t>
    </dgm:pt>
    <dgm:pt modelId="{8830CC83-6CD5-423E-BC8C-3340707FE616}" type="sibTrans" cxnId="{9B005AFD-CD0B-4150-AFAF-0DC1A52EF54C}">
      <dgm:prSet/>
      <dgm:spPr/>
      <dgm:t>
        <a:bodyPr/>
        <a:lstStyle/>
        <a:p>
          <a:endParaRPr lang="en-US"/>
        </a:p>
      </dgm:t>
    </dgm:pt>
    <dgm:pt modelId="{8B4CD71A-CFC0-4125-8711-BB55033C5239}">
      <dgm:prSet/>
      <dgm:spPr/>
      <dgm:t>
        <a:bodyPr/>
        <a:lstStyle/>
        <a:p>
          <a:pPr rtl="0"/>
          <a:r>
            <a:rPr lang="en-US"/>
            <a:t>SMART Goals </a:t>
          </a:r>
        </a:p>
      </dgm:t>
    </dgm:pt>
    <dgm:pt modelId="{25B1385B-3BA6-45D4-89A9-EB6C61D61FAB}" type="parTrans" cxnId="{3781A791-0D72-4D8D-8488-B31576F75773}">
      <dgm:prSet/>
      <dgm:spPr/>
      <dgm:t>
        <a:bodyPr/>
        <a:lstStyle/>
        <a:p>
          <a:endParaRPr lang="en-US"/>
        </a:p>
      </dgm:t>
    </dgm:pt>
    <dgm:pt modelId="{34EF8C41-6D3F-4F30-B91C-7C786AC9CE2C}" type="sibTrans" cxnId="{3781A791-0D72-4D8D-8488-B31576F75773}">
      <dgm:prSet/>
      <dgm:spPr/>
      <dgm:t>
        <a:bodyPr/>
        <a:lstStyle/>
        <a:p>
          <a:endParaRPr lang="en-US"/>
        </a:p>
      </dgm:t>
    </dgm:pt>
    <dgm:pt modelId="{A22688C7-0C92-4F11-8821-7FAE671885BD}" type="pres">
      <dgm:prSet presAssocID="{0F204A8E-20FA-4DE8-8CB3-751945A1BEA5}" presName="linear" presStyleCnt="0">
        <dgm:presLayoutVars>
          <dgm:animLvl val="lvl"/>
          <dgm:resizeHandles val="exact"/>
        </dgm:presLayoutVars>
      </dgm:prSet>
      <dgm:spPr/>
    </dgm:pt>
    <dgm:pt modelId="{53F1CEDC-B637-4B73-880F-CD2F08109BA9}" type="pres">
      <dgm:prSet presAssocID="{6E379C24-F94E-4BDF-A710-AB65317BE901}" presName="parentText" presStyleLbl="node1" presStyleIdx="0" presStyleCnt="4">
        <dgm:presLayoutVars>
          <dgm:chMax val="0"/>
          <dgm:bulletEnabled val="1"/>
        </dgm:presLayoutVars>
      </dgm:prSet>
      <dgm:spPr/>
    </dgm:pt>
    <dgm:pt modelId="{8A0F7CF4-408C-42A6-A71A-8814E421003D}" type="pres">
      <dgm:prSet presAssocID="{6E379C24-F94E-4BDF-A710-AB65317BE901}" presName="childText" presStyleLbl="revTx" presStyleIdx="0" presStyleCnt="4">
        <dgm:presLayoutVars>
          <dgm:bulletEnabled val="1"/>
        </dgm:presLayoutVars>
      </dgm:prSet>
      <dgm:spPr/>
    </dgm:pt>
    <dgm:pt modelId="{552AAA11-5889-4589-B9EF-ED35F8759E29}" type="pres">
      <dgm:prSet presAssocID="{99DC90A6-6499-4FAE-B80B-18A8AD6FFC87}" presName="parentText" presStyleLbl="node1" presStyleIdx="1" presStyleCnt="4">
        <dgm:presLayoutVars>
          <dgm:chMax val="0"/>
          <dgm:bulletEnabled val="1"/>
        </dgm:presLayoutVars>
      </dgm:prSet>
      <dgm:spPr/>
    </dgm:pt>
    <dgm:pt modelId="{215831D9-66C9-4487-854E-F53048C390A1}" type="pres">
      <dgm:prSet presAssocID="{99DC90A6-6499-4FAE-B80B-18A8AD6FFC87}" presName="childText" presStyleLbl="revTx" presStyleIdx="1" presStyleCnt="4">
        <dgm:presLayoutVars>
          <dgm:bulletEnabled val="1"/>
        </dgm:presLayoutVars>
      </dgm:prSet>
      <dgm:spPr/>
    </dgm:pt>
    <dgm:pt modelId="{D90144D4-085E-49E9-A165-D858698A9DAF}" type="pres">
      <dgm:prSet presAssocID="{1DAC7000-DD1D-4533-B3A3-01ADABDA9E3D}" presName="parentText" presStyleLbl="node1" presStyleIdx="2" presStyleCnt="4">
        <dgm:presLayoutVars>
          <dgm:chMax val="0"/>
          <dgm:bulletEnabled val="1"/>
        </dgm:presLayoutVars>
      </dgm:prSet>
      <dgm:spPr/>
    </dgm:pt>
    <dgm:pt modelId="{0F5AF231-F1EB-4B4E-8D16-432023B7849F}" type="pres">
      <dgm:prSet presAssocID="{1DAC7000-DD1D-4533-B3A3-01ADABDA9E3D}" presName="childText" presStyleLbl="revTx" presStyleIdx="2" presStyleCnt="4">
        <dgm:presLayoutVars>
          <dgm:bulletEnabled val="1"/>
        </dgm:presLayoutVars>
      </dgm:prSet>
      <dgm:spPr/>
    </dgm:pt>
    <dgm:pt modelId="{44F5B684-4602-4538-ADBE-DEC6C97D39AF}" type="pres">
      <dgm:prSet presAssocID="{5975D2C1-A79D-45E8-B572-59851ABE7C7A}" presName="parentText" presStyleLbl="node1" presStyleIdx="3" presStyleCnt="4">
        <dgm:presLayoutVars>
          <dgm:chMax val="0"/>
          <dgm:bulletEnabled val="1"/>
        </dgm:presLayoutVars>
      </dgm:prSet>
      <dgm:spPr/>
    </dgm:pt>
    <dgm:pt modelId="{C47B7750-6FB1-4D5A-BC6F-AF7226C2B23D}" type="pres">
      <dgm:prSet presAssocID="{5975D2C1-A79D-45E8-B572-59851ABE7C7A}" presName="childText" presStyleLbl="revTx" presStyleIdx="3" presStyleCnt="4">
        <dgm:presLayoutVars>
          <dgm:bulletEnabled val="1"/>
        </dgm:presLayoutVars>
      </dgm:prSet>
      <dgm:spPr/>
    </dgm:pt>
  </dgm:ptLst>
  <dgm:cxnLst>
    <dgm:cxn modelId="{9850C815-18FB-4375-9D9D-1CCC389397B8}" srcId="{0F204A8E-20FA-4DE8-8CB3-751945A1BEA5}" destId="{6E379C24-F94E-4BDF-A710-AB65317BE901}" srcOrd="0" destOrd="0" parTransId="{FC642E95-8FB2-4076-B411-9D72A1C822ED}" sibTransId="{E64DEC84-B2C4-4DA5-9792-5CF772E6F3D6}"/>
    <dgm:cxn modelId="{33198B1C-E70B-4FAC-AE77-620D1C601AAC}" type="presOf" srcId="{5975D2C1-A79D-45E8-B572-59851ABE7C7A}" destId="{44F5B684-4602-4538-ADBE-DEC6C97D39AF}" srcOrd="0" destOrd="0" presId="urn:microsoft.com/office/officeart/2005/8/layout/vList2"/>
    <dgm:cxn modelId="{14161329-2CDC-494C-97DF-8DBA3FDB111F}" type="presOf" srcId="{0F204A8E-20FA-4DE8-8CB3-751945A1BEA5}" destId="{A22688C7-0C92-4F11-8821-7FAE671885BD}" srcOrd="0" destOrd="0" presId="urn:microsoft.com/office/officeart/2005/8/layout/vList2"/>
    <dgm:cxn modelId="{94F8C040-CA61-41B7-A72F-76902E4BAF3B}" type="presOf" srcId="{93444589-E7AE-4A18-BF44-C8626DD040B9}" destId="{215831D9-66C9-4487-854E-F53048C390A1}" srcOrd="0" destOrd="0" presId="urn:microsoft.com/office/officeart/2005/8/layout/vList2"/>
    <dgm:cxn modelId="{0AFC105B-6585-48C1-9937-F833374AAC80}" type="presOf" srcId="{60F6DC31-704F-4980-B01D-926CF9C38B36}" destId="{8A0F7CF4-408C-42A6-A71A-8814E421003D}" srcOrd="0" destOrd="0" presId="urn:microsoft.com/office/officeart/2005/8/layout/vList2"/>
    <dgm:cxn modelId="{6AC50D6D-952D-4D46-923A-805091E90E68}" type="presOf" srcId="{1DAC7000-DD1D-4533-B3A3-01ADABDA9E3D}" destId="{D90144D4-085E-49E9-A165-D858698A9DAF}" srcOrd="0" destOrd="0" presId="urn:microsoft.com/office/officeart/2005/8/layout/vList2"/>
    <dgm:cxn modelId="{8EFCD777-21E3-44A7-975D-5B3E6FD2C1C7}" srcId="{6E379C24-F94E-4BDF-A710-AB65317BE901}" destId="{60F6DC31-704F-4980-B01D-926CF9C38B36}" srcOrd="0" destOrd="0" parTransId="{5C024908-AD58-49AE-9638-BAB5FD74DD70}" sibTransId="{3BCDAD21-4C83-4135-A18B-425287A9076D}"/>
    <dgm:cxn modelId="{53EC8A7E-643C-4A2F-81AE-AB44F672834B}" type="presOf" srcId="{6E379C24-F94E-4BDF-A710-AB65317BE901}" destId="{53F1CEDC-B637-4B73-880F-CD2F08109BA9}" srcOrd="0" destOrd="0" presId="urn:microsoft.com/office/officeart/2005/8/layout/vList2"/>
    <dgm:cxn modelId="{9051A28C-ECD9-4121-A459-9CB524773BA2}" srcId="{0F204A8E-20FA-4DE8-8CB3-751945A1BEA5}" destId="{99DC90A6-6499-4FAE-B80B-18A8AD6FFC87}" srcOrd="1" destOrd="0" parTransId="{A5D7F334-BEEA-42F8-A8FE-2A39886CB1A6}" sibTransId="{608E90C9-FCD7-42D0-9D52-D8A42AF1CFD5}"/>
    <dgm:cxn modelId="{3781A791-0D72-4D8D-8488-B31576F75773}" srcId="{5975D2C1-A79D-45E8-B572-59851ABE7C7A}" destId="{8B4CD71A-CFC0-4125-8711-BB55033C5239}" srcOrd="0" destOrd="0" parTransId="{25B1385B-3BA6-45D4-89A9-EB6C61D61FAB}" sibTransId="{34EF8C41-6D3F-4F30-B91C-7C786AC9CE2C}"/>
    <dgm:cxn modelId="{E6FFEBB7-E71B-490F-9B4B-699797C4C1E4}" type="presOf" srcId="{B015B922-59B1-4EB3-83FA-F64ADA13551D}" destId="{0F5AF231-F1EB-4B4E-8D16-432023B7849F}" srcOrd="0" destOrd="0" presId="urn:microsoft.com/office/officeart/2005/8/layout/vList2"/>
    <dgm:cxn modelId="{0BF429BB-679D-483E-9FC4-A6F1D99A6821}" srcId="{99DC90A6-6499-4FAE-B80B-18A8AD6FFC87}" destId="{93444589-E7AE-4A18-BF44-C8626DD040B9}" srcOrd="0" destOrd="0" parTransId="{4D7E615A-498D-4A90-BD25-D392B7E1F89F}" sibTransId="{9EB9AB63-15E8-400D-8A23-46A6AAEA3EED}"/>
    <dgm:cxn modelId="{6F75B7C7-7E0F-47D1-AA87-3EC2C0D0DFD5}" type="presOf" srcId="{8B4CD71A-CFC0-4125-8711-BB55033C5239}" destId="{C47B7750-6FB1-4D5A-BC6F-AF7226C2B23D}" srcOrd="0" destOrd="0" presId="urn:microsoft.com/office/officeart/2005/8/layout/vList2"/>
    <dgm:cxn modelId="{DA9A45D8-6567-4723-852D-710CD105AEE7}" type="presOf" srcId="{99DC90A6-6499-4FAE-B80B-18A8AD6FFC87}" destId="{552AAA11-5889-4589-B9EF-ED35F8759E29}" srcOrd="0" destOrd="0" presId="urn:microsoft.com/office/officeart/2005/8/layout/vList2"/>
    <dgm:cxn modelId="{981AF4DA-21B1-4892-8E94-CEC4B070E1C8}" srcId="{0F204A8E-20FA-4DE8-8CB3-751945A1BEA5}" destId="{1DAC7000-DD1D-4533-B3A3-01ADABDA9E3D}" srcOrd="2" destOrd="0" parTransId="{9C3BB460-7C07-4C31-AC5C-DBBA544BFDE9}" sibTransId="{4BB86C36-4CDB-4B4B-ABD6-A69A06D5DA44}"/>
    <dgm:cxn modelId="{CAC45CE3-8367-423E-BE00-61E37F4719ED}" srcId="{1DAC7000-DD1D-4533-B3A3-01ADABDA9E3D}" destId="{B015B922-59B1-4EB3-83FA-F64ADA13551D}" srcOrd="0" destOrd="0" parTransId="{70DE01DE-FD9F-42FA-8C8D-63DC7D203650}" sibTransId="{18384102-3268-496D-B0C7-CEEE8617FCF5}"/>
    <dgm:cxn modelId="{9B005AFD-CD0B-4150-AFAF-0DC1A52EF54C}" srcId="{0F204A8E-20FA-4DE8-8CB3-751945A1BEA5}" destId="{5975D2C1-A79D-45E8-B572-59851ABE7C7A}" srcOrd="3" destOrd="0" parTransId="{01DD950B-68FB-4E2E-B93C-3FD0D5318D58}" sibTransId="{8830CC83-6CD5-423E-BC8C-3340707FE616}"/>
    <dgm:cxn modelId="{1614B079-8E63-4904-9341-EB14F325A73B}" type="presParOf" srcId="{A22688C7-0C92-4F11-8821-7FAE671885BD}" destId="{53F1CEDC-B637-4B73-880F-CD2F08109BA9}" srcOrd="0" destOrd="0" presId="urn:microsoft.com/office/officeart/2005/8/layout/vList2"/>
    <dgm:cxn modelId="{3E644C68-2945-4529-AE92-C6412F9E5BD2}" type="presParOf" srcId="{A22688C7-0C92-4F11-8821-7FAE671885BD}" destId="{8A0F7CF4-408C-42A6-A71A-8814E421003D}" srcOrd="1" destOrd="0" presId="urn:microsoft.com/office/officeart/2005/8/layout/vList2"/>
    <dgm:cxn modelId="{5513E820-4EC4-43B6-A458-A9D2D6319988}" type="presParOf" srcId="{A22688C7-0C92-4F11-8821-7FAE671885BD}" destId="{552AAA11-5889-4589-B9EF-ED35F8759E29}" srcOrd="2" destOrd="0" presId="urn:microsoft.com/office/officeart/2005/8/layout/vList2"/>
    <dgm:cxn modelId="{DAED7DE8-0087-4B57-9C13-DDBA7A5551AC}" type="presParOf" srcId="{A22688C7-0C92-4F11-8821-7FAE671885BD}" destId="{215831D9-66C9-4487-854E-F53048C390A1}" srcOrd="3" destOrd="0" presId="urn:microsoft.com/office/officeart/2005/8/layout/vList2"/>
    <dgm:cxn modelId="{B7E66358-424A-4BD5-BB52-388E75C5E96C}" type="presParOf" srcId="{A22688C7-0C92-4F11-8821-7FAE671885BD}" destId="{D90144D4-085E-49E9-A165-D858698A9DAF}" srcOrd="4" destOrd="0" presId="urn:microsoft.com/office/officeart/2005/8/layout/vList2"/>
    <dgm:cxn modelId="{4C34440C-78BC-4618-BA23-E9A26B031D16}" type="presParOf" srcId="{A22688C7-0C92-4F11-8821-7FAE671885BD}" destId="{0F5AF231-F1EB-4B4E-8D16-432023B7849F}" srcOrd="5" destOrd="0" presId="urn:microsoft.com/office/officeart/2005/8/layout/vList2"/>
    <dgm:cxn modelId="{E366448B-6D0F-4C5E-AC6D-0EAC239A5E43}" type="presParOf" srcId="{A22688C7-0C92-4F11-8821-7FAE671885BD}" destId="{44F5B684-4602-4538-ADBE-DEC6C97D39AF}" srcOrd="6" destOrd="0" presId="urn:microsoft.com/office/officeart/2005/8/layout/vList2"/>
    <dgm:cxn modelId="{BBD29DAB-4577-47CF-BF99-2135BEF88A3B}" type="presParOf" srcId="{A22688C7-0C92-4F11-8821-7FAE671885BD}" destId="{C47B7750-6FB1-4D5A-BC6F-AF7226C2B23D}" srcOrd="7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4805063-D259-448D-B61D-0B12D06B8BB3}">
      <dsp:nvSpPr>
        <dsp:cNvPr id="0" name=""/>
        <dsp:cNvSpPr/>
      </dsp:nvSpPr>
      <dsp:spPr>
        <a:xfrm>
          <a:off x="0" y="375705"/>
          <a:ext cx="10058399" cy="1282049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80644" tIns="458216" rIns="780644" bIns="156464" numCol="1" spcCol="1270" anchor="t" anchorCtr="0">
          <a:noAutofit/>
        </a:bodyPr>
        <a:lstStyle/>
        <a:p>
          <a:pPr marL="228600" lvl="1" indent="-228600" algn="l" defTabSz="9779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200" kern="1200" dirty="0"/>
            <a:t>In 2015, our 3-year graduation rate was 15%</a:t>
          </a:r>
        </a:p>
        <a:p>
          <a:pPr marL="457200" lvl="2" indent="-228600" algn="l" defTabSz="9779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200" kern="1200" dirty="0"/>
            <a:t>Pell Eligible Students 3-year graduation rate was 7.6%</a:t>
          </a:r>
        </a:p>
      </dsp:txBody>
      <dsp:txXfrm>
        <a:off x="0" y="375705"/>
        <a:ext cx="10058399" cy="1282049"/>
      </dsp:txXfrm>
    </dsp:sp>
    <dsp:sp modelId="{C0498CC6-B59B-403F-A81E-61CFD347348B}">
      <dsp:nvSpPr>
        <dsp:cNvPr id="0" name=""/>
        <dsp:cNvSpPr/>
      </dsp:nvSpPr>
      <dsp:spPr>
        <a:xfrm>
          <a:off x="502920" y="50984"/>
          <a:ext cx="7040880" cy="64944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6129" tIns="0" rIns="266129" bIns="0" numCol="1" spcCol="1270" anchor="ctr" anchorCtr="0">
          <a:noAutofit/>
        </a:bodyPr>
        <a:lstStyle/>
        <a:p>
          <a:pPr marL="0" lvl="0" indent="0" algn="l" defTabSz="9779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b="1" kern="1200"/>
            <a:t>Where We Were</a:t>
          </a:r>
          <a:endParaRPr lang="en-US" sz="2200" kern="1200"/>
        </a:p>
      </dsp:txBody>
      <dsp:txXfrm>
        <a:off x="534623" y="82687"/>
        <a:ext cx="6977474" cy="586034"/>
      </dsp:txXfrm>
    </dsp:sp>
    <dsp:sp modelId="{86452701-D3B7-4E33-9DBA-38FF13976154}">
      <dsp:nvSpPr>
        <dsp:cNvPr id="0" name=""/>
        <dsp:cNvSpPr/>
      </dsp:nvSpPr>
      <dsp:spPr>
        <a:xfrm>
          <a:off x="0" y="2101275"/>
          <a:ext cx="10058399" cy="18711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80644" tIns="458216" rIns="780644" bIns="156464" numCol="1" spcCol="1270" anchor="t" anchorCtr="0">
          <a:noAutofit/>
        </a:bodyPr>
        <a:lstStyle/>
        <a:p>
          <a:pPr marL="228600" lvl="1" indent="-228600" algn="l" defTabSz="9779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200" b="1" kern="1200"/>
            <a:t>What Matters Most Metrics</a:t>
          </a:r>
          <a:r>
            <a:rPr lang="en-US" sz="2200" kern="1200"/>
            <a:t>: 80% of all students who complete gateway English, gateway math, and complete 15 college level credit hours in their first year earn an LCCC credential or Bachelor’s degree within 6 years. </a:t>
          </a:r>
        </a:p>
      </dsp:txBody>
      <dsp:txXfrm>
        <a:off x="0" y="2101275"/>
        <a:ext cx="10058399" cy="1871100"/>
      </dsp:txXfrm>
    </dsp:sp>
    <dsp:sp modelId="{FA0E79E7-09F2-49F3-A89F-3FE003AC0D77}">
      <dsp:nvSpPr>
        <dsp:cNvPr id="0" name=""/>
        <dsp:cNvSpPr/>
      </dsp:nvSpPr>
      <dsp:spPr>
        <a:xfrm>
          <a:off x="502920" y="1776555"/>
          <a:ext cx="7040880" cy="64944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6129" tIns="0" rIns="266129" bIns="0" numCol="1" spcCol="1270" anchor="ctr" anchorCtr="0">
          <a:noAutofit/>
        </a:bodyPr>
        <a:lstStyle/>
        <a:p>
          <a:pPr marL="0" lvl="0" indent="0" algn="l" defTabSz="9779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b="1" kern="1200"/>
            <a:t>What We Knew</a:t>
          </a:r>
          <a:endParaRPr lang="en-US" sz="2200" kern="1200"/>
        </a:p>
      </dsp:txBody>
      <dsp:txXfrm>
        <a:off x="534623" y="1808258"/>
        <a:ext cx="6977474" cy="586034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C485343-175D-4FE6-BC8A-C41392071B95}">
      <dsp:nvSpPr>
        <dsp:cNvPr id="0" name=""/>
        <dsp:cNvSpPr/>
      </dsp:nvSpPr>
      <dsp:spPr>
        <a:xfrm>
          <a:off x="1964" y="754871"/>
          <a:ext cx="4189362" cy="251361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9070" tIns="179070" rIns="179070" bIns="179070" numCol="1" spcCol="1270" anchor="ctr" anchorCtr="0">
          <a:noAutofit/>
        </a:bodyPr>
        <a:lstStyle/>
        <a:p>
          <a:pPr marL="0" lvl="0" indent="0" algn="ctr" defTabSz="20891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700" kern="1200" dirty="0"/>
            <a:t>Applied for $3 million grant</a:t>
          </a:r>
        </a:p>
      </dsp:txBody>
      <dsp:txXfrm>
        <a:off x="75585" y="828492"/>
        <a:ext cx="4042120" cy="2366375"/>
      </dsp:txXfrm>
    </dsp:sp>
    <dsp:sp modelId="{06608599-9D4F-4827-865B-7F628040C3DD}">
      <dsp:nvSpPr>
        <dsp:cNvPr id="0" name=""/>
        <dsp:cNvSpPr/>
      </dsp:nvSpPr>
      <dsp:spPr>
        <a:xfrm>
          <a:off x="4610263" y="1492199"/>
          <a:ext cx="888144" cy="1038961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3800" kern="1200"/>
        </a:p>
      </dsp:txBody>
      <dsp:txXfrm>
        <a:off x="4610263" y="1699991"/>
        <a:ext cx="621701" cy="623377"/>
      </dsp:txXfrm>
    </dsp:sp>
    <dsp:sp modelId="{5532BDCE-931D-4B9B-A972-0E499A5AF415}">
      <dsp:nvSpPr>
        <dsp:cNvPr id="0" name=""/>
        <dsp:cNvSpPr/>
      </dsp:nvSpPr>
      <dsp:spPr>
        <a:xfrm>
          <a:off x="5867072" y="754871"/>
          <a:ext cx="4189362" cy="2513617"/>
        </a:xfrm>
        <a:prstGeom prst="roundRect">
          <a:avLst>
            <a:gd name="adj" fmla="val 10000"/>
          </a:avLst>
        </a:prstGeom>
        <a:solidFill>
          <a:srgbClr val="C00000"/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9070" tIns="179070" rIns="179070" bIns="179070" numCol="1" spcCol="1270" anchor="ctr" anchorCtr="0">
          <a:noAutofit/>
        </a:bodyPr>
        <a:lstStyle/>
        <a:p>
          <a:pPr marL="0" lvl="0" indent="0" algn="ctr" defTabSz="20891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700" kern="1200" dirty="0"/>
            <a:t>Received a $1.3 million grant</a:t>
          </a:r>
        </a:p>
      </dsp:txBody>
      <dsp:txXfrm>
        <a:off x="5940693" y="828492"/>
        <a:ext cx="4042120" cy="2366375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13FBD8E-AC83-4E37-B16B-81B3E065A4DF}">
      <dsp:nvSpPr>
        <dsp:cNvPr id="0" name=""/>
        <dsp:cNvSpPr/>
      </dsp:nvSpPr>
      <dsp:spPr>
        <a:xfrm>
          <a:off x="0" y="1192"/>
          <a:ext cx="4937760" cy="953403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Dedicated Career Counselors</a:t>
          </a:r>
        </a:p>
      </dsp:txBody>
      <dsp:txXfrm>
        <a:off x="46541" y="47733"/>
        <a:ext cx="4844678" cy="860321"/>
      </dsp:txXfrm>
    </dsp:sp>
    <dsp:sp modelId="{9782E0F6-883C-4F7F-B95D-20FFB50CCBE1}">
      <dsp:nvSpPr>
        <dsp:cNvPr id="0" name=""/>
        <dsp:cNvSpPr/>
      </dsp:nvSpPr>
      <dsp:spPr>
        <a:xfrm>
          <a:off x="0" y="1023716"/>
          <a:ext cx="4937760" cy="953403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Special Events (Seminars, Workshops, etc.)</a:t>
          </a:r>
        </a:p>
      </dsp:txBody>
      <dsp:txXfrm>
        <a:off x="46541" y="1070257"/>
        <a:ext cx="4844678" cy="860321"/>
      </dsp:txXfrm>
    </dsp:sp>
    <dsp:sp modelId="{520B7B3E-140A-41B4-900A-30C2772A871D}">
      <dsp:nvSpPr>
        <dsp:cNvPr id="0" name=""/>
        <dsp:cNvSpPr/>
      </dsp:nvSpPr>
      <dsp:spPr>
        <a:xfrm>
          <a:off x="0" y="2046240"/>
          <a:ext cx="4937760" cy="953403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Dedicated Tutors</a:t>
          </a:r>
        </a:p>
      </dsp:txBody>
      <dsp:txXfrm>
        <a:off x="46541" y="2092781"/>
        <a:ext cx="4844678" cy="860321"/>
      </dsp:txXfrm>
    </dsp:sp>
    <dsp:sp modelId="{249735C7-FA4D-405B-B4A1-E3EF7B80D684}">
      <dsp:nvSpPr>
        <dsp:cNvPr id="0" name=""/>
        <dsp:cNvSpPr/>
      </dsp:nvSpPr>
      <dsp:spPr>
        <a:xfrm>
          <a:off x="0" y="3068763"/>
          <a:ext cx="4937760" cy="953403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Largescale Marketing</a:t>
          </a:r>
        </a:p>
      </dsp:txBody>
      <dsp:txXfrm>
        <a:off x="46541" y="3115304"/>
        <a:ext cx="4844678" cy="860321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3180188-063C-43E4-B83D-6C3E4A485160}">
      <dsp:nvSpPr>
        <dsp:cNvPr id="0" name=""/>
        <dsp:cNvSpPr/>
      </dsp:nvSpPr>
      <dsp:spPr>
        <a:xfrm>
          <a:off x="0" y="651667"/>
          <a:ext cx="4937760" cy="839474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3350" tIns="133350" rIns="133350" bIns="133350" numCol="1" spcCol="1270" anchor="ctr" anchorCtr="0">
          <a:noAutofit/>
        </a:bodyPr>
        <a:lstStyle/>
        <a:p>
          <a:pPr marL="0" lvl="0" indent="0" algn="l" defTabSz="15557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500" kern="1200" dirty="0"/>
            <a:t>Free Summer Courses</a:t>
          </a:r>
        </a:p>
      </dsp:txBody>
      <dsp:txXfrm>
        <a:off x="40980" y="692647"/>
        <a:ext cx="4855800" cy="757514"/>
      </dsp:txXfrm>
    </dsp:sp>
    <dsp:sp modelId="{3BC5C819-71F8-450E-B983-E7921CA0C800}">
      <dsp:nvSpPr>
        <dsp:cNvPr id="0" name=""/>
        <dsp:cNvSpPr/>
      </dsp:nvSpPr>
      <dsp:spPr>
        <a:xfrm>
          <a:off x="0" y="1591942"/>
          <a:ext cx="4937760" cy="839474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3350" tIns="133350" rIns="133350" bIns="133350" numCol="1" spcCol="1270" anchor="ctr" anchorCtr="0">
          <a:noAutofit/>
        </a:bodyPr>
        <a:lstStyle/>
        <a:p>
          <a:pPr marL="0" lvl="0" indent="0" algn="l" defTabSz="15557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500" kern="1200" dirty="0"/>
            <a:t>Free Books</a:t>
          </a:r>
        </a:p>
      </dsp:txBody>
      <dsp:txXfrm>
        <a:off x="40980" y="1632922"/>
        <a:ext cx="4855800" cy="757514"/>
      </dsp:txXfrm>
    </dsp:sp>
    <dsp:sp modelId="{6284532C-9128-44B8-9D2B-3BCB13C54860}">
      <dsp:nvSpPr>
        <dsp:cNvPr id="0" name=""/>
        <dsp:cNvSpPr/>
      </dsp:nvSpPr>
      <dsp:spPr>
        <a:xfrm>
          <a:off x="0" y="2532217"/>
          <a:ext cx="4937760" cy="839474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3350" tIns="133350" rIns="133350" bIns="133350" numCol="1" spcCol="1270" anchor="ctr" anchorCtr="0">
          <a:noAutofit/>
        </a:bodyPr>
        <a:lstStyle/>
        <a:p>
          <a:pPr marL="0" lvl="0" indent="0" algn="l" defTabSz="15557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500" kern="1200" dirty="0"/>
            <a:t>Large Monthly Incentives</a:t>
          </a:r>
        </a:p>
      </dsp:txBody>
      <dsp:txXfrm>
        <a:off x="40980" y="2573197"/>
        <a:ext cx="4855800" cy="757514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23D4206-2B3B-4704-AC17-61ED36C16B56}">
      <dsp:nvSpPr>
        <dsp:cNvPr id="0" name=""/>
        <dsp:cNvSpPr/>
      </dsp:nvSpPr>
      <dsp:spPr>
        <a:xfrm>
          <a:off x="0" y="4500"/>
          <a:ext cx="10058399" cy="67158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l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/>
            <a:t>Gap Tuition Scholarship</a:t>
          </a:r>
        </a:p>
      </dsp:txBody>
      <dsp:txXfrm>
        <a:off x="32784" y="37284"/>
        <a:ext cx="9992831" cy="606012"/>
      </dsp:txXfrm>
    </dsp:sp>
    <dsp:sp modelId="{A8B0BB57-5E0B-4ACB-8DD3-3B5D16ED46A8}">
      <dsp:nvSpPr>
        <dsp:cNvPr id="0" name=""/>
        <dsp:cNvSpPr/>
      </dsp:nvSpPr>
      <dsp:spPr>
        <a:xfrm>
          <a:off x="0" y="676080"/>
          <a:ext cx="10058399" cy="46368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19354" tIns="35560" rIns="199136" bIns="35560" numCol="1" spcCol="1270" anchor="t" anchorCtr="0">
          <a:noAutofit/>
        </a:bodyPr>
        <a:lstStyle/>
        <a:p>
          <a:pPr marL="228600" lvl="1" indent="-228600" algn="l" defTabSz="97790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2200" kern="1200"/>
            <a:t>Last Dollar (applies after other awards)</a:t>
          </a:r>
        </a:p>
      </dsp:txBody>
      <dsp:txXfrm>
        <a:off x="0" y="676080"/>
        <a:ext cx="10058399" cy="463680"/>
      </dsp:txXfrm>
    </dsp:sp>
    <dsp:sp modelId="{DA6CDBE4-6A34-4251-AEBB-22B173D447D8}">
      <dsp:nvSpPr>
        <dsp:cNvPr id="0" name=""/>
        <dsp:cNvSpPr/>
      </dsp:nvSpPr>
      <dsp:spPr>
        <a:xfrm>
          <a:off x="0" y="1139760"/>
          <a:ext cx="10058399" cy="67158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l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/>
            <a:t>Book Vouchers</a:t>
          </a:r>
        </a:p>
      </dsp:txBody>
      <dsp:txXfrm>
        <a:off x="32784" y="1172544"/>
        <a:ext cx="9992831" cy="606012"/>
      </dsp:txXfrm>
    </dsp:sp>
    <dsp:sp modelId="{D5976FDC-A913-42D4-858D-77D254DC47FF}">
      <dsp:nvSpPr>
        <dsp:cNvPr id="0" name=""/>
        <dsp:cNvSpPr/>
      </dsp:nvSpPr>
      <dsp:spPr>
        <a:xfrm>
          <a:off x="0" y="1811340"/>
          <a:ext cx="10058399" cy="107226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19354" tIns="35560" rIns="199136" bIns="35560" numCol="1" spcCol="1270" anchor="t" anchorCtr="0">
          <a:noAutofit/>
        </a:bodyPr>
        <a:lstStyle/>
        <a:p>
          <a:pPr marL="228600" lvl="1" indent="-228600" algn="l" defTabSz="97790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2200" kern="1200"/>
            <a:t>$300 each semester (Fall and Spring)</a:t>
          </a:r>
        </a:p>
        <a:p>
          <a:pPr marL="228600" lvl="1" indent="-228600" algn="l" defTabSz="97790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2200" kern="1200"/>
            <a:t>Summer award based on credits taking (6 or below gets $150, 7 and above gets $300)</a:t>
          </a:r>
        </a:p>
      </dsp:txBody>
      <dsp:txXfrm>
        <a:off x="0" y="1811340"/>
        <a:ext cx="10058399" cy="1072260"/>
      </dsp:txXfrm>
    </dsp:sp>
    <dsp:sp modelId="{8C55957F-C97E-47C0-8D2B-FAB3BB25833A}">
      <dsp:nvSpPr>
        <dsp:cNvPr id="0" name=""/>
        <dsp:cNvSpPr/>
      </dsp:nvSpPr>
      <dsp:spPr>
        <a:xfrm>
          <a:off x="0" y="2883600"/>
          <a:ext cx="10058399" cy="67158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l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/>
            <a:t>Monthly Giant Eagle Gift Cards</a:t>
          </a:r>
        </a:p>
      </dsp:txBody>
      <dsp:txXfrm>
        <a:off x="32784" y="2916384"/>
        <a:ext cx="9992831" cy="606012"/>
      </dsp:txXfrm>
    </dsp:sp>
    <dsp:sp modelId="{42B4D464-1AD3-4C2C-A076-7FC48184DCD6}">
      <dsp:nvSpPr>
        <dsp:cNvPr id="0" name=""/>
        <dsp:cNvSpPr/>
      </dsp:nvSpPr>
      <dsp:spPr>
        <a:xfrm>
          <a:off x="0" y="3555180"/>
          <a:ext cx="10058399" cy="46368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19354" tIns="35560" rIns="199136" bIns="35560" numCol="1" spcCol="1270" anchor="t" anchorCtr="0">
          <a:noAutofit/>
        </a:bodyPr>
        <a:lstStyle/>
        <a:p>
          <a:pPr marL="228600" lvl="1" indent="-228600" algn="l" defTabSz="97790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2200" kern="1200"/>
            <a:t>$50 Gift card each month if meeting program requirements</a:t>
          </a:r>
        </a:p>
      </dsp:txBody>
      <dsp:txXfrm>
        <a:off x="0" y="3555180"/>
        <a:ext cx="10058399" cy="463680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108C84D-C538-45DF-ACCF-2F608F4AD7A5}">
      <dsp:nvSpPr>
        <dsp:cNvPr id="0" name=""/>
        <dsp:cNvSpPr/>
      </dsp:nvSpPr>
      <dsp:spPr>
        <a:xfrm>
          <a:off x="0" y="39667"/>
          <a:ext cx="10058399" cy="71954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marL="0" lvl="0" indent="0" algn="l" defTabSz="13335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000" kern="1200"/>
            <a:t>High Touch Advising</a:t>
          </a:r>
        </a:p>
      </dsp:txBody>
      <dsp:txXfrm>
        <a:off x="35125" y="74792"/>
        <a:ext cx="9988149" cy="649299"/>
      </dsp:txXfrm>
    </dsp:sp>
    <dsp:sp modelId="{3AEBC2DA-A4AF-4260-BE5B-B90EB5BD3490}">
      <dsp:nvSpPr>
        <dsp:cNvPr id="0" name=""/>
        <dsp:cNvSpPr/>
      </dsp:nvSpPr>
      <dsp:spPr>
        <a:xfrm>
          <a:off x="0" y="759217"/>
          <a:ext cx="10058399" cy="79177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19354" tIns="38100" rIns="213360" bIns="38100" numCol="1" spcCol="1270" anchor="t" anchorCtr="0">
          <a:noAutofit/>
        </a:bodyPr>
        <a:lstStyle/>
        <a:p>
          <a:pPr marL="228600" lvl="1" indent="-228600" algn="l" defTabSz="102235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2300" kern="1200"/>
            <a:t>Meet with Advisor twice per month in first semester</a:t>
          </a:r>
        </a:p>
        <a:p>
          <a:pPr marL="228600" lvl="1" indent="-228600" algn="l" defTabSz="102235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2300" kern="1200"/>
            <a:t>After first semester, use triage model to determine frequency</a:t>
          </a:r>
        </a:p>
      </dsp:txBody>
      <dsp:txXfrm>
        <a:off x="0" y="759217"/>
        <a:ext cx="10058399" cy="791774"/>
      </dsp:txXfrm>
    </dsp:sp>
    <dsp:sp modelId="{85CAD928-B621-44C4-A21A-7F679D900510}">
      <dsp:nvSpPr>
        <dsp:cNvPr id="0" name=""/>
        <dsp:cNvSpPr/>
      </dsp:nvSpPr>
      <dsp:spPr>
        <a:xfrm>
          <a:off x="0" y="1550992"/>
          <a:ext cx="10058399" cy="71954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marL="0" lvl="0" indent="0" algn="l" defTabSz="13335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000" kern="1200"/>
            <a:t>Priority Registration</a:t>
          </a:r>
        </a:p>
      </dsp:txBody>
      <dsp:txXfrm>
        <a:off x="35125" y="1586117"/>
        <a:ext cx="9988149" cy="649299"/>
      </dsp:txXfrm>
    </dsp:sp>
    <dsp:sp modelId="{B1830435-2174-4D7F-937F-880558AC3200}">
      <dsp:nvSpPr>
        <dsp:cNvPr id="0" name=""/>
        <dsp:cNvSpPr/>
      </dsp:nvSpPr>
      <dsp:spPr>
        <a:xfrm>
          <a:off x="0" y="2270542"/>
          <a:ext cx="10058399" cy="4968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19354" tIns="38100" rIns="213360" bIns="38100" numCol="1" spcCol="1270" anchor="t" anchorCtr="0">
          <a:noAutofit/>
        </a:bodyPr>
        <a:lstStyle/>
        <a:p>
          <a:pPr marL="228600" lvl="1" indent="-228600" algn="l" defTabSz="102235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2300" kern="1200"/>
            <a:t>Register a full week in advance of other students</a:t>
          </a:r>
        </a:p>
      </dsp:txBody>
      <dsp:txXfrm>
        <a:off x="0" y="2270542"/>
        <a:ext cx="10058399" cy="496800"/>
      </dsp:txXfrm>
    </dsp:sp>
    <dsp:sp modelId="{E96F4074-43A9-4744-945D-556DB0611E91}">
      <dsp:nvSpPr>
        <dsp:cNvPr id="0" name=""/>
        <dsp:cNvSpPr/>
      </dsp:nvSpPr>
      <dsp:spPr>
        <a:xfrm>
          <a:off x="0" y="2767342"/>
          <a:ext cx="10058399" cy="71954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marL="0" lvl="0" indent="0" algn="l" defTabSz="13335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000" kern="1200"/>
            <a:t>Transfer Assistance</a:t>
          </a:r>
        </a:p>
      </dsp:txBody>
      <dsp:txXfrm>
        <a:off x="35125" y="2802467"/>
        <a:ext cx="9988149" cy="649299"/>
      </dsp:txXfrm>
    </dsp:sp>
    <dsp:sp modelId="{BFDFBA1B-0997-446C-AEEA-8B3D6351950C}">
      <dsp:nvSpPr>
        <dsp:cNvPr id="0" name=""/>
        <dsp:cNvSpPr/>
      </dsp:nvSpPr>
      <dsp:spPr>
        <a:xfrm>
          <a:off x="0" y="3486892"/>
          <a:ext cx="10058399" cy="4968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19354" tIns="38100" rIns="213360" bIns="38100" numCol="1" spcCol="1270" anchor="t" anchorCtr="0">
          <a:noAutofit/>
        </a:bodyPr>
        <a:lstStyle/>
        <a:p>
          <a:pPr marL="228600" lvl="1" indent="-228600" algn="l" defTabSz="102235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2300" kern="1200"/>
            <a:t>Transfer advising through UP</a:t>
          </a:r>
        </a:p>
      </dsp:txBody>
      <dsp:txXfrm>
        <a:off x="0" y="3486892"/>
        <a:ext cx="10058399" cy="496800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3F1CEDC-B637-4B73-880F-CD2F08109BA9}">
      <dsp:nvSpPr>
        <dsp:cNvPr id="0" name=""/>
        <dsp:cNvSpPr/>
      </dsp:nvSpPr>
      <dsp:spPr>
        <a:xfrm>
          <a:off x="0" y="65520"/>
          <a:ext cx="10058399" cy="57563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/>
            <a:t>Personalized Career Advising</a:t>
          </a:r>
        </a:p>
      </dsp:txBody>
      <dsp:txXfrm>
        <a:off x="28100" y="93620"/>
        <a:ext cx="10002199" cy="519439"/>
      </dsp:txXfrm>
    </dsp:sp>
    <dsp:sp modelId="{8A0F7CF4-408C-42A6-A71A-8814E421003D}">
      <dsp:nvSpPr>
        <dsp:cNvPr id="0" name=""/>
        <dsp:cNvSpPr/>
      </dsp:nvSpPr>
      <dsp:spPr>
        <a:xfrm>
          <a:off x="0" y="641160"/>
          <a:ext cx="10058399" cy="39744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19354" tIns="30480" rIns="170688" bIns="30480" numCol="1" spcCol="1270" anchor="t" anchorCtr="0">
          <a:noAutofit/>
        </a:bodyPr>
        <a:lstStyle/>
        <a:p>
          <a:pPr marL="171450" lvl="1" indent="-171450" algn="l" defTabSz="84455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900" kern="1200"/>
            <a:t>Once per semester they complete career activity</a:t>
          </a:r>
        </a:p>
      </dsp:txBody>
      <dsp:txXfrm>
        <a:off x="0" y="641160"/>
        <a:ext cx="10058399" cy="397440"/>
      </dsp:txXfrm>
    </dsp:sp>
    <dsp:sp modelId="{552AAA11-5889-4589-B9EF-ED35F8759E29}">
      <dsp:nvSpPr>
        <dsp:cNvPr id="0" name=""/>
        <dsp:cNvSpPr/>
      </dsp:nvSpPr>
      <dsp:spPr>
        <a:xfrm>
          <a:off x="0" y="1038600"/>
          <a:ext cx="10058399" cy="57563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/>
            <a:t>Mentoring</a:t>
          </a:r>
        </a:p>
      </dsp:txBody>
      <dsp:txXfrm>
        <a:off x="28100" y="1066700"/>
        <a:ext cx="10002199" cy="519439"/>
      </dsp:txXfrm>
    </dsp:sp>
    <dsp:sp modelId="{215831D9-66C9-4487-854E-F53048C390A1}">
      <dsp:nvSpPr>
        <dsp:cNvPr id="0" name=""/>
        <dsp:cNvSpPr/>
      </dsp:nvSpPr>
      <dsp:spPr>
        <a:xfrm>
          <a:off x="0" y="1614239"/>
          <a:ext cx="10058399" cy="39744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19354" tIns="30480" rIns="170688" bIns="30480" numCol="1" spcCol="1270" anchor="t" anchorCtr="0">
          <a:noAutofit/>
        </a:bodyPr>
        <a:lstStyle/>
        <a:p>
          <a:pPr marL="171450" lvl="1" indent="-171450" algn="l" defTabSz="84455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900" kern="1200"/>
            <a:t>Done with Advisor or through Learning Communities</a:t>
          </a:r>
        </a:p>
      </dsp:txBody>
      <dsp:txXfrm>
        <a:off x="0" y="1614239"/>
        <a:ext cx="10058399" cy="397440"/>
      </dsp:txXfrm>
    </dsp:sp>
    <dsp:sp modelId="{D90144D4-085E-49E9-A165-D858698A9DAF}">
      <dsp:nvSpPr>
        <dsp:cNvPr id="0" name=""/>
        <dsp:cNvSpPr/>
      </dsp:nvSpPr>
      <dsp:spPr>
        <a:xfrm>
          <a:off x="0" y="2011680"/>
          <a:ext cx="10058399" cy="57563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/>
            <a:t>Resource Referral</a:t>
          </a:r>
        </a:p>
      </dsp:txBody>
      <dsp:txXfrm>
        <a:off x="28100" y="2039780"/>
        <a:ext cx="10002199" cy="519439"/>
      </dsp:txXfrm>
    </dsp:sp>
    <dsp:sp modelId="{0F5AF231-F1EB-4B4E-8D16-432023B7849F}">
      <dsp:nvSpPr>
        <dsp:cNvPr id="0" name=""/>
        <dsp:cNvSpPr/>
      </dsp:nvSpPr>
      <dsp:spPr>
        <a:xfrm>
          <a:off x="0" y="2587319"/>
          <a:ext cx="10058399" cy="39744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19354" tIns="30480" rIns="170688" bIns="30480" numCol="1" spcCol="1270" anchor="t" anchorCtr="0">
          <a:noAutofit/>
        </a:bodyPr>
        <a:lstStyle/>
        <a:p>
          <a:pPr marL="171450" lvl="1" indent="-171450" algn="l" defTabSz="84455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900" kern="1200"/>
            <a:t>Advocacy and Resource Center (ARC)</a:t>
          </a:r>
        </a:p>
      </dsp:txBody>
      <dsp:txXfrm>
        <a:off x="0" y="2587319"/>
        <a:ext cx="10058399" cy="397440"/>
      </dsp:txXfrm>
    </dsp:sp>
    <dsp:sp modelId="{44F5B684-4602-4538-ADBE-DEC6C97D39AF}">
      <dsp:nvSpPr>
        <dsp:cNvPr id="0" name=""/>
        <dsp:cNvSpPr/>
      </dsp:nvSpPr>
      <dsp:spPr>
        <a:xfrm>
          <a:off x="0" y="2984760"/>
          <a:ext cx="10058399" cy="57563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/>
            <a:t>Goal Setting</a:t>
          </a:r>
        </a:p>
      </dsp:txBody>
      <dsp:txXfrm>
        <a:off x="28100" y="3012860"/>
        <a:ext cx="10002199" cy="519439"/>
      </dsp:txXfrm>
    </dsp:sp>
    <dsp:sp modelId="{C47B7750-6FB1-4D5A-BC6F-AF7226C2B23D}">
      <dsp:nvSpPr>
        <dsp:cNvPr id="0" name=""/>
        <dsp:cNvSpPr/>
      </dsp:nvSpPr>
      <dsp:spPr>
        <a:xfrm>
          <a:off x="0" y="3560400"/>
          <a:ext cx="10058399" cy="39744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19354" tIns="30480" rIns="170688" bIns="30480" numCol="1" spcCol="1270" anchor="t" anchorCtr="0">
          <a:noAutofit/>
        </a:bodyPr>
        <a:lstStyle/>
        <a:p>
          <a:pPr marL="171450" lvl="1" indent="-171450" algn="l" defTabSz="84455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900" kern="1200"/>
            <a:t>SMART Goals </a:t>
          </a:r>
        </a:p>
      </dsp:txBody>
      <dsp:txXfrm>
        <a:off x="0" y="3560400"/>
        <a:ext cx="10058399" cy="39744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0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2B90AE-FFC3-42EA-990A-94793235F803}" type="datetimeFigureOut">
              <a:rPr lang="en-US" smtClean="0"/>
              <a:t>2/5/2024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912800-827F-4184-8B3C-3ADB3945506E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060049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2B90AE-FFC3-42EA-990A-94793235F803}" type="datetimeFigureOut">
              <a:rPr lang="en-US" smtClean="0"/>
              <a:t>2/5/2024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912800-827F-4184-8B3C-3ADB394550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06308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4778"/>
            <a:ext cx="2628900" cy="5757421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4778"/>
            <a:ext cx="7734300" cy="5757422"/>
          </a:xfrm>
        </p:spPr>
        <p:txBody>
          <a:bodyPr vert="eaVert" lIns="45720" tIns="0" rIns="45720" bIns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2B90AE-FFC3-42EA-990A-94793235F803}" type="datetimeFigureOut">
              <a:rPr lang="en-US" smtClean="0"/>
              <a:t>2/5/2024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912800-827F-4184-8B3C-3ADB394550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98250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2B90AE-FFC3-42EA-990A-94793235F803}" type="datetimeFigureOut">
              <a:rPr lang="en-US" smtClean="0"/>
              <a:t>2/5/2024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912800-827F-4184-8B3C-3ADB394550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12605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2B90AE-FFC3-42EA-990A-94793235F803}" type="datetimeFigureOut">
              <a:rPr lang="en-US" smtClean="0"/>
              <a:t>2/5/2024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912800-827F-4184-8B3C-3ADB3945506E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59762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9" y="1845734"/>
            <a:ext cx="4937760" cy="402336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2B90AE-FFC3-42EA-990A-94793235F803}" type="datetimeFigureOut">
              <a:rPr lang="en-US" smtClean="0"/>
              <a:t>2/5/2024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912800-827F-4184-8B3C-3ADB394550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72997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2B90AE-FFC3-42EA-990A-94793235F803}" type="datetimeFigureOut">
              <a:rPr lang="en-US" smtClean="0"/>
              <a:t>2/5/2024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912800-827F-4184-8B3C-3ADB394550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23195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2B90AE-FFC3-42EA-990A-94793235F803}" type="datetimeFigureOut">
              <a:rPr lang="en-US" smtClean="0"/>
              <a:t>2/5/2024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912800-827F-4184-8B3C-3ADB394550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18014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2B90AE-FFC3-42EA-990A-94793235F803}" type="datetimeFigureOut">
              <a:rPr lang="en-US" smtClean="0"/>
              <a:t>2/5/2024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912800-827F-4184-8B3C-3ADB394550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73917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DF2B90AE-FFC3-42EA-990A-94793235F803}" type="datetimeFigureOut">
              <a:rPr lang="en-US" smtClean="0"/>
              <a:t>2/5/2024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CA912800-827F-4184-8B3C-3ADB394550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07396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264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3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2B90AE-FFC3-42EA-990A-94793235F803}" type="datetimeFigureOut">
              <a:rPr lang="en-US" smtClean="0"/>
              <a:t>2/5/2024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912800-827F-4184-8B3C-3ADB394550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96179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6"/>
            <a:ext cx="12192001" cy="659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DF2B90AE-FFC3-42EA-990A-94793235F803}" type="datetimeFigureOut">
              <a:rPr lang="en-US" smtClean="0"/>
              <a:t>2/5/2024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CA912800-827F-4184-8B3C-3ADB3945506E}" type="slidenum">
              <a:rPr lang="en-US" smtClean="0"/>
              <a:t>‹#›</a:t>
            </a:fld>
            <a:endParaRPr lang="en-US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297522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1" r:id="rId1"/>
    <p:sldLayoutId id="2147483692" r:id="rId2"/>
    <p:sldLayoutId id="2147483693" r:id="rId3"/>
    <p:sldLayoutId id="2147483694" r:id="rId4"/>
    <p:sldLayoutId id="2147483695" r:id="rId5"/>
    <p:sldLayoutId id="2147483696" r:id="rId6"/>
    <p:sldLayoutId id="2147483697" r:id="rId7"/>
    <p:sldLayoutId id="2147483698" r:id="rId8"/>
    <p:sldLayoutId id="2147483699" r:id="rId9"/>
    <p:sldLayoutId id="2147483700" r:id="rId10"/>
    <p:sldLayoutId id="2147483701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4.xml"/><Relationship Id="rId3" Type="http://schemas.openxmlformats.org/officeDocument/2006/relationships/diagramLayout" Target="../diagrams/layout3.xml"/><Relationship Id="rId7" Type="http://schemas.openxmlformats.org/officeDocument/2006/relationships/diagramData" Target="../diagrams/data4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3.xml"/><Relationship Id="rId11" Type="http://schemas.microsoft.com/office/2007/relationships/diagramDrawing" Target="../diagrams/drawing4.xml"/><Relationship Id="rId5" Type="http://schemas.openxmlformats.org/officeDocument/2006/relationships/diagramColors" Target="../diagrams/colors3.xml"/><Relationship Id="rId10" Type="http://schemas.openxmlformats.org/officeDocument/2006/relationships/diagramColors" Target="../diagrams/colors4.xml"/><Relationship Id="rId4" Type="http://schemas.openxmlformats.org/officeDocument/2006/relationships/diagramQuickStyle" Target="../diagrams/quickStyle3.xml"/><Relationship Id="rId9" Type="http://schemas.openxmlformats.org/officeDocument/2006/relationships/diagramQuickStyle" Target="../diagrams/quickStyle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Supporting Students to Success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A look at comprehensive student support programs and their impact on student success</a:t>
            </a:r>
          </a:p>
        </p:txBody>
      </p:sp>
    </p:spTree>
    <p:extLst>
      <p:ext uri="{BB962C8B-B14F-4D97-AF65-F5344CB8AC3E}">
        <p14:creationId xmlns:p14="http://schemas.microsoft.com/office/powerpoint/2010/main" val="424529137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Results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375839" y="1846263"/>
            <a:ext cx="9501281" cy="43413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85379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Issues</a:t>
            </a:r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77215937"/>
              </p:ext>
            </p:extLst>
          </p:nvPr>
        </p:nvGraphicFramePr>
        <p:xfrm>
          <a:off x="1097280" y="1845734"/>
          <a:ext cx="10058400" cy="40233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6007052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Changes</a:t>
            </a:r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3245749147"/>
              </p:ext>
            </p:extLst>
          </p:nvPr>
        </p:nvGraphicFramePr>
        <p:xfrm>
          <a:off x="1097279" y="1845734"/>
          <a:ext cx="4937760" cy="40233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6" name="Content Placeholder 5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990431153"/>
              </p:ext>
            </p:extLst>
          </p:nvPr>
        </p:nvGraphicFramePr>
        <p:xfrm>
          <a:off x="6217920" y="1845735"/>
          <a:ext cx="4937760" cy="40233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sp>
        <p:nvSpPr>
          <p:cNvPr id="19" name="&quot;No&quot; Symbol 18"/>
          <p:cNvSpPr/>
          <p:nvPr/>
        </p:nvSpPr>
        <p:spPr>
          <a:xfrm>
            <a:off x="3983214" y="1845734"/>
            <a:ext cx="4103649" cy="4023360"/>
          </a:xfrm>
          <a:prstGeom prst="noSmoking">
            <a:avLst/>
          </a:prstGeom>
          <a:solidFill>
            <a:schemeClr val="accent3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324639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55779" y="189390"/>
            <a:ext cx="7480440" cy="5877053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42823" y="3376407"/>
            <a:ext cx="5706351" cy="77425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02424" y="837371"/>
            <a:ext cx="3387147" cy="9455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221192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Financial Support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44433798"/>
              </p:ext>
            </p:extLst>
          </p:nvPr>
        </p:nvGraphicFramePr>
        <p:xfrm>
          <a:off x="1097280" y="1845734"/>
          <a:ext cx="10058400" cy="40233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98659210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Financial Support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703279" y="3305598"/>
            <a:ext cx="8788277" cy="2912253"/>
          </a:xfrm>
          <a:prstGeom prst="rect">
            <a:avLst/>
          </a:prstGeom>
          <a:ln>
            <a:noFill/>
          </a:ln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60416" y="1848571"/>
            <a:ext cx="8932128" cy="1580852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56CC1CE9-BFE3-A85C-0263-B04EB71A5214}"/>
              </a:ext>
            </a:extLst>
          </p:cNvPr>
          <p:cNvSpPr/>
          <p:nvPr/>
        </p:nvSpPr>
        <p:spPr>
          <a:xfrm>
            <a:off x="6296024" y="5610224"/>
            <a:ext cx="1876425" cy="466725"/>
          </a:xfrm>
          <a:prstGeom prst="rect">
            <a:avLst/>
          </a:prstGeom>
          <a:solidFill>
            <a:srgbClr val="CCD5EA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4613B2C-ADB9-6818-EE15-0C21582CD4E4}"/>
              </a:ext>
            </a:extLst>
          </p:cNvPr>
          <p:cNvSpPr txBox="1"/>
          <p:nvPr/>
        </p:nvSpPr>
        <p:spPr>
          <a:xfrm>
            <a:off x="6248400" y="5543550"/>
            <a:ext cx="2028825" cy="58477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1600" b="1" dirty="0">
                <a:cs typeface="Calibri"/>
              </a:rPr>
              <a:t>Total Program</a:t>
            </a:r>
          </a:p>
          <a:p>
            <a:r>
              <a:rPr lang="en-US" sz="1600" b="1" dirty="0">
                <a:cs typeface="Calibri"/>
              </a:rPr>
              <a:t>Benefits Received</a:t>
            </a:r>
          </a:p>
        </p:txBody>
      </p:sp>
    </p:spTree>
    <p:extLst>
      <p:ext uri="{BB962C8B-B14F-4D97-AF65-F5344CB8AC3E}">
        <p14:creationId xmlns:p14="http://schemas.microsoft.com/office/powerpoint/2010/main" val="194177166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Academic Support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56739029"/>
              </p:ext>
            </p:extLst>
          </p:nvPr>
        </p:nvGraphicFramePr>
        <p:xfrm>
          <a:off x="1097280" y="1845734"/>
          <a:ext cx="10058400" cy="40233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91901119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Personal Support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00715937"/>
              </p:ext>
            </p:extLst>
          </p:nvPr>
        </p:nvGraphicFramePr>
        <p:xfrm>
          <a:off x="1097280" y="1845734"/>
          <a:ext cx="10058400" cy="40233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46413811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own Arrow 5"/>
          <p:cNvSpPr/>
          <p:nvPr/>
        </p:nvSpPr>
        <p:spPr>
          <a:xfrm rot="10800000">
            <a:off x="9077483" y="1973952"/>
            <a:ext cx="1876552" cy="3189249"/>
          </a:xfrm>
          <a:prstGeom prst="downArrow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Results (cont.)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28259" y="1973951"/>
            <a:ext cx="7406389" cy="3729347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8534649" y="2587083"/>
            <a:ext cx="2962221" cy="215443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dirty="0"/>
              <a:t>3-YEAR GRADUATION RATE</a:t>
            </a:r>
          </a:p>
          <a:p>
            <a:pPr algn="ctr"/>
            <a:endParaRPr lang="en-US" dirty="0"/>
          </a:p>
          <a:p>
            <a:pPr algn="ctr"/>
            <a:r>
              <a:rPr lang="en-US" sz="9600" dirty="0"/>
              <a:t>45%</a:t>
            </a:r>
          </a:p>
        </p:txBody>
      </p:sp>
    </p:spTree>
    <p:extLst>
      <p:ext uri="{BB962C8B-B14F-4D97-AF65-F5344CB8AC3E}">
        <p14:creationId xmlns:p14="http://schemas.microsoft.com/office/powerpoint/2010/main" val="131344859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Cost (Feasibility)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97280" y="2676292"/>
            <a:ext cx="10058400" cy="3192801"/>
          </a:xfrm>
        </p:spPr>
        <p:txBody>
          <a:bodyPr>
            <a:normAutofit/>
          </a:bodyPr>
          <a:lstStyle/>
          <a:p>
            <a:r>
              <a:rPr lang="en-US" sz="3200" dirty="0"/>
              <a:t>In early 2018 a feasibility study completed by Social Finance found that SAIL’s cost-per graduate (</a:t>
            </a:r>
            <a:r>
              <a:rPr lang="en-US" sz="3200" b="1" dirty="0"/>
              <a:t>$24,150</a:t>
            </a:r>
            <a:r>
              <a:rPr lang="en-US" sz="3200" dirty="0"/>
              <a:t>) is actually </a:t>
            </a:r>
            <a:r>
              <a:rPr lang="en-US" sz="3200" b="1" u="sng" dirty="0"/>
              <a:t>20%</a:t>
            </a:r>
            <a:r>
              <a:rPr lang="en-US" sz="3200" u="sng" dirty="0"/>
              <a:t> </a:t>
            </a:r>
            <a:r>
              <a:rPr lang="en-US" sz="3200" b="1" u="sng" dirty="0"/>
              <a:t>lower</a:t>
            </a:r>
            <a:r>
              <a:rPr lang="en-US" sz="3200" dirty="0"/>
              <a:t> than LCCC’s general cost-per-graduate (</a:t>
            </a:r>
            <a:r>
              <a:rPr lang="en-US" sz="3200" b="1" dirty="0"/>
              <a:t>$29,900</a:t>
            </a:r>
            <a:r>
              <a:rPr lang="en-US" sz="3200" dirty="0"/>
              <a:t>)</a:t>
            </a:r>
          </a:p>
          <a:p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77005262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Outline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Context</a:t>
            </a:r>
          </a:p>
          <a:p>
            <a:r>
              <a:rPr lang="en-US" dirty="0"/>
              <a:t>SAIL Program History</a:t>
            </a:r>
          </a:p>
          <a:p>
            <a:r>
              <a:rPr lang="en-US" dirty="0"/>
              <a:t>The Model</a:t>
            </a:r>
          </a:p>
          <a:p>
            <a:r>
              <a:rPr lang="en-US" dirty="0"/>
              <a:t>The Results</a:t>
            </a:r>
          </a:p>
          <a:p>
            <a:r>
              <a:rPr lang="en-US" dirty="0"/>
              <a:t>The Issues</a:t>
            </a:r>
          </a:p>
          <a:p>
            <a:r>
              <a:rPr lang="en-US" dirty="0"/>
              <a:t>Program Development Worksheet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8342858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Opportunities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lvl="0"/>
            <a:r>
              <a:rPr lang="en-US" sz="2200" b="1" dirty="0"/>
              <a:t>Leveraging Existing Resources</a:t>
            </a:r>
          </a:p>
          <a:p>
            <a:pPr lvl="1"/>
            <a:r>
              <a:rPr lang="en-US" sz="2000" dirty="0"/>
              <a:t>Advising</a:t>
            </a:r>
          </a:p>
          <a:p>
            <a:pPr lvl="1"/>
            <a:r>
              <a:rPr lang="en-US" sz="2000" dirty="0"/>
              <a:t>Career </a:t>
            </a:r>
          </a:p>
          <a:p>
            <a:pPr lvl="1"/>
            <a:r>
              <a:rPr lang="en-US" sz="2000" dirty="0"/>
              <a:t>Tutoring</a:t>
            </a:r>
          </a:p>
          <a:p>
            <a:pPr lvl="0"/>
            <a:r>
              <a:rPr lang="en-US" sz="2200" b="1" dirty="0"/>
              <a:t>Developing Partnerships within the Community</a:t>
            </a:r>
          </a:p>
          <a:p>
            <a:pPr lvl="1"/>
            <a:r>
              <a:rPr lang="en-US" sz="2000" dirty="0"/>
              <a:t>Look for Agencies/Programs that have resources that may align with this program </a:t>
            </a:r>
          </a:p>
          <a:p>
            <a:pPr lvl="2"/>
            <a:r>
              <a:rPr lang="en-US" sz="1600" dirty="0">
                <a:solidFill>
                  <a:srgbClr val="0070C0"/>
                </a:solidFill>
              </a:rPr>
              <a:t>EX: TANF, SNAP E&amp;T</a:t>
            </a:r>
          </a:p>
          <a:p>
            <a:pPr lvl="1"/>
            <a:r>
              <a:rPr lang="en-US" sz="2000" dirty="0"/>
              <a:t>Retailers</a:t>
            </a:r>
          </a:p>
          <a:p>
            <a:pPr lvl="0"/>
            <a:r>
              <a:rPr lang="en-US" sz="2200" b="1" dirty="0"/>
              <a:t>Strategic Incentive Structures</a:t>
            </a:r>
          </a:p>
          <a:p>
            <a:pPr lvl="1"/>
            <a:r>
              <a:rPr lang="en-US" sz="2000" dirty="0"/>
              <a:t>Focusing on milestones </a:t>
            </a:r>
          </a:p>
          <a:p>
            <a:pPr lvl="2"/>
            <a:r>
              <a:rPr lang="en-US" sz="1600" dirty="0">
                <a:solidFill>
                  <a:srgbClr val="0070C0"/>
                </a:solidFill>
              </a:rPr>
              <a:t>Credit Accumulation</a:t>
            </a:r>
          </a:p>
          <a:p>
            <a:pPr lvl="2"/>
            <a:r>
              <a:rPr lang="en-US" sz="1600" dirty="0">
                <a:solidFill>
                  <a:srgbClr val="0070C0"/>
                </a:solidFill>
              </a:rPr>
              <a:t>Specific Course Completion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7994956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98990" y="1845734"/>
            <a:ext cx="5454980" cy="428224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Program Development Worksheet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Financial Supports</a:t>
            </a:r>
          </a:p>
          <a:p>
            <a:pPr lvl="1"/>
            <a:r>
              <a:rPr lang="en-US" dirty="0"/>
              <a:t>What are the major barriers our students face? (Transportation, Books, Food Insecurity, etc.)</a:t>
            </a:r>
          </a:p>
          <a:p>
            <a:pPr lvl="1"/>
            <a:r>
              <a:rPr lang="en-US" dirty="0"/>
              <a:t>What financial supports do we currently have that can be leveraged to combat this?</a:t>
            </a:r>
          </a:p>
          <a:p>
            <a:r>
              <a:rPr lang="en-US" b="1" dirty="0"/>
              <a:t>Academic Supports</a:t>
            </a:r>
          </a:p>
          <a:p>
            <a:pPr lvl="1"/>
            <a:r>
              <a:rPr lang="en-US" dirty="0"/>
              <a:t>What academic supports would make the biggest impacts on our students success? (Tutoring, High Touch Advising, Success Coaching, etc.)</a:t>
            </a:r>
          </a:p>
          <a:p>
            <a:pPr lvl="1"/>
            <a:r>
              <a:rPr lang="en-US" dirty="0"/>
              <a:t>What academic supports do we currently have that can be leveraged for this?</a:t>
            </a:r>
          </a:p>
          <a:p>
            <a:r>
              <a:rPr lang="en-US" b="1" dirty="0"/>
              <a:t>Personal Supports</a:t>
            </a:r>
          </a:p>
          <a:p>
            <a:pPr lvl="1"/>
            <a:r>
              <a:rPr lang="en-US" dirty="0"/>
              <a:t>What is missing? (Sense of belonging, engagement on campus, lack of motivation, etc.)</a:t>
            </a:r>
          </a:p>
          <a:p>
            <a:pPr lvl="1"/>
            <a:r>
              <a:rPr lang="en-US" dirty="0"/>
              <a:t>What personal supports do we currently have that can be leveraged for this?</a:t>
            </a:r>
          </a:p>
        </p:txBody>
      </p:sp>
    </p:spTree>
    <p:extLst>
      <p:ext uri="{BB962C8B-B14F-4D97-AF65-F5344CB8AC3E}">
        <p14:creationId xmlns:p14="http://schemas.microsoft.com/office/powerpoint/2010/main" val="212867352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QUESTIONS?</a:t>
            </a: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90187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4294967295"/>
          </p:nvPr>
        </p:nvPicPr>
        <p:blipFill>
          <a:blip r:embed="rId2"/>
          <a:stretch>
            <a:fillRect/>
          </a:stretch>
        </p:blipFill>
        <p:spPr>
          <a:xfrm>
            <a:off x="635619" y="169394"/>
            <a:ext cx="10853854" cy="58738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863218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Challenges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7059665"/>
              </p:ext>
            </p:extLst>
          </p:nvPr>
        </p:nvGraphicFramePr>
        <p:xfrm>
          <a:off x="1097280" y="1845734"/>
          <a:ext cx="10058400" cy="40233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75419862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ASAP OH Demonstration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97280" y="1923793"/>
            <a:ext cx="10058400" cy="4023360"/>
          </a:xfrm>
        </p:spPr>
        <p:txBody>
          <a:bodyPr>
            <a:norm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b="1" dirty="0"/>
              <a:t>Approached by MDRC in Fall 2014 to be part of City University of New York (CUNY) Accelerated Study in Associate Programs (ASAP) Demonstration Project </a:t>
            </a:r>
          </a:p>
          <a:p>
            <a:pPr marL="1227242" lvl="1" indent="-342900">
              <a:buFont typeface="Arial" panose="020B0604020202020204" pitchFamily="34" charset="0"/>
              <a:buChar char="•"/>
            </a:pPr>
            <a:r>
              <a:rPr lang="en-US" sz="2000" dirty="0"/>
              <a:t>Cincinnati State and Cuyahoga County Community Colleges also participate in study </a:t>
            </a:r>
            <a:endParaRPr lang="en-US" b="1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b="1" dirty="0"/>
              <a:t>Funding for the initial project was provided by a grant from Great Lakes Higher Education Guaranty Corporation, now </a:t>
            </a:r>
            <a:r>
              <a:rPr lang="en-US" b="1" dirty="0" err="1"/>
              <a:t>Ascendium</a:t>
            </a:r>
            <a:r>
              <a:rPr lang="en-US" b="1" dirty="0"/>
              <a:t> </a:t>
            </a:r>
          </a:p>
          <a:p>
            <a:pPr marL="1227242" lvl="1" indent="-342900">
              <a:buFont typeface="Arial" panose="020B0604020202020204" pitchFamily="34" charset="0"/>
              <a:buChar char="•"/>
            </a:pPr>
            <a:r>
              <a:rPr lang="en-US" sz="2000" dirty="0"/>
              <a:t>Match from LCCC</a:t>
            </a:r>
            <a:endParaRPr lang="en-US" b="1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b="1" dirty="0"/>
              <a:t>Technical Assistance provided by CUNY</a:t>
            </a:r>
          </a:p>
          <a:p>
            <a:pPr marL="1227242" lvl="1" indent="-342900">
              <a:buFont typeface="Arial" panose="020B0604020202020204" pitchFamily="34" charset="0"/>
              <a:buChar char="•"/>
            </a:pPr>
            <a:r>
              <a:rPr lang="en-US" sz="2000" dirty="0"/>
              <a:t>Monthly Calls</a:t>
            </a:r>
          </a:p>
          <a:p>
            <a:pPr marL="1227242" lvl="1" indent="-342900">
              <a:buFont typeface="Arial" panose="020B0604020202020204" pitchFamily="34" charset="0"/>
              <a:buChar char="•"/>
            </a:pPr>
            <a:r>
              <a:rPr lang="en-US" sz="2000" dirty="0"/>
              <a:t>Quarterly Meetings</a:t>
            </a:r>
            <a:endParaRPr lang="en-US" b="1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b="1" dirty="0"/>
              <a:t>Goal to replicate findings of doubling the graduation rate in three years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991606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4294967295"/>
          </p:nvPr>
        </p:nvPicPr>
        <p:blipFill>
          <a:blip r:embed="rId2"/>
          <a:stretch>
            <a:fillRect/>
          </a:stretch>
        </p:blipFill>
        <p:spPr>
          <a:xfrm>
            <a:off x="1001901" y="363753"/>
            <a:ext cx="10195932" cy="5733601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 rot="1526394">
            <a:off x="1996068" y="1059365"/>
            <a:ext cx="10026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Initiative</a:t>
            </a:r>
          </a:p>
        </p:txBody>
      </p:sp>
      <p:sp>
        <p:nvSpPr>
          <p:cNvPr id="6" name="TextBox 5"/>
          <p:cNvSpPr txBox="1"/>
          <p:nvPr/>
        </p:nvSpPr>
        <p:spPr>
          <a:xfrm rot="20615814">
            <a:off x="1602058" y="5081239"/>
            <a:ext cx="10026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Initiative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001901" y="2914186"/>
            <a:ext cx="10026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Initiative</a:t>
            </a:r>
          </a:p>
        </p:txBody>
      </p:sp>
      <p:sp>
        <p:nvSpPr>
          <p:cNvPr id="8" name="TextBox 7"/>
          <p:cNvSpPr txBox="1"/>
          <p:nvPr/>
        </p:nvSpPr>
        <p:spPr>
          <a:xfrm rot="2915941">
            <a:off x="4276642" y="677254"/>
            <a:ext cx="10026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Initiative</a:t>
            </a:r>
          </a:p>
        </p:txBody>
      </p:sp>
      <p:sp>
        <p:nvSpPr>
          <p:cNvPr id="9" name="TextBox 8"/>
          <p:cNvSpPr txBox="1"/>
          <p:nvPr/>
        </p:nvSpPr>
        <p:spPr>
          <a:xfrm rot="20202904">
            <a:off x="9781629" y="1643692"/>
            <a:ext cx="10026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Initiative</a:t>
            </a:r>
          </a:p>
        </p:txBody>
      </p:sp>
      <p:sp>
        <p:nvSpPr>
          <p:cNvPr id="10" name="TextBox 9"/>
          <p:cNvSpPr txBox="1"/>
          <p:nvPr/>
        </p:nvSpPr>
        <p:spPr>
          <a:xfrm rot="2149734">
            <a:off x="9781630" y="5091850"/>
            <a:ext cx="10026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Initiative</a:t>
            </a:r>
          </a:p>
        </p:txBody>
      </p:sp>
      <p:sp>
        <p:nvSpPr>
          <p:cNvPr id="11" name="TextBox 10"/>
          <p:cNvSpPr txBox="1"/>
          <p:nvPr/>
        </p:nvSpPr>
        <p:spPr>
          <a:xfrm rot="2750453">
            <a:off x="8216742" y="5720477"/>
            <a:ext cx="10026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Initiative</a:t>
            </a:r>
          </a:p>
        </p:txBody>
      </p:sp>
      <p:sp>
        <p:nvSpPr>
          <p:cNvPr id="12" name="TextBox 11"/>
          <p:cNvSpPr txBox="1"/>
          <p:nvPr/>
        </p:nvSpPr>
        <p:spPr>
          <a:xfrm rot="18872840">
            <a:off x="8441230" y="302156"/>
            <a:ext cx="10026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Initiative</a:t>
            </a:r>
          </a:p>
        </p:txBody>
      </p:sp>
    </p:spTree>
    <p:extLst>
      <p:ext uri="{BB962C8B-B14F-4D97-AF65-F5344CB8AC3E}">
        <p14:creationId xmlns:p14="http://schemas.microsoft.com/office/powerpoint/2010/main" val="47440867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4294967295"/>
          </p:nvPr>
        </p:nvPicPr>
        <p:blipFill>
          <a:blip r:embed="rId2"/>
          <a:stretch>
            <a:fillRect/>
          </a:stretch>
        </p:blipFill>
        <p:spPr>
          <a:xfrm>
            <a:off x="1427356" y="131029"/>
            <a:ext cx="9645805" cy="61413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067557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Model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Intensive Required Monthly Advising</a:t>
            </a:r>
          </a:p>
          <a:p>
            <a:r>
              <a:rPr lang="en-US" dirty="0"/>
              <a:t>Dedicated Career Counseling</a:t>
            </a:r>
          </a:p>
          <a:p>
            <a:r>
              <a:rPr lang="en-US" dirty="0"/>
              <a:t>Dedicated Tutoring</a:t>
            </a:r>
          </a:p>
          <a:p>
            <a:r>
              <a:rPr lang="en-US" dirty="0"/>
              <a:t>Block Scheduling</a:t>
            </a:r>
          </a:p>
          <a:p>
            <a:r>
              <a:rPr lang="en-US" dirty="0"/>
              <a:t>Tuition Scholarship</a:t>
            </a:r>
          </a:p>
          <a:p>
            <a:r>
              <a:rPr lang="en-US" dirty="0"/>
              <a:t>Free Books</a:t>
            </a:r>
          </a:p>
          <a:p>
            <a:r>
              <a:rPr lang="en-US" dirty="0"/>
              <a:t>Free Metro Cards</a:t>
            </a:r>
          </a:p>
          <a:p>
            <a:r>
              <a:rPr lang="en-US" dirty="0"/>
              <a:t>Fee Summer Courses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26480" y="4302774"/>
            <a:ext cx="5173432" cy="144300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26480" y="2015629"/>
            <a:ext cx="5173432" cy="1583965"/>
          </a:xfrm>
          <a:prstGeom prst="rect">
            <a:avLst/>
          </a:prstGeom>
        </p:spPr>
      </p:pic>
      <p:sp>
        <p:nvSpPr>
          <p:cNvPr id="9" name="Down Arrow 8"/>
          <p:cNvSpPr/>
          <p:nvPr/>
        </p:nvSpPr>
        <p:spPr>
          <a:xfrm>
            <a:off x="8296507" y="3218856"/>
            <a:ext cx="1342607" cy="108391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222984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97150" y="143107"/>
            <a:ext cx="7482469" cy="5874022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222702" y="3278458"/>
            <a:ext cx="101181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Financial</a:t>
            </a:r>
          </a:p>
          <a:p>
            <a:pPr algn="ctr"/>
            <a:r>
              <a:rPr lang="en-US" dirty="0"/>
              <a:t>Support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5490157" y="3278458"/>
            <a:ext cx="109645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Academic</a:t>
            </a:r>
          </a:p>
          <a:p>
            <a:pPr algn="ctr"/>
            <a:r>
              <a:rPr lang="en-US" dirty="0"/>
              <a:t>Support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7836356" y="3278458"/>
            <a:ext cx="98719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Personal</a:t>
            </a:r>
          </a:p>
          <a:p>
            <a:pPr algn="ctr"/>
            <a:r>
              <a:rPr lang="en-US" dirty="0"/>
              <a:t>Support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30152" y="889619"/>
            <a:ext cx="3016464" cy="9202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6488914"/>
      </p:ext>
    </p:extLst>
  </p:cSld>
  <p:clrMapOvr>
    <a:masterClrMapping/>
  </p:clrMapOvr>
</p:sld>
</file>

<file path=ppt/theme/theme1.xml><?xml version="1.0" encoding="utf-8"?>
<a:theme xmlns:a="http://schemas.openxmlformats.org/drawingml/2006/main" name="Retrospect">
  <a:themeElements>
    <a:clrScheme name="Retrospect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Retrospect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0A58A8E7360C94AB1CB08B2BA2B6D1D" ma:contentTypeVersion="13" ma:contentTypeDescription="Create a new document." ma:contentTypeScope="" ma:versionID="84ab6e0110175816cf1423e754ae55df">
  <xsd:schema xmlns:xsd="http://www.w3.org/2001/XMLSchema" xmlns:xs="http://www.w3.org/2001/XMLSchema" xmlns:p="http://schemas.microsoft.com/office/2006/metadata/properties" xmlns:ns2="feb517c0-2246-45d3-8aca-d499e4f369cc" xmlns:ns3="faa8d098-e3df-4722-995c-7cb19f7cf4c0" targetNamespace="http://schemas.microsoft.com/office/2006/metadata/properties" ma:root="true" ma:fieldsID="d69d1632f1bd186244aab2168c0082aa" ns2:_="" ns3:_="">
    <xsd:import namespace="feb517c0-2246-45d3-8aca-d499e4f369cc"/>
    <xsd:import namespace="faa8d098-e3df-4722-995c-7cb19f7cf4c0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lcf76f155ced4ddcb4097134ff3c332f" minOccurs="0"/>
                <xsd:element ref="ns3:TaxCatchAll" minOccurs="0"/>
                <xsd:element ref="ns2:MediaServiceGenerationTime" minOccurs="0"/>
                <xsd:element ref="ns2:MediaServiceEventHashCode" minOccurs="0"/>
                <xsd:element ref="ns2:MediaServiceObjectDetectorVersions" minOccurs="0"/>
                <xsd:element ref="ns2:MediaServiceDateTaken" minOccurs="0"/>
                <xsd:element ref="ns2:MediaLengthInSecond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eb517c0-2246-45d3-8aca-d499e4f369cc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ea73a218-6032-4b43-b4af-c84c0049d5f6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bjectDetectorVersions" ma:index="17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DateTaken" ma:index="18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LengthInSeconds" ma:index="19" nillable="true" ma:displayName="MediaLengthInSeconds" ma:hidden="true" ma:internalName="MediaLengthInSeconds" ma:readOnly="true">
      <xsd:simpleType>
        <xsd:restriction base="dms:Unknown"/>
      </xsd:simpleType>
    </xsd:element>
    <xsd:element name="MediaServiceSearchProperties" ma:index="20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aa8d098-e3df-4722-995c-7cb19f7cf4c0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14" nillable="true" ma:displayName="Taxonomy Catch All Column" ma:hidden="true" ma:list="{31c019e2-003a-45ee-b341-f266ceba547e}" ma:internalName="TaxCatchAll" ma:showField="CatchAllData" ma:web="faa8d098-e3df-4722-995c-7cb19f7cf4c0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faa8d098-e3df-4722-995c-7cb19f7cf4c0" xsi:nil="true"/>
    <lcf76f155ced4ddcb4097134ff3c332f xmlns="feb517c0-2246-45d3-8aca-d499e4f369cc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089A7434-B07D-433C-946A-61A4BC21B3B9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583DAED1-CB77-43B6-9CD6-1153F0D77350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feb517c0-2246-45d3-8aca-d499e4f369cc"/>
    <ds:schemaRef ds:uri="faa8d098-e3df-4722-995c-7cb19f7cf4c0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3DB625C7-546C-4925-A390-530879B41EFC}">
  <ds:schemaRefs>
    <ds:schemaRef ds:uri="http://schemas.microsoft.com/office/2006/metadata/properties"/>
    <ds:schemaRef ds:uri="http://schemas.microsoft.com/office/infopath/2007/PartnerControls"/>
    <ds:schemaRef ds:uri="faa8d098-e3df-4722-995c-7cb19f7cf4c0"/>
    <ds:schemaRef ds:uri="feb517c0-2246-45d3-8aca-d499e4f369cc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582</TotalTime>
  <Words>601</Words>
  <Application>Microsoft Office PowerPoint</Application>
  <PresentationFormat>Widescreen</PresentationFormat>
  <Paragraphs>115</Paragraphs>
  <Slides>22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3" baseType="lpstr">
      <vt:lpstr>Retrospect</vt:lpstr>
      <vt:lpstr>Supporting Students to Success</vt:lpstr>
      <vt:lpstr>Outline</vt:lpstr>
      <vt:lpstr>PowerPoint Presentation</vt:lpstr>
      <vt:lpstr>Challenges</vt:lpstr>
      <vt:lpstr>ASAP OH Demonstration</vt:lpstr>
      <vt:lpstr>PowerPoint Presentation</vt:lpstr>
      <vt:lpstr>PowerPoint Presentation</vt:lpstr>
      <vt:lpstr>The Model</vt:lpstr>
      <vt:lpstr>PowerPoint Presentation</vt:lpstr>
      <vt:lpstr>The Results</vt:lpstr>
      <vt:lpstr>The Issues</vt:lpstr>
      <vt:lpstr>The Changes</vt:lpstr>
      <vt:lpstr>PowerPoint Presentation</vt:lpstr>
      <vt:lpstr>Financial Support</vt:lpstr>
      <vt:lpstr>Financial Support</vt:lpstr>
      <vt:lpstr>Academic Support</vt:lpstr>
      <vt:lpstr>Personal Support</vt:lpstr>
      <vt:lpstr>The Results (cont.)</vt:lpstr>
      <vt:lpstr>Cost (Feasibility)</vt:lpstr>
      <vt:lpstr>Opportunities</vt:lpstr>
      <vt:lpstr>Program Development Worksheet</vt:lpstr>
      <vt:lpstr>QUESTIONS?</vt:lpstr>
    </vt:vector>
  </TitlesOfParts>
  <Company>LCCC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Supporting Students to Success</dc:title>
  <dc:creator>Matthew Mercado</dc:creator>
  <cp:lastModifiedBy>Matthew Mercado</cp:lastModifiedBy>
  <cp:revision>55</cp:revision>
  <dcterms:created xsi:type="dcterms:W3CDTF">2024-01-18T19:14:28Z</dcterms:created>
  <dcterms:modified xsi:type="dcterms:W3CDTF">2024-02-05T19:07:04Z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0x010100F0A58A8E7360C94AB1CB08B2BA2B6D1D</vt:lpwstr>
  </property>
  <property fmtid="{D5CDD505-2E9C-101B-9397-08002B2CF9AE}" pid="3" name="MediaServiceImageTags">
    <vt:lpwstr/>
  </property>
</Properties>
</file>